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changesInfos/changesInfo1.xml" ContentType="application/vnd.ms-powerpoint.changes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 id="2147483670" r:id="rId5"/>
  </p:sldMasterIdLst>
  <p:notesMasterIdLst>
    <p:notesMasterId r:id="rId42"/>
  </p:notesMasterIdLst>
  <p:sldIdLst>
    <p:sldId id="2145708311" r:id="rId6"/>
    <p:sldId id="2145708220" r:id="rId7"/>
    <p:sldId id="2145708347" r:id="rId8"/>
    <p:sldId id="2145708328" r:id="rId9"/>
    <p:sldId id="2145708321" r:id="rId10"/>
    <p:sldId id="2145708325" r:id="rId11"/>
    <p:sldId id="2145708330" r:id="rId12"/>
    <p:sldId id="2145708329" r:id="rId13"/>
    <p:sldId id="2145708335" r:id="rId14"/>
    <p:sldId id="2145708357" r:id="rId15"/>
    <p:sldId id="2145708346" r:id="rId16"/>
    <p:sldId id="2145708339" r:id="rId17"/>
    <p:sldId id="2145708340" r:id="rId18"/>
    <p:sldId id="2145708345" r:id="rId19"/>
    <p:sldId id="2145708343" r:id="rId20"/>
    <p:sldId id="2145708344" r:id="rId21"/>
    <p:sldId id="2145708356" r:id="rId22"/>
    <p:sldId id="2145708341" r:id="rId23"/>
    <p:sldId id="2145708322" r:id="rId24"/>
    <p:sldId id="2145708336" r:id="rId25"/>
    <p:sldId id="2145708332" r:id="rId26"/>
    <p:sldId id="2145708323" r:id="rId27"/>
    <p:sldId id="2145708331" r:id="rId28"/>
    <p:sldId id="2145708337" r:id="rId29"/>
    <p:sldId id="2145708334" r:id="rId30"/>
    <p:sldId id="2145708338" r:id="rId31"/>
    <p:sldId id="2145708333" r:id="rId32"/>
    <p:sldId id="2145708348" r:id="rId33"/>
    <p:sldId id="2145708350" r:id="rId34"/>
    <p:sldId id="2145708352" r:id="rId35"/>
    <p:sldId id="2145708324" r:id="rId36"/>
    <p:sldId id="2145708351" r:id="rId37"/>
    <p:sldId id="2145708349" r:id="rId38"/>
    <p:sldId id="2145708354" r:id="rId39"/>
    <p:sldId id="2145708353" r:id="rId40"/>
    <p:sldId id="5460" r:id="rId4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98ADAEB1-5E81-2199-61D5-7ADB7A94CA00}" name="Gareth King" initials="GK" userId="S::gareth.king@ocoglobal.com::c671762b-0b10-4150-98b5-a406c85c7e72" providerId="AD"/>
  <p188:author id="{824FB8C7-F7F5-1151-A5FA-C79A817C8A48}" name="Julia Bach" initials="JB" userId="S::julia.bach@ocoglobal.com::79dd614d-1ad0-4ef5-b45b-873ad9e60be7" providerId="AD"/>
</p188: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77" d="100"/>
          <a:sy n="77" d="100"/>
        </p:scale>
        <p:origin x="72" y="36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notesMaster" Target="notesMasters/notesMaster1.xml"/><Relationship Id="rId47" Type="http://schemas.microsoft.com/office/2016/11/relationships/changesInfo" Target="changesInfos/changesInfo1.xml"/><Relationship Id="rId7" Type="http://schemas.openxmlformats.org/officeDocument/2006/relationships/slide" Target="slides/slide2.xml"/><Relationship Id="rId2" Type="http://schemas.openxmlformats.org/officeDocument/2006/relationships/customXml" Target="../customXml/item2.xml"/><Relationship Id="rId16" Type="http://schemas.openxmlformats.org/officeDocument/2006/relationships/slide" Target="slides/slide11.xml"/><Relationship Id="rId29" Type="http://schemas.openxmlformats.org/officeDocument/2006/relationships/slide" Target="slides/slide24.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theme" Target="theme/theme1.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presProps" Target="presProps.xml"/><Relationship Id="rId48" Type="http://schemas.microsoft.com/office/2018/10/relationships/authors" Target="authors.xml"/><Relationship Id="rId8" Type="http://schemas.openxmlformats.org/officeDocument/2006/relationships/slide" Target="slides/slide3.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tableStyles" Target="tableStyles.xml"/><Relationship Id="rId20" Type="http://schemas.openxmlformats.org/officeDocument/2006/relationships/slide" Target="slides/slide15.xml"/><Relationship Id="rId41" Type="http://schemas.openxmlformats.org/officeDocument/2006/relationships/slide" Target="slides/slide36.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Nick Glover MBA" userId="49358fcf-3aed-41a5-9da2-f043bc61c568" providerId="ADAL" clId="{4BF19301-DE37-44CB-8B97-8E94C8C647C5}"/>
    <pc:docChg chg="">
      <pc:chgData name="Nick Glover MBA" userId="49358fcf-3aed-41a5-9da2-f043bc61c568" providerId="ADAL" clId="{4BF19301-DE37-44CB-8B97-8E94C8C647C5}" dt="2023-11-29T14:32:30.299" v="0"/>
      <pc:docMkLst>
        <pc:docMk/>
      </pc:docMkLst>
      <pc:sldChg chg="delCm">
        <pc:chgData name="Nick Glover MBA" userId="49358fcf-3aed-41a5-9da2-f043bc61c568" providerId="ADAL" clId="{4BF19301-DE37-44CB-8B97-8E94C8C647C5}" dt="2023-11-29T14:32:30.299" v="0"/>
        <pc:sldMkLst>
          <pc:docMk/>
          <pc:sldMk cId="4235738376" sldId="2145708321"/>
        </pc:sldMkLst>
        <pc:extLst>
          <p:ext xmlns:p="http://schemas.openxmlformats.org/presentationml/2006/main" uri="{D6D511B9-2390-475A-947B-AFAB55BFBCF1}">
            <pc226:cmChg xmlns:pc226="http://schemas.microsoft.com/office/powerpoint/2022/06/main/command" chg="del">
              <pc226:chgData name="Nick Glover MBA" userId="49358fcf-3aed-41a5-9da2-f043bc61c568" providerId="ADAL" clId="{4BF19301-DE37-44CB-8B97-8E94C8C647C5}" dt="2023-11-29T14:32:30.299" v="0"/>
              <pc2:cmMkLst xmlns:pc2="http://schemas.microsoft.com/office/powerpoint/2019/9/main/command">
                <pc:docMk/>
                <pc:sldMk cId="4235738376" sldId="2145708321"/>
                <pc2:cmMk id="{DAA49E93-57CA-4010-AB9C-CE743EAF2AA5}"/>
              </pc2:cmMkLst>
            </pc226:cmChg>
          </p:ext>
        </pc:extLst>
      </pc:sldChg>
    </pc:docChg>
  </pc:docChgLst>
</pc:chgInfo>
</file>

<file path=ppt/charts/_rels/chart1.xml.rels><?xml version="1.0" encoding="UTF-8" standalone="yes"?>
<Relationships xmlns="http://schemas.openxmlformats.org/package/2006/relationships"><Relationship Id="rId3" Type="http://schemas.openxmlformats.org/officeDocument/2006/relationships/oleObject" Target="file:///C:\Users\sibnd\Dropbox\Prod%20Inst%20Warwick\FDI%20project\Shared%20data%20-%20WMGC.xlsx"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file:///\\Users\xiaocanyuan\Library\Containers\com.microsoft.Excel\Data\Library\Application%20Support\Microsoft\Shared%20data%20-%20WMGC%20(version%201).xlsb" TargetMode="External"/><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oleObject" Target="file:///\\Users\xiaocanyuan\OneDrive%20-%20University%20of%20Warwick\Nigel%20Project\WMGC\CBI%20data%20export\Shared%20data%20-%20WMGC%20graphs.xlsx" TargetMode="External"/><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oleObject" Target="file:///\\Users\xiaocanyuan\OneDrive%20-%20University%20of%20Warwick\Nigel%20Project\WMGC\CBI%20data%20export\Shared%20data%20-%20WMGC%20graphs.xlsx" TargetMode="External"/><Relationship Id="rId2" Type="http://schemas.microsoft.com/office/2011/relationships/chartColorStyle" Target="colors4.xml"/><Relationship Id="rId1" Type="http://schemas.microsoft.com/office/2011/relationships/chartStyle" Target="style4.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GB" sz="1100" b="1">
                <a:latin typeface="+mn-lt"/>
              </a:rPr>
              <a:t>Share of</a:t>
            </a:r>
            <a:r>
              <a:rPr lang="en-GB" sz="1100" b="1" baseline="0">
                <a:latin typeface="+mn-lt"/>
              </a:rPr>
              <a:t> FDI projects in MBS across the UK outside London</a:t>
            </a:r>
            <a:r>
              <a:rPr lang="en-US" altLang="zh-CN" sz="1100" b="1" baseline="0">
                <a:latin typeface="+mn-lt"/>
              </a:rPr>
              <a:t>,</a:t>
            </a:r>
            <a:r>
              <a:rPr lang="zh-CN" altLang="en-US" sz="1100" b="1" baseline="0">
                <a:latin typeface="+mn-lt"/>
              </a:rPr>
              <a:t> </a:t>
            </a:r>
            <a:r>
              <a:rPr lang="en-GB" sz="1100" b="1" baseline="0">
                <a:latin typeface="+mn-lt"/>
              </a:rPr>
              <a:t>2013</a:t>
            </a:r>
            <a:r>
              <a:rPr lang="zh-CN" altLang="en-US" sz="1100" b="1" baseline="0">
                <a:latin typeface="+mn-lt"/>
              </a:rPr>
              <a:t> </a:t>
            </a:r>
            <a:r>
              <a:rPr lang="en-GB" sz="1100" b="1" baseline="0">
                <a:latin typeface="+mn-lt"/>
              </a:rPr>
              <a:t>-</a:t>
            </a:r>
            <a:r>
              <a:rPr lang="zh-CN" altLang="en-US" sz="1100" b="1" baseline="0">
                <a:latin typeface="+mn-lt"/>
              </a:rPr>
              <a:t> </a:t>
            </a:r>
            <a:r>
              <a:rPr lang="en-GB" sz="1100" b="1" baseline="0">
                <a:latin typeface="+mn-lt"/>
              </a:rPr>
              <a:t>2021</a:t>
            </a:r>
            <a:endParaRPr lang="en-GB" sz="1100" b="1">
              <a:latin typeface="+mn-lt"/>
            </a:endParaRP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pieChart>
        <c:varyColors val="1"/>
        <c:ser>
          <c:idx val="0"/>
          <c:order val="0"/>
          <c:dPt>
            <c:idx val="0"/>
            <c:bubble3D val="0"/>
            <c:spPr>
              <a:solidFill>
                <a:schemeClr val="accent1"/>
              </a:solidFill>
              <a:ln w="19050">
                <a:solidFill>
                  <a:schemeClr val="lt1"/>
                </a:solidFill>
              </a:ln>
              <a:effectLst/>
            </c:spPr>
            <c:extLst>
              <c:ext xmlns:c16="http://schemas.microsoft.com/office/drawing/2014/chart" uri="{C3380CC4-5D6E-409C-BE32-E72D297353CC}">
                <c16:uniqueId val="{00000001-BB19-4908-A0C8-C79D5723717A}"/>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BB19-4908-A0C8-C79D5723717A}"/>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BB19-4908-A0C8-C79D5723717A}"/>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07-BB19-4908-A0C8-C79D5723717A}"/>
              </c:ext>
            </c:extLst>
          </c:dPt>
          <c:dPt>
            <c:idx val="4"/>
            <c:bubble3D val="0"/>
            <c:spPr>
              <a:solidFill>
                <a:schemeClr val="accent5"/>
              </a:solidFill>
              <a:ln w="19050">
                <a:solidFill>
                  <a:schemeClr val="lt1"/>
                </a:solidFill>
              </a:ln>
              <a:effectLst/>
            </c:spPr>
            <c:extLst>
              <c:ext xmlns:c16="http://schemas.microsoft.com/office/drawing/2014/chart" uri="{C3380CC4-5D6E-409C-BE32-E72D297353CC}">
                <c16:uniqueId val="{00000009-BB19-4908-A0C8-C79D5723717A}"/>
              </c:ext>
            </c:extLst>
          </c:dPt>
          <c:dPt>
            <c:idx val="5"/>
            <c:bubble3D val="0"/>
            <c:spPr>
              <a:solidFill>
                <a:schemeClr val="accent6"/>
              </a:solidFill>
              <a:ln w="19050">
                <a:solidFill>
                  <a:schemeClr val="lt1"/>
                </a:solidFill>
              </a:ln>
              <a:effectLst/>
            </c:spPr>
            <c:extLst>
              <c:ext xmlns:c16="http://schemas.microsoft.com/office/drawing/2014/chart" uri="{C3380CC4-5D6E-409C-BE32-E72D297353CC}">
                <c16:uniqueId val="{0000000B-BB19-4908-A0C8-C79D5723717A}"/>
              </c:ext>
            </c:extLst>
          </c:dPt>
          <c:dPt>
            <c:idx val="6"/>
            <c:bubble3D val="0"/>
            <c:spPr>
              <a:solidFill>
                <a:schemeClr val="accent1">
                  <a:lumMod val="60000"/>
                </a:schemeClr>
              </a:solidFill>
              <a:ln w="19050">
                <a:solidFill>
                  <a:schemeClr val="lt1"/>
                </a:solidFill>
              </a:ln>
              <a:effectLst/>
            </c:spPr>
            <c:extLst>
              <c:ext xmlns:c16="http://schemas.microsoft.com/office/drawing/2014/chart" uri="{C3380CC4-5D6E-409C-BE32-E72D297353CC}">
                <c16:uniqueId val="{0000000D-BB19-4908-A0C8-C79D5723717A}"/>
              </c:ext>
            </c:extLst>
          </c:dPt>
          <c:dPt>
            <c:idx val="7"/>
            <c:bubble3D val="0"/>
            <c:spPr>
              <a:solidFill>
                <a:schemeClr val="accent2">
                  <a:lumMod val="60000"/>
                </a:schemeClr>
              </a:solidFill>
              <a:ln w="19050">
                <a:solidFill>
                  <a:schemeClr val="lt1"/>
                </a:solidFill>
              </a:ln>
              <a:effectLst/>
            </c:spPr>
            <c:extLst>
              <c:ext xmlns:c16="http://schemas.microsoft.com/office/drawing/2014/chart" uri="{C3380CC4-5D6E-409C-BE32-E72D297353CC}">
                <c16:uniqueId val="{0000000F-BB19-4908-A0C8-C79D5723717A}"/>
              </c:ext>
            </c:extLst>
          </c:dPt>
          <c:dPt>
            <c:idx val="8"/>
            <c:bubble3D val="0"/>
            <c:spPr>
              <a:solidFill>
                <a:schemeClr val="accent3">
                  <a:lumMod val="60000"/>
                </a:schemeClr>
              </a:solidFill>
              <a:ln w="19050">
                <a:solidFill>
                  <a:schemeClr val="lt1"/>
                </a:solidFill>
              </a:ln>
              <a:effectLst/>
            </c:spPr>
            <c:extLst>
              <c:ext xmlns:c16="http://schemas.microsoft.com/office/drawing/2014/chart" uri="{C3380CC4-5D6E-409C-BE32-E72D297353CC}">
                <c16:uniqueId val="{00000011-BB19-4908-A0C8-C79D5723717A}"/>
              </c:ext>
            </c:extLst>
          </c:dPt>
          <c:dPt>
            <c:idx val="9"/>
            <c:bubble3D val="0"/>
            <c:explosion val="15"/>
            <c:spPr>
              <a:solidFill>
                <a:schemeClr val="accent4">
                  <a:lumMod val="60000"/>
                </a:schemeClr>
              </a:solidFill>
              <a:ln w="19050">
                <a:solidFill>
                  <a:schemeClr val="lt1"/>
                </a:solidFill>
              </a:ln>
              <a:effectLst/>
            </c:spPr>
            <c:extLst>
              <c:ext xmlns:c16="http://schemas.microsoft.com/office/drawing/2014/chart" uri="{C3380CC4-5D6E-409C-BE32-E72D297353CC}">
                <c16:uniqueId val="{00000013-BB19-4908-A0C8-C79D5723717A}"/>
              </c:ext>
            </c:extLst>
          </c:dPt>
          <c:dPt>
            <c:idx val="10"/>
            <c:bubble3D val="0"/>
            <c:spPr>
              <a:solidFill>
                <a:schemeClr val="accent5">
                  <a:lumMod val="60000"/>
                </a:schemeClr>
              </a:solidFill>
              <a:ln w="19050">
                <a:solidFill>
                  <a:schemeClr val="lt1"/>
                </a:solidFill>
              </a:ln>
              <a:effectLst/>
            </c:spPr>
            <c:extLst>
              <c:ext xmlns:c16="http://schemas.microsoft.com/office/drawing/2014/chart" uri="{C3380CC4-5D6E-409C-BE32-E72D297353CC}">
                <c16:uniqueId val="{00000015-BB19-4908-A0C8-C79D5723717A}"/>
              </c:ext>
            </c:extLst>
          </c:dPt>
          <c:dLbls>
            <c:dLbl>
              <c:idx val="0"/>
              <c:tx>
                <c:rich>
                  <a:bodyPr/>
                  <a:lstStyle/>
                  <a:p>
                    <a:r>
                      <a:rPr lang="en-US" altLang="zh-CN"/>
                      <a:t>5%</a:t>
                    </a:r>
                    <a:endParaRPr lang="en-US"/>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1-BB19-4908-A0C8-C79D5723717A}"/>
                </c:ext>
              </c:extLst>
            </c:dLbl>
            <c:dLbl>
              <c:idx val="1"/>
              <c:tx>
                <c:rich>
                  <a:bodyPr/>
                  <a:lstStyle/>
                  <a:p>
                    <a:r>
                      <a:rPr lang="en-US" altLang="zh-CN"/>
                      <a:t>5%</a:t>
                    </a:r>
                    <a:endParaRPr lang="en-US"/>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3-BB19-4908-A0C8-C79D5723717A}"/>
                </c:ext>
              </c:extLst>
            </c:dLbl>
            <c:dLbl>
              <c:idx val="2"/>
              <c:tx>
                <c:rich>
                  <a:bodyPr/>
                  <a:lstStyle/>
                  <a:p>
                    <a:r>
                      <a:rPr lang="en-US" altLang="zh-CN"/>
                      <a:t>7%</a:t>
                    </a:r>
                    <a:endParaRPr lang="en-US"/>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5-BB19-4908-A0C8-C79D5723717A}"/>
                </c:ext>
              </c:extLst>
            </c:dLbl>
            <c:dLbl>
              <c:idx val="3"/>
              <c:tx>
                <c:rich>
                  <a:bodyPr/>
                  <a:lstStyle/>
                  <a:p>
                    <a:r>
                      <a:rPr lang="en-US" altLang="zh-CN"/>
                      <a:t>4%</a:t>
                    </a:r>
                    <a:endParaRPr lang="en-US"/>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7-BB19-4908-A0C8-C79D5723717A}"/>
                </c:ext>
              </c:extLst>
            </c:dLbl>
            <c:dLbl>
              <c:idx val="4"/>
              <c:tx>
                <c:rich>
                  <a:bodyPr/>
                  <a:lstStyle/>
                  <a:p>
                    <a:r>
                      <a:rPr lang="en-US" altLang="zh-CN"/>
                      <a:t>15%</a:t>
                    </a:r>
                    <a:endParaRPr lang="en-US"/>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9-BB19-4908-A0C8-C79D5723717A}"/>
                </c:ext>
              </c:extLst>
            </c:dLbl>
            <c:dLbl>
              <c:idx val="5"/>
              <c:tx>
                <c:rich>
                  <a:bodyPr/>
                  <a:lstStyle/>
                  <a:p>
                    <a:r>
                      <a:rPr lang="en-US" altLang="zh-CN"/>
                      <a:t>19%</a:t>
                    </a:r>
                    <a:endParaRPr lang="en-US"/>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B-BB19-4908-A0C8-C79D5723717A}"/>
                </c:ext>
              </c:extLst>
            </c:dLbl>
            <c:dLbl>
              <c:idx val="6"/>
              <c:tx>
                <c:rich>
                  <a:bodyPr/>
                  <a:lstStyle/>
                  <a:p>
                    <a:r>
                      <a:rPr lang="en-US" altLang="zh-CN"/>
                      <a:t>14%</a:t>
                    </a:r>
                    <a:endParaRPr lang="en-US"/>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D-BB19-4908-A0C8-C79D5723717A}"/>
                </c:ext>
              </c:extLst>
            </c:dLbl>
            <c:dLbl>
              <c:idx val="7"/>
              <c:tx>
                <c:rich>
                  <a:bodyPr/>
                  <a:lstStyle/>
                  <a:p>
                    <a:r>
                      <a:rPr lang="en-US" altLang="zh-CN"/>
                      <a:t>6%</a:t>
                    </a:r>
                    <a:endParaRPr lang="en-US"/>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F-BB19-4908-A0C8-C79D5723717A}"/>
                </c:ext>
              </c:extLst>
            </c:dLbl>
            <c:dLbl>
              <c:idx val="8"/>
              <c:tx>
                <c:rich>
                  <a:bodyPr/>
                  <a:lstStyle/>
                  <a:p>
                    <a:r>
                      <a:rPr lang="en-US" altLang="zh-CN"/>
                      <a:t>5%</a:t>
                    </a:r>
                    <a:endParaRPr lang="en-US"/>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11-BB19-4908-A0C8-C79D5723717A}"/>
                </c:ext>
              </c:extLst>
            </c:dLbl>
            <c:dLbl>
              <c:idx val="9"/>
              <c:tx>
                <c:rich>
                  <a:bodyPr/>
                  <a:lstStyle/>
                  <a:p>
                    <a:r>
                      <a:rPr lang="en-US" altLang="zh-CN"/>
                      <a:t>13%</a:t>
                    </a:r>
                    <a:endParaRPr lang="en-US"/>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13-BB19-4908-A0C8-C79D5723717A}"/>
                </c:ext>
              </c:extLst>
            </c:dLbl>
            <c:dLbl>
              <c:idx val="10"/>
              <c:tx>
                <c:rich>
                  <a:bodyPr/>
                  <a:lstStyle/>
                  <a:p>
                    <a:r>
                      <a:rPr lang="en-US" altLang="zh-CN"/>
                      <a:t>8%</a:t>
                    </a:r>
                    <a:endParaRPr lang="en-US"/>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15-BB19-4908-A0C8-C79D5723717A}"/>
                </c:ext>
              </c:extLst>
            </c:dLbl>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'MBS - regional'!$P$2:$Z$2</c:f>
              <c:strCache>
                <c:ptCount val="11"/>
                <c:pt idx="0">
                  <c:v>East Midlands</c:v>
                </c:pt>
                <c:pt idx="1">
                  <c:v>East of England</c:v>
                </c:pt>
                <c:pt idx="2">
                  <c:v>Northern Ireland</c:v>
                </c:pt>
                <c:pt idx="3">
                  <c:v>North East</c:v>
                </c:pt>
                <c:pt idx="4">
                  <c:v>North West</c:v>
                </c:pt>
                <c:pt idx="5">
                  <c:v>Scotland</c:v>
                </c:pt>
                <c:pt idx="6">
                  <c:v>South East</c:v>
                </c:pt>
                <c:pt idx="7">
                  <c:v>South West</c:v>
                </c:pt>
                <c:pt idx="8">
                  <c:v>Wales</c:v>
                </c:pt>
                <c:pt idx="9">
                  <c:v>West Midlands</c:v>
                </c:pt>
                <c:pt idx="10">
                  <c:v>Yorkshire and the Humber</c:v>
                </c:pt>
              </c:strCache>
            </c:strRef>
          </c:cat>
          <c:val>
            <c:numRef>
              <c:f>'MBS - regional'!$P$12:$Z$12</c:f>
              <c:numCache>
                <c:formatCode>General</c:formatCode>
                <c:ptCount val="11"/>
                <c:pt idx="0">
                  <c:v>44</c:v>
                </c:pt>
                <c:pt idx="1">
                  <c:v>46</c:v>
                </c:pt>
                <c:pt idx="2">
                  <c:v>61</c:v>
                </c:pt>
                <c:pt idx="3">
                  <c:v>34</c:v>
                </c:pt>
                <c:pt idx="4">
                  <c:v>127</c:v>
                </c:pt>
                <c:pt idx="5">
                  <c:v>161</c:v>
                </c:pt>
                <c:pt idx="6">
                  <c:v>118</c:v>
                </c:pt>
                <c:pt idx="7">
                  <c:v>48</c:v>
                </c:pt>
                <c:pt idx="8">
                  <c:v>42</c:v>
                </c:pt>
                <c:pt idx="9">
                  <c:v>107</c:v>
                </c:pt>
                <c:pt idx="10">
                  <c:v>64</c:v>
                </c:pt>
              </c:numCache>
            </c:numRef>
          </c:val>
          <c:extLst>
            <c:ext xmlns:c16="http://schemas.microsoft.com/office/drawing/2014/chart" uri="{C3380CC4-5D6E-409C-BE32-E72D297353CC}">
              <c16:uniqueId val="{00000016-BB19-4908-A0C8-C79D5723717A}"/>
            </c:ext>
          </c:extLst>
        </c:ser>
        <c:dLbls>
          <c:showLegendKey val="0"/>
          <c:showVal val="0"/>
          <c:showCatName val="0"/>
          <c:showSerName val="0"/>
          <c:showPercent val="0"/>
          <c:showBubbleSize val="0"/>
          <c:showLeaderLines val="1"/>
        </c:dLbls>
        <c:firstSliceAng val="0"/>
      </c:pieChart>
      <c:spPr>
        <a:noFill/>
        <a:ln>
          <a:noFill/>
        </a:ln>
        <a:effectLst/>
      </c:spPr>
    </c:plotArea>
    <c:legend>
      <c:legendPos val="r"/>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1" i="0" u="none" strike="noStrike" kern="1200" baseline="0">
                <a:solidFill>
                  <a:schemeClr val="tx2"/>
                </a:solidFill>
                <a:latin typeface="+mn-lt"/>
                <a:ea typeface="+mn-ea"/>
                <a:cs typeface="+mn-cs"/>
              </a:defRPr>
            </a:pPr>
            <a:r>
              <a:rPr lang="en-GB" sz="1100" b="1" i="0" baseline="0">
                <a:solidFill>
                  <a:schemeClr val="tx1">
                    <a:lumMod val="65000"/>
                    <a:lumOff val="35000"/>
                  </a:schemeClr>
                </a:solidFill>
                <a:effectLst/>
              </a:rPr>
              <a:t>Share of </a:t>
            </a:r>
            <a:r>
              <a:rPr lang="en-US" altLang="zh-CN" sz="1100" b="1" i="0" baseline="0">
                <a:solidFill>
                  <a:schemeClr val="tx1">
                    <a:lumMod val="65000"/>
                    <a:lumOff val="35000"/>
                  </a:schemeClr>
                </a:solidFill>
                <a:effectLst/>
              </a:rPr>
              <a:t>FDI</a:t>
            </a:r>
            <a:r>
              <a:rPr lang="zh-CN" altLang="en-US" sz="1100" b="1" i="0" baseline="0">
                <a:solidFill>
                  <a:schemeClr val="tx1">
                    <a:lumMod val="65000"/>
                    <a:lumOff val="35000"/>
                  </a:schemeClr>
                </a:solidFill>
                <a:effectLst/>
              </a:rPr>
              <a:t> </a:t>
            </a:r>
            <a:r>
              <a:rPr lang="en-US" sz="1100" b="1" i="0" baseline="0">
                <a:solidFill>
                  <a:schemeClr val="tx1">
                    <a:lumMod val="65000"/>
                    <a:lumOff val="35000"/>
                  </a:schemeClr>
                </a:solidFill>
                <a:effectLst/>
              </a:rPr>
              <a:t>projects</a:t>
            </a:r>
            <a:r>
              <a:rPr lang="zh-CN" sz="1100" b="1" i="0" baseline="0">
                <a:solidFill>
                  <a:schemeClr val="tx1">
                    <a:lumMod val="65000"/>
                    <a:lumOff val="35000"/>
                  </a:schemeClr>
                </a:solidFill>
                <a:effectLst/>
              </a:rPr>
              <a:t> </a:t>
            </a:r>
            <a:r>
              <a:rPr lang="en-US" sz="1100" b="1" i="0" baseline="0">
                <a:solidFill>
                  <a:schemeClr val="tx1">
                    <a:lumMod val="65000"/>
                    <a:lumOff val="35000"/>
                  </a:schemeClr>
                </a:solidFill>
                <a:effectLst/>
              </a:rPr>
              <a:t>in</a:t>
            </a:r>
            <a:r>
              <a:rPr lang="zh-CN" sz="1100" b="1" i="0" baseline="0">
                <a:solidFill>
                  <a:schemeClr val="tx1">
                    <a:lumMod val="65000"/>
                    <a:lumOff val="35000"/>
                  </a:schemeClr>
                </a:solidFill>
                <a:effectLst/>
              </a:rPr>
              <a:t> </a:t>
            </a:r>
            <a:r>
              <a:rPr lang="en-US" altLang="zh-CN" sz="1100" b="1" i="0" baseline="0">
                <a:solidFill>
                  <a:schemeClr val="tx1">
                    <a:lumMod val="65000"/>
                    <a:lumOff val="35000"/>
                  </a:schemeClr>
                </a:solidFill>
                <a:effectLst/>
              </a:rPr>
              <a:t>f</a:t>
            </a:r>
            <a:r>
              <a:rPr lang="en-US" sz="1100" b="1" i="0" baseline="0">
                <a:solidFill>
                  <a:schemeClr val="tx1">
                    <a:lumMod val="65000"/>
                    <a:lumOff val="35000"/>
                  </a:schemeClr>
                </a:solidFill>
                <a:effectLst/>
              </a:rPr>
              <a:t>uture</a:t>
            </a:r>
            <a:r>
              <a:rPr lang="zh-CN" sz="1100" b="1" i="0" baseline="0">
                <a:solidFill>
                  <a:schemeClr val="tx1">
                    <a:lumMod val="65000"/>
                    <a:lumOff val="35000"/>
                  </a:schemeClr>
                </a:solidFill>
                <a:effectLst/>
              </a:rPr>
              <a:t> </a:t>
            </a:r>
            <a:r>
              <a:rPr lang="en-US" altLang="zh-CN" sz="1100" b="1" i="0" baseline="0">
                <a:solidFill>
                  <a:schemeClr val="tx1">
                    <a:lumMod val="65000"/>
                    <a:lumOff val="35000"/>
                  </a:schemeClr>
                </a:solidFill>
                <a:effectLst/>
              </a:rPr>
              <a:t>m</a:t>
            </a:r>
            <a:r>
              <a:rPr lang="en-GB" sz="1100" b="1" i="0" baseline="0">
                <a:solidFill>
                  <a:schemeClr val="tx1">
                    <a:lumMod val="65000"/>
                    <a:lumOff val="35000"/>
                  </a:schemeClr>
                </a:solidFill>
                <a:effectLst/>
              </a:rPr>
              <a:t>obility</a:t>
            </a:r>
            <a:r>
              <a:rPr lang="zh-CN" sz="1100" b="1" i="0" baseline="0">
                <a:solidFill>
                  <a:schemeClr val="tx1">
                    <a:lumMod val="65000"/>
                    <a:lumOff val="35000"/>
                  </a:schemeClr>
                </a:solidFill>
                <a:effectLst/>
              </a:rPr>
              <a:t> </a:t>
            </a:r>
            <a:r>
              <a:rPr lang="en-US" sz="1100" b="1" i="0" baseline="0">
                <a:solidFill>
                  <a:schemeClr val="tx1">
                    <a:lumMod val="65000"/>
                    <a:lumOff val="35000"/>
                  </a:schemeClr>
                </a:solidFill>
                <a:effectLst/>
              </a:rPr>
              <a:t>across</a:t>
            </a:r>
            <a:r>
              <a:rPr lang="zh-CN" sz="1100" b="1" i="0" baseline="0">
                <a:solidFill>
                  <a:schemeClr val="tx1">
                    <a:lumMod val="65000"/>
                    <a:lumOff val="35000"/>
                  </a:schemeClr>
                </a:solidFill>
                <a:effectLst/>
              </a:rPr>
              <a:t> </a:t>
            </a:r>
            <a:r>
              <a:rPr lang="en-US" sz="1100" b="1" i="0" baseline="0">
                <a:solidFill>
                  <a:schemeClr val="tx1">
                    <a:lumMod val="65000"/>
                    <a:lumOff val="35000"/>
                  </a:schemeClr>
                </a:solidFill>
                <a:effectLst/>
              </a:rPr>
              <a:t>the</a:t>
            </a:r>
            <a:r>
              <a:rPr lang="zh-CN" sz="1100" b="1" i="0" baseline="0">
                <a:solidFill>
                  <a:schemeClr val="tx1">
                    <a:lumMod val="65000"/>
                    <a:lumOff val="35000"/>
                  </a:schemeClr>
                </a:solidFill>
                <a:effectLst/>
              </a:rPr>
              <a:t> </a:t>
            </a:r>
            <a:r>
              <a:rPr lang="en-US" sz="1100" b="1" i="0" baseline="0">
                <a:solidFill>
                  <a:schemeClr val="tx1">
                    <a:lumMod val="65000"/>
                    <a:lumOff val="35000"/>
                  </a:schemeClr>
                </a:solidFill>
                <a:effectLst/>
              </a:rPr>
              <a:t>UK,</a:t>
            </a:r>
            <a:r>
              <a:rPr lang="zh-CN" sz="1100" b="1" i="0" baseline="0">
                <a:solidFill>
                  <a:schemeClr val="tx1">
                    <a:lumMod val="65000"/>
                    <a:lumOff val="35000"/>
                  </a:schemeClr>
                </a:solidFill>
                <a:effectLst/>
              </a:rPr>
              <a:t> </a:t>
            </a:r>
            <a:r>
              <a:rPr lang="en-US" sz="1100" b="1" i="0" baseline="0">
                <a:solidFill>
                  <a:schemeClr val="tx1">
                    <a:lumMod val="65000"/>
                    <a:lumOff val="35000"/>
                  </a:schemeClr>
                </a:solidFill>
                <a:effectLst/>
              </a:rPr>
              <a:t>2013</a:t>
            </a:r>
            <a:r>
              <a:rPr lang="zh-CN" sz="1100" b="1" i="0" baseline="0">
                <a:solidFill>
                  <a:schemeClr val="tx1">
                    <a:lumMod val="65000"/>
                    <a:lumOff val="35000"/>
                  </a:schemeClr>
                </a:solidFill>
                <a:effectLst/>
              </a:rPr>
              <a:t> </a:t>
            </a:r>
            <a:r>
              <a:rPr lang="en-US" sz="1100" b="1" i="0" baseline="0">
                <a:solidFill>
                  <a:schemeClr val="tx1">
                    <a:lumMod val="65000"/>
                    <a:lumOff val="35000"/>
                  </a:schemeClr>
                </a:solidFill>
                <a:effectLst/>
              </a:rPr>
              <a:t>-</a:t>
            </a:r>
            <a:r>
              <a:rPr lang="zh-CN" sz="1100" b="1" i="0" baseline="0">
                <a:solidFill>
                  <a:schemeClr val="tx1">
                    <a:lumMod val="65000"/>
                    <a:lumOff val="35000"/>
                  </a:schemeClr>
                </a:solidFill>
                <a:effectLst/>
              </a:rPr>
              <a:t> </a:t>
            </a:r>
            <a:r>
              <a:rPr lang="en-US" sz="1100" b="1" i="0" baseline="0">
                <a:solidFill>
                  <a:schemeClr val="tx1">
                    <a:lumMod val="65000"/>
                    <a:lumOff val="35000"/>
                  </a:schemeClr>
                </a:solidFill>
                <a:effectLst/>
              </a:rPr>
              <a:t>2021</a:t>
            </a:r>
            <a:endParaRPr lang="en-GB" sz="1100" b="1" i="0" baseline="0">
              <a:solidFill>
                <a:schemeClr val="tx1">
                  <a:lumMod val="65000"/>
                  <a:lumOff val="35000"/>
                </a:schemeClr>
              </a:solidFill>
              <a:effectLst/>
            </a:endParaRPr>
          </a:p>
        </c:rich>
      </c:tx>
      <c:layout>
        <c:manualLayout>
          <c:xMode val="edge"/>
          <c:yMode val="edge"/>
          <c:x val="0.12128287309975905"/>
          <c:y val="0"/>
        </c:manualLayout>
      </c:layout>
      <c:overlay val="0"/>
      <c:spPr>
        <a:noFill/>
        <a:ln>
          <a:noFill/>
        </a:ln>
        <a:effectLst/>
      </c:spPr>
      <c:txPr>
        <a:bodyPr rot="0" spcFirstLastPara="1" vertOverflow="ellipsis" vert="horz" wrap="square" anchor="ctr" anchorCtr="1"/>
        <a:lstStyle/>
        <a:p>
          <a:pPr>
            <a:defRPr sz="1600" b="1" i="0" u="none" strike="noStrike" kern="1200" baseline="0">
              <a:solidFill>
                <a:schemeClr val="tx2"/>
              </a:solidFill>
              <a:latin typeface="+mn-lt"/>
              <a:ea typeface="+mn-ea"/>
              <a:cs typeface="+mn-cs"/>
            </a:defRPr>
          </a:pPr>
          <a:endParaRPr lang="en-US"/>
        </a:p>
      </c:txPr>
    </c:title>
    <c:autoTitleDeleted val="0"/>
    <c:plotArea>
      <c:layout>
        <c:manualLayout>
          <c:layoutTarget val="inner"/>
          <c:xMode val="edge"/>
          <c:yMode val="edge"/>
          <c:x val="0.18159308636269408"/>
          <c:y val="0.18397951719092903"/>
          <c:w val="0.41238568743861698"/>
          <c:h val="0.6989741315254393"/>
        </c:manualLayout>
      </c:layout>
      <c:pieChart>
        <c:varyColors val="1"/>
        <c:ser>
          <c:idx val="0"/>
          <c:order val="0"/>
          <c:dPt>
            <c:idx val="0"/>
            <c:bubble3D val="0"/>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a:noFill/>
              </a:ln>
              <a:effectLst/>
            </c:spPr>
            <c:extLst>
              <c:ext xmlns:c16="http://schemas.microsoft.com/office/drawing/2014/chart" uri="{C3380CC4-5D6E-409C-BE32-E72D297353CC}">
                <c16:uniqueId val="{00000001-8CBB-4B00-8252-40DD39EDE909}"/>
              </c:ext>
            </c:extLst>
          </c:dPt>
          <c:dPt>
            <c:idx val="1"/>
            <c:bubble3D val="0"/>
            <c:spPr>
              <a:gradFill rotWithShape="1">
                <a:gsLst>
                  <a:gs pos="0">
                    <a:schemeClr val="accent2">
                      <a:satMod val="103000"/>
                      <a:lumMod val="102000"/>
                      <a:tint val="94000"/>
                    </a:schemeClr>
                  </a:gs>
                  <a:gs pos="50000">
                    <a:schemeClr val="accent2">
                      <a:satMod val="110000"/>
                      <a:lumMod val="100000"/>
                      <a:shade val="100000"/>
                    </a:schemeClr>
                  </a:gs>
                  <a:gs pos="100000">
                    <a:schemeClr val="accent2">
                      <a:lumMod val="99000"/>
                      <a:satMod val="120000"/>
                      <a:shade val="78000"/>
                    </a:schemeClr>
                  </a:gs>
                </a:gsLst>
                <a:lin ang="5400000" scaled="0"/>
              </a:gradFill>
              <a:ln>
                <a:noFill/>
              </a:ln>
              <a:effectLst/>
            </c:spPr>
            <c:extLst>
              <c:ext xmlns:c16="http://schemas.microsoft.com/office/drawing/2014/chart" uri="{C3380CC4-5D6E-409C-BE32-E72D297353CC}">
                <c16:uniqueId val="{00000003-8CBB-4B00-8252-40DD39EDE909}"/>
              </c:ext>
            </c:extLst>
          </c:dPt>
          <c:dPt>
            <c:idx val="2"/>
            <c:bubble3D val="0"/>
            <c:spPr>
              <a:gradFill rotWithShape="1">
                <a:gsLst>
                  <a:gs pos="0">
                    <a:schemeClr val="accent3">
                      <a:satMod val="103000"/>
                      <a:lumMod val="102000"/>
                      <a:tint val="94000"/>
                    </a:schemeClr>
                  </a:gs>
                  <a:gs pos="50000">
                    <a:schemeClr val="accent3">
                      <a:satMod val="110000"/>
                      <a:lumMod val="100000"/>
                      <a:shade val="100000"/>
                    </a:schemeClr>
                  </a:gs>
                  <a:gs pos="100000">
                    <a:schemeClr val="accent3">
                      <a:lumMod val="99000"/>
                      <a:satMod val="120000"/>
                      <a:shade val="78000"/>
                    </a:schemeClr>
                  </a:gs>
                </a:gsLst>
                <a:lin ang="5400000" scaled="0"/>
              </a:gradFill>
              <a:ln>
                <a:noFill/>
              </a:ln>
              <a:effectLst/>
            </c:spPr>
            <c:extLst>
              <c:ext xmlns:c16="http://schemas.microsoft.com/office/drawing/2014/chart" uri="{C3380CC4-5D6E-409C-BE32-E72D297353CC}">
                <c16:uniqueId val="{00000005-8CBB-4B00-8252-40DD39EDE909}"/>
              </c:ext>
            </c:extLst>
          </c:dPt>
          <c:dPt>
            <c:idx val="3"/>
            <c:bubble3D val="0"/>
            <c:spPr>
              <a:gradFill rotWithShape="1">
                <a:gsLst>
                  <a:gs pos="0">
                    <a:schemeClr val="accent4">
                      <a:satMod val="103000"/>
                      <a:lumMod val="102000"/>
                      <a:tint val="94000"/>
                    </a:schemeClr>
                  </a:gs>
                  <a:gs pos="50000">
                    <a:schemeClr val="accent4">
                      <a:satMod val="110000"/>
                      <a:lumMod val="100000"/>
                      <a:shade val="100000"/>
                    </a:schemeClr>
                  </a:gs>
                  <a:gs pos="100000">
                    <a:schemeClr val="accent4">
                      <a:lumMod val="99000"/>
                      <a:satMod val="120000"/>
                      <a:shade val="78000"/>
                    </a:schemeClr>
                  </a:gs>
                </a:gsLst>
                <a:lin ang="5400000" scaled="0"/>
              </a:gradFill>
              <a:ln>
                <a:noFill/>
              </a:ln>
              <a:effectLst/>
            </c:spPr>
            <c:extLst>
              <c:ext xmlns:c16="http://schemas.microsoft.com/office/drawing/2014/chart" uri="{C3380CC4-5D6E-409C-BE32-E72D297353CC}">
                <c16:uniqueId val="{00000007-8CBB-4B00-8252-40DD39EDE909}"/>
              </c:ext>
            </c:extLst>
          </c:dPt>
          <c:dPt>
            <c:idx val="4"/>
            <c:bubble3D val="0"/>
            <c:spPr>
              <a:gradFill rotWithShape="1">
                <a:gsLst>
                  <a:gs pos="0">
                    <a:schemeClr val="accent5">
                      <a:satMod val="103000"/>
                      <a:lumMod val="102000"/>
                      <a:tint val="94000"/>
                    </a:schemeClr>
                  </a:gs>
                  <a:gs pos="50000">
                    <a:schemeClr val="accent5">
                      <a:satMod val="110000"/>
                      <a:lumMod val="100000"/>
                      <a:shade val="100000"/>
                    </a:schemeClr>
                  </a:gs>
                  <a:gs pos="100000">
                    <a:schemeClr val="accent5">
                      <a:lumMod val="99000"/>
                      <a:satMod val="120000"/>
                      <a:shade val="78000"/>
                    </a:schemeClr>
                  </a:gs>
                </a:gsLst>
                <a:lin ang="5400000" scaled="0"/>
              </a:gradFill>
              <a:ln>
                <a:noFill/>
              </a:ln>
              <a:effectLst/>
            </c:spPr>
            <c:extLst>
              <c:ext xmlns:c16="http://schemas.microsoft.com/office/drawing/2014/chart" uri="{C3380CC4-5D6E-409C-BE32-E72D297353CC}">
                <c16:uniqueId val="{00000009-8CBB-4B00-8252-40DD39EDE909}"/>
              </c:ext>
            </c:extLst>
          </c:dPt>
          <c:dPt>
            <c:idx val="5"/>
            <c:bubble3D val="0"/>
            <c:spPr>
              <a:gradFill rotWithShape="1">
                <a:gsLst>
                  <a:gs pos="0">
                    <a:schemeClr val="accent6">
                      <a:satMod val="103000"/>
                      <a:lumMod val="102000"/>
                      <a:tint val="94000"/>
                    </a:schemeClr>
                  </a:gs>
                  <a:gs pos="50000">
                    <a:schemeClr val="accent6">
                      <a:satMod val="110000"/>
                      <a:lumMod val="100000"/>
                      <a:shade val="100000"/>
                    </a:schemeClr>
                  </a:gs>
                  <a:gs pos="100000">
                    <a:schemeClr val="accent6">
                      <a:lumMod val="99000"/>
                      <a:satMod val="120000"/>
                      <a:shade val="78000"/>
                    </a:schemeClr>
                  </a:gs>
                </a:gsLst>
                <a:lin ang="5400000" scaled="0"/>
              </a:gradFill>
              <a:ln>
                <a:noFill/>
              </a:ln>
              <a:effectLst/>
            </c:spPr>
            <c:extLst>
              <c:ext xmlns:c16="http://schemas.microsoft.com/office/drawing/2014/chart" uri="{C3380CC4-5D6E-409C-BE32-E72D297353CC}">
                <c16:uniqueId val="{0000000B-8CBB-4B00-8252-40DD39EDE909}"/>
              </c:ext>
            </c:extLst>
          </c:dPt>
          <c:dPt>
            <c:idx val="6"/>
            <c:bubble3D val="0"/>
            <c:spPr>
              <a:gradFill rotWithShape="1">
                <a:gsLst>
                  <a:gs pos="0">
                    <a:schemeClr val="accent1">
                      <a:lumMod val="60000"/>
                      <a:satMod val="103000"/>
                      <a:lumMod val="102000"/>
                      <a:tint val="94000"/>
                    </a:schemeClr>
                  </a:gs>
                  <a:gs pos="50000">
                    <a:schemeClr val="accent1">
                      <a:lumMod val="60000"/>
                      <a:satMod val="110000"/>
                      <a:lumMod val="100000"/>
                      <a:shade val="100000"/>
                    </a:schemeClr>
                  </a:gs>
                  <a:gs pos="100000">
                    <a:schemeClr val="accent1">
                      <a:lumMod val="60000"/>
                      <a:lumMod val="99000"/>
                      <a:satMod val="120000"/>
                      <a:shade val="78000"/>
                    </a:schemeClr>
                  </a:gs>
                </a:gsLst>
                <a:lin ang="5400000" scaled="0"/>
              </a:gradFill>
              <a:ln>
                <a:noFill/>
              </a:ln>
              <a:effectLst/>
            </c:spPr>
            <c:extLst>
              <c:ext xmlns:c16="http://schemas.microsoft.com/office/drawing/2014/chart" uri="{C3380CC4-5D6E-409C-BE32-E72D297353CC}">
                <c16:uniqueId val="{0000000D-8CBB-4B00-8252-40DD39EDE909}"/>
              </c:ext>
            </c:extLst>
          </c:dPt>
          <c:dPt>
            <c:idx val="7"/>
            <c:bubble3D val="0"/>
            <c:spPr>
              <a:gradFill rotWithShape="1">
                <a:gsLst>
                  <a:gs pos="0">
                    <a:schemeClr val="accent2">
                      <a:lumMod val="60000"/>
                      <a:satMod val="103000"/>
                      <a:lumMod val="102000"/>
                      <a:tint val="94000"/>
                    </a:schemeClr>
                  </a:gs>
                  <a:gs pos="50000">
                    <a:schemeClr val="accent2">
                      <a:lumMod val="60000"/>
                      <a:satMod val="110000"/>
                      <a:lumMod val="100000"/>
                      <a:shade val="100000"/>
                    </a:schemeClr>
                  </a:gs>
                  <a:gs pos="100000">
                    <a:schemeClr val="accent2">
                      <a:lumMod val="60000"/>
                      <a:lumMod val="99000"/>
                      <a:satMod val="120000"/>
                      <a:shade val="78000"/>
                    </a:schemeClr>
                  </a:gs>
                </a:gsLst>
                <a:lin ang="5400000" scaled="0"/>
              </a:gradFill>
              <a:ln>
                <a:noFill/>
              </a:ln>
              <a:effectLst/>
            </c:spPr>
            <c:extLst>
              <c:ext xmlns:c16="http://schemas.microsoft.com/office/drawing/2014/chart" uri="{C3380CC4-5D6E-409C-BE32-E72D297353CC}">
                <c16:uniqueId val="{0000000F-8CBB-4B00-8252-40DD39EDE909}"/>
              </c:ext>
            </c:extLst>
          </c:dPt>
          <c:dPt>
            <c:idx val="8"/>
            <c:bubble3D val="0"/>
            <c:spPr>
              <a:gradFill rotWithShape="1">
                <a:gsLst>
                  <a:gs pos="0">
                    <a:schemeClr val="accent3">
                      <a:lumMod val="60000"/>
                      <a:satMod val="103000"/>
                      <a:lumMod val="102000"/>
                      <a:tint val="94000"/>
                    </a:schemeClr>
                  </a:gs>
                  <a:gs pos="50000">
                    <a:schemeClr val="accent3">
                      <a:lumMod val="60000"/>
                      <a:satMod val="110000"/>
                      <a:lumMod val="100000"/>
                      <a:shade val="100000"/>
                    </a:schemeClr>
                  </a:gs>
                  <a:gs pos="100000">
                    <a:schemeClr val="accent3">
                      <a:lumMod val="60000"/>
                      <a:lumMod val="99000"/>
                      <a:satMod val="120000"/>
                      <a:shade val="78000"/>
                    </a:schemeClr>
                  </a:gs>
                </a:gsLst>
                <a:lin ang="5400000" scaled="0"/>
              </a:gradFill>
              <a:ln>
                <a:noFill/>
              </a:ln>
              <a:effectLst/>
            </c:spPr>
            <c:extLst>
              <c:ext xmlns:c16="http://schemas.microsoft.com/office/drawing/2014/chart" uri="{C3380CC4-5D6E-409C-BE32-E72D297353CC}">
                <c16:uniqueId val="{00000011-8CBB-4B00-8252-40DD39EDE909}"/>
              </c:ext>
            </c:extLst>
          </c:dPt>
          <c:dPt>
            <c:idx val="9"/>
            <c:bubble3D val="0"/>
            <c:spPr>
              <a:gradFill rotWithShape="1">
                <a:gsLst>
                  <a:gs pos="0">
                    <a:schemeClr val="accent4">
                      <a:lumMod val="60000"/>
                      <a:satMod val="103000"/>
                      <a:lumMod val="102000"/>
                      <a:tint val="94000"/>
                    </a:schemeClr>
                  </a:gs>
                  <a:gs pos="50000">
                    <a:schemeClr val="accent4">
                      <a:lumMod val="60000"/>
                      <a:satMod val="110000"/>
                      <a:lumMod val="100000"/>
                      <a:shade val="100000"/>
                    </a:schemeClr>
                  </a:gs>
                  <a:gs pos="100000">
                    <a:schemeClr val="accent4">
                      <a:lumMod val="60000"/>
                      <a:lumMod val="99000"/>
                      <a:satMod val="120000"/>
                      <a:shade val="78000"/>
                    </a:schemeClr>
                  </a:gs>
                </a:gsLst>
                <a:lin ang="5400000" scaled="0"/>
              </a:gradFill>
              <a:ln>
                <a:noFill/>
              </a:ln>
              <a:effectLst/>
            </c:spPr>
            <c:extLst>
              <c:ext xmlns:c16="http://schemas.microsoft.com/office/drawing/2014/chart" uri="{C3380CC4-5D6E-409C-BE32-E72D297353CC}">
                <c16:uniqueId val="{00000013-8CBB-4B00-8252-40DD39EDE909}"/>
              </c:ext>
            </c:extLst>
          </c:dPt>
          <c:dPt>
            <c:idx val="10"/>
            <c:bubble3D val="0"/>
            <c:explosion val="14"/>
            <c:spPr>
              <a:gradFill rotWithShape="1">
                <a:gsLst>
                  <a:gs pos="0">
                    <a:schemeClr val="accent5">
                      <a:lumMod val="60000"/>
                      <a:satMod val="103000"/>
                      <a:lumMod val="102000"/>
                      <a:tint val="94000"/>
                    </a:schemeClr>
                  </a:gs>
                  <a:gs pos="50000">
                    <a:schemeClr val="accent5">
                      <a:lumMod val="60000"/>
                      <a:satMod val="110000"/>
                      <a:lumMod val="100000"/>
                      <a:shade val="100000"/>
                    </a:schemeClr>
                  </a:gs>
                  <a:gs pos="100000">
                    <a:schemeClr val="accent5">
                      <a:lumMod val="60000"/>
                      <a:lumMod val="99000"/>
                      <a:satMod val="120000"/>
                      <a:shade val="78000"/>
                    </a:schemeClr>
                  </a:gs>
                </a:gsLst>
                <a:lin ang="5400000" scaled="0"/>
              </a:gradFill>
              <a:ln>
                <a:noFill/>
              </a:ln>
              <a:effectLst/>
            </c:spPr>
            <c:extLst>
              <c:ext xmlns:c16="http://schemas.microsoft.com/office/drawing/2014/chart" uri="{C3380CC4-5D6E-409C-BE32-E72D297353CC}">
                <c16:uniqueId val="{00000015-8CBB-4B00-8252-40DD39EDE909}"/>
              </c:ext>
            </c:extLst>
          </c:dPt>
          <c:dPt>
            <c:idx val="11"/>
            <c:bubble3D val="0"/>
            <c:spPr>
              <a:gradFill rotWithShape="1">
                <a:gsLst>
                  <a:gs pos="0">
                    <a:schemeClr val="accent6">
                      <a:lumMod val="60000"/>
                      <a:satMod val="103000"/>
                      <a:lumMod val="102000"/>
                      <a:tint val="94000"/>
                    </a:schemeClr>
                  </a:gs>
                  <a:gs pos="50000">
                    <a:schemeClr val="accent6">
                      <a:lumMod val="60000"/>
                      <a:satMod val="110000"/>
                      <a:lumMod val="100000"/>
                      <a:shade val="100000"/>
                    </a:schemeClr>
                  </a:gs>
                  <a:gs pos="100000">
                    <a:schemeClr val="accent6">
                      <a:lumMod val="60000"/>
                      <a:lumMod val="99000"/>
                      <a:satMod val="120000"/>
                      <a:shade val="78000"/>
                    </a:schemeClr>
                  </a:gs>
                </a:gsLst>
                <a:lin ang="5400000" scaled="0"/>
              </a:gradFill>
              <a:ln>
                <a:noFill/>
              </a:ln>
              <a:effectLst/>
            </c:spPr>
            <c:extLst>
              <c:ext xmlns:c16="http://schemas.microsoft.com/office/drawing/2014/chart" uri="{C3380CC4-5D6E-409C-BE32-E72D297353CC}">
                <c16:uniqueId val="{00000017-8CBB-4B00-8252-40DD39EDE909}"/>
              </c:ext>
            </c:extLst>
          </c:dPt>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tx2"/>
                    </a:solidFill>
                    <a:latin typeface="+mn-lt"/>
                    <a:ea typeface="+mn-ea"/>
                    <a:cs typeface="+mn-cs"/>
                  </a:defRPr>
                </a:pPr>
                <a:endParaRPr lang="en-US"/>
              </a:p>
            </c:txPr>
            <c:dLblPos val="outEnd"/>
            <c:showLegendKey val="0"/>
            <c:showVal val="1"/>
            <c:showCatName val="0"/>
            <c:showSerName val="0"/>
            <c:showPercent val="0"/>
            <c:showBubbleSize val="0"/>
            <c:showLeaderLines val="1"/>
            <c:leaderLines>
              <c:spPr>
                <a:ln w="9525">
                  <a:solidFill>
                    <a:schemeClr val="tx2">
                      <a:lumMod val="35000"/>
                      <a:lumOff val="65000"/>
                    </a:schemeClr>
                  </a:solidFill>
                </a:ln>
                <a:effectLst/>
              </c:spPr>
            </c:leaderLines>
            <c:extLst>
              <c:ext xmlns:c15="http://schemas.microsoft.com/office/drawing/2012/chart" uri="{CE6537A1-D6FC-4f65-9D91-7224C49458BB}"/>
            </c:extLst>
          </c:dLbls>
          <c:cat>
            <c:strRef>
              <c:f>'FM - regional'!$B$2:$M$2</c:f>
              <c:strCache>
                <c:ptCount val="12"/>
                <c:pt idx="0">
                  <c:v>East Midlands</c:v>
                </c:pt>
                <c:pt idx="1">
                  <c:v>East of England</c:v>
                </c:pt>
                <c:pt idx="2">
                  <c:v>London</c:v>
                </c:pt>
                <c:pt idx="3">
                  <c:v>Northern Ireland</c:v>
                </c:pt>
                <c:pt idx="4">
                  <c:v>North East</c:v>
                </c:pt>
                <c:pt idx="5">
                  <c:v>North West</c:v>
                </c:pt>
                <c:pt idx="6">
                  <c:v>Scotland</c:v>
                </c:pt>
                <c:pt idx="7">
                  <c:v>South East</c:v>
                </c:pt>
                <c:pt idx="8">
                  <c:v>South West</c:v>
                </c:pt>
                <c:pt idx="9">
                  <c:v>Wales</c:v>
                </c:pt>
                <c:pt idx="10">
                  <c:v>West Midlands</c:v>
                </c:pt>
                <c:pt idx="11">
                  <c:v>Yorkshire and the Humber</c:v>
                </c:pt>
              </c:strCache>
            </c:strRef>
          </c:cat>
          <c:val>
            <c:numRef>
              <c:f>'FM - regional'!$B$13:$M$13</c:f>
              <c:numCache>
                <c:formatCode>0%</c:formatCode>
                <c:ptCount val="12"/>
                <c:pt idx="0">
                  <c:v>0.11237785016286644</c:v>
                </c:pt>
                <c:pt idx="1">
                  <c:v>7.3289902280130298E-2</c:v>
                </c:pt>
                <c:pt idx="2">
                  <c:v>0.1254071661237785</c:v>
                </c:pt>
                <c:pt idx="3">
                  <c:v>2.1172638436482084E-2</c:v>
                </c:pt>
                <c:pt idx="4">
                  <c:v>6.026058631921824E-2</c:v>
                </c:pt>
                <c:pt idx="5">
                  <c:v>0.10912052117263844</c:v>
                </c:pt>
                <c:pt idx="6">
                  <c:v>7.4918566775244305E-2</c:v>
                </c:pt>
                <c:pt idx="7">
                  <c:v>9.4462540716612378E-2</c:v>
                </c:pt>
                <c:pt idx="8">
                  <c:v>5.3745928338762218E-2</c:v>
                </c:pt>
                <c:pt idx="9">
                  <c:v>5.2117263843648211E-2</c:v>
                </c:pt>
                <c:pt idx="10">
                  <c:v>0.14983713355048861</c:v>
                </c:pt>
                <c:pt idx="11">
                  <c:v>7.3289902280130298E-2</c:v>
                </c:pt>
              </c:numCache>
            </c:numRef>
          </c:val>
          <c:extLst>
            <c:ext xmlns:c16="http://schemas.microsoft.com/office/drawing/2014/chart" uri="{C3380CC4-5D6E-409C-BE32-E72D297353CC}">
              <c16:uniqueId val="{00000018-8CBB-4B00-8252-40DD39EDE909}"/>
            </c:ext>
          </c:extLst>
        </c:ser>
        <c:dLbls>
          <c:dLblPos val="outEnd"/>
          <c:showLegendKey val="0"/>
          <c:showVal val="0"/>
          <c:showCatName val="1"/>
          <c:showSerName val="0"/>
          <c:showPercent val="0"/>
          <c:showBubbleSize val="0"/>
          <c:showLeaderLines val="1"/>
        </c:dLbls>
        <c:firstSliceAng val="0"/>
      </c:pieChart>
      <c:spPr>
        <a:noFill/>
        <a:ln>
          <a:noFill/>
        </a:ln>
        <a:effectLst/>
      </c:spPr>
    </c:plotArea>
    <c:legend>
      <c:legendPos val="b"/>
      <c:layout>
        <c:manualLayout>
          <c:xMode val="edge"/>
          <c:yMode val="edge"/>
          <c:x val="0.66723226817191661"/>
          <c:y val="0.15161973169593743"/>
          <c:w val="0.28094280888604933"/>
          <c:h val="0.75060711138247438"/>
        </c:manualLayout>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1" i="0" u="none" strike="noStrike" kern="1200" baseline="0">
                <a:solidFill>
                  <a:schemeClr val="tx1">
                    <a:lumMod val="85000"/>
                    <a:lumOff val="15000"/>
                  </a:schemeClr>
                </a:solidFill>
                <a:latin typeface="+mn-lt"/>
                <a:ea typeface="+mn-ea"/>
                <a:cs typeface="+mn-cs"/>
              </a:defRPr>
            </a:pPr>
            <a:r>
              <a:rPr lang="en-GB" sz="1100" b="1" i="0" baseline="0">
                <a:solidFill>
                  <a:schemeClr val="tx1">
                    <a:lumMod val="85000"/>
                    <a:lumOff val="15000"/>
                  </a:schemeClr>
                </a:solidFill>
                <a:effectLst/>
              </a:rPr>
              <a:t>Share of </a:t>
            </a:r>
            <a:r>
              <a:rPr lang="en-US" sz="1100" b="1" i="0" baseline="0">
                <a:solidFill>
                  <a:schemeClr val="tx1">
                    <a:lumMod val="85000"/>
                    <a:lumOff val="15000"/>
                  </a:schemeClr>
                </a:solidFill>
                <a:effectLst/>
              </a:rPr>
              <a:t>FDI</a:t>
            </a:r>
            <a:r>
              <a:rPr lang="zh-CN" sz="1100" b="1" i="0" baseline="0">
                <a:solidFill>
                  <a:schemeClr val="tx1">
                    <a:lumMod val="85000"/>
                    <a:lumOff val="15000"/>
                  </a:schemeClr>
                </a:solidFill>
                <a:effectLst/>
              </a:rPr>
              <a:t> </a:t>
            </a:r>
            <a:r>
              <a:rPr lang="en-US" sz="1100" b="1" i="0" baseline="0">
                <a:solidFill>
                  <a:schemeClr val="tx1">
                    <a:lumMod val="85000"/>
                    <a:lumOff val="15000"/>
                  </a:schemeClr>
                </a:solidFill>
                <a:effectLst/>
              </a:rPr>
              <a:t>projects</a:t>
            </a:r>
            <a:r>
              <a:rPr lang="zh-CN" sz="1100" b="1" i="0" baseline="0">
                <a:solidFill>
                  <a:schemeClr val="tx1">
                    <a:lumMod val="85000"/>
                    <a:lumOff val="15000"/>
                  </a:schemeClr>
                </a:solidFill>
                <a:effectLst/>
              </a:rPr>
              <a:t> </a:t>
            </a:r>
            <a:r>
              <a:rPr lang="en-US" sz="1100" b="1" i="0" baseline="0">
                <a:solidFill>
                  <a:schemeClr val="tx1">
                    <a:lumMod val="85000"/>
                    <a:lumOff val="15000"/>
                  </a:schemeClr>
                </a:solidFill>
                <a:effectLst/>
              </a:rPr>
              <a:t>in</a:t>
            </a:r>
            <a:r>
              <a:rPr lang="zh-CN" sz="1100" b="1" i="0" baseline="0">
                <a:solidFill>
                  <a:schemeClr val="tx1">
                    <a:lumMod val="85000"/>
                    <a:lumOff val="15000"/>
                  </a:schemeClr>
                </a:solidFill>
                <a:effectLst/>
              </a:rPr>
              <a:t> </a:t>
            </a:r>
            <a:r>
              <a:rPr lang="en-US" sz="1100" b="1" i="0" baseline="0">
                <a:solidFill>
                  <a:schemeClr val="tx1">
                    <a:lumMod val="85000"/>
                    <a:lumOff val="15000"/>
                  </a:schemeClr>
                </a:solidFill>
                <a:effectLst/>
              </a:rPr>
              <a:t>D</a:t>
            </a:r>
            <a:r>
              <a:rPr lang="en-US" altLang="zh-CN" sz="1100" b="1" i="0" baseline="0">
                <a:solidFill>
                  <a:schemeClr val="tx1">
                    <a:lumMod val="85000"/>
                    <a:lumOff val="15000"/>
                  </a:schemeClr>
                </a:solidFill>
                <a:effectLst/>
              </a:rPr>
              <a:t>igital</a:t>
            </a:r>
            <a:r>
              <a:rPr lang="zh-CN" sz="1100" b="1" i="0" baseline="0">
                <a:solidFill>
                  <a:schemeClr val="tx1">
                    <a:lumMod val="85000"/>
                    <a:lumOff val="15000"/>
                  </a:schemeClr>
                </a:solidFill>
                <a:effectLst/>
              </a:rPr>
              <a:t> </a:t>
            </a:r>
            <a:r>
              <a:rPr lang="en-US" altLang="zh-CN" sz="1100" b="1" i="0" baseline="0">
                <a:solidFill>
                  <a:schemeClr val="tx1">
                    <a:lumMod val="85000"/>
                    <a:lumOff val="15000"/>
                  </a:schemeClr>
                </a:solidFill>
                <a:effectLst/>
              </a:rPr>
              <a:t>&amp;</a:t>
            </a:r>
            <a:r>
              <a:rPr lang="zh-CN" altLang="en-US" sz="1100" b="1" i="0" baseline="0">
                <a:solidFill>
                  <a:schemeClr val="tx1">
                    <a:lumMod val="85000"/>
                    <a:lumOff val="15000"/>
                  </a:schemeClr>
                </a:solidFill>
                <a:effectLst/>
              </a:rPr>
              <a:t> </a:t>
            </a:r>
            <a:r>
              <a:rPr lang="en-US" altLang="zh-CN" sz="1100" b="1" i="0" baseline="0">
                <a:solidFill>
                  <a:schemeClr val="tx1">
                    <a:lumMod val="85000"/>
                    <a:lumOff val="15000"/>
                  </a:schemeClr>
                </a:solidFill>
                <a:effectLst/>
              </a:rPr>
              <a:t>Creative</a:t>
            </a:r>
            <a:r>
              <a:rPr lang="zh-CN" altLang="en-US" sz="1100" b="1" i="0" baseline="0">
                <a:solidFill>
                  <a:schemeClr val="tx1">
                    <a:lumMod val="85000"/>
                    <a:lumOff val="15000"/>
                  </a:schemeClr>
                </a:solidFill>
                <a:effectLst/>
              </a:rPr>
              <a:t> </a:t>
            </a:r>
            <a:r>
              <a:rPr lang="en-US" altLang="zh-CN" sz="1100" b="1" i="0" baseline="0">
                <a:solidFill>
                  <a:schemeClr val="tx1">
                    <a:lumMod val="85000"/>
                    <a:lumOff val="15000"/>
                  </a:schemeClr>
                </a:solidFill>
                <a:effectLst/>
              </a:rPr>
              <a:t>technologies</a:t>
            </a:r>
            <a:r>
              <a:rPr lang="zh-CN" altLang="en-US" sz="1100" b="1" i="0" baseline="0">
                <a:solidFill>
                  <a:schemeClr val="tx1">
                    <a:lumMod val="85000"/>
                    <a:lumOff val="15000"/>
                  </a:schemeClr>
                </a:solidFill>
                <a:effectLst/>
              </a:rPr>
              <a:t> </a:t>
            </a:r>
            <a:r>
              <a:rPr lang="en-US" sz="1100" b="1" i="0" baseline="0">
                <a:solidFill>
                  <a:schemeClr val="tx1">
                    <a:lumMod val="85000"/>
                    <a:lumOff val="15000"/>
                  </a:schemeClr>
                </a:solidFill>
                <a:effectLst/>
              </a:rPr>
              <a:t>across</a:t>
            </a:r>
            <a:r>
              <a:rPr lang="zh-CN" sz="1100" b="1" i="0" baseline="0">
                <a:solidFill>
                  <a:schemeClr val="tx1">
                    <a:lumMod val="85000"/>
                    <a:lumOff val="15000"/>
                  </a:schemeClr>
                </a:solidFill>
                <a:effectLst/>
              </a:rPr>
              <a:t> </a:t>
            </a:r>
            <a:r>
              <a:rPr lang="en-US" sz="1100" b="1" i="0" baseline="0">
                <a:solidFill>
                  <a:schemeClr val="tx1">
                    <a:lumMod val="85000"/>
                    <a:lumOff val="15000"/>
                  </a:schemeClr>
                </a:solidFill>
                <a:effectLst/>
              </a:rPr>
              <a:t>the</a:t>
            </a:r>
            <a:r>
              <a:rPr lang="zh-CN" sz="1100" b="1" i="0" baseline="0">
                <a:solidFill>
                  <a:schemeClr val="tx1">
                    <a:lumMod val="85000"/>
                    <a:lumOff val="15000"/>
                  </a:schemeClr>
                </a:solidFill>
                <a:effectLst/>
              </a:rPr>
              <a:t> </a:t>
            </a:r>
            <a:r>
              <a:rPr lang="en-US" sz="1100" b="1" i="0" baseline="0">
                <a:solidFill>
                  <a:schemeClr val="tx1">
                    <a:lumMod val="85000"/>
                    <a:lumOff val="15000"/>
                  </a:schemeClr>
                </a:solidFill>
                <a:effectLst/>
              </a:rPr>
              <a:t>UK</a:t>
            </a:r>
            <a:r>
              <a:rPr lang="zh-CN" altLang="en-US" sz="1100" b="1" i="0" baseline="0">
                <a:solidFill>
                  <a:schemeClr val="tx1">
                    <a:lumMod val="85000"/>
                    <a:lumOff val="15000"/>
                  </a:schemeClr>
                </a:solidFill>
                <a:effectLst/>
              </a:rPr>
              <a:t> </a:t>
            </a:r>
            <a:r>
              <a:rPr lang="en-US" altLang="zh-CN" sz="1100" b="1" i="0" baseline="0">
                <a:solidFill>
                  <a:schemeClr val="tx1">
                    <a:lumMod val="85000"/>
                    <a:lumOff val="15000"/>
                  </a:schemeClr>
                </a:solidFill>
                <a:effectLst/>
              </a:rPr>
              <a:t>outside</a:t>
            </a:r>
            <a:r>
              <a:rPr lang="zh-CN" altLang="en-US" sz="1100" b="1" i="0" baseline="0">
                <a:solidFill>
                  <a:schemeClr val="tx1">
                    <a:lumMod val="85000"/>
                    <a:lumOff val="15000"/>
                  </a:schemeClr>
                </a:solidFill>
                <a:effectLst/>
              </a:rPr>
              <a:t> </a:t>
            </a:r>
            <a:r>
              <a:rPr lang="en-US" altLang="zh-CN" sz="1100" b="1" i="0" baseline="0">
                <a:solidFill>
                  <a:schemeClr val="tx1">
                    <a:lumMod val="85000"/>
                    <a:lumOff val="15000"/>
                  </a:schemeClr>
                </a:solidFill>
                <a:effectLst/>
              </a:rPr>
              <a:t>Greater</a:t>
            </a:r>
            <a:r>
              <a:rPr lang="zh-CN" altLang="en-US" sz="1100" b="1" i="0" baseline="0">
                <a:solidFill>
                  <a:schemeClr val="tx1">
                    <a:lumMod val="85000"/>
                    <a:lumOff val="15000"/>
                  </a:schemeClr>
                </a:solidFill>
                <a:effectLst/>
              </a:rPr>
              <a:t> </a:t>
            </a:r>
            <a:r>
              <a:rPr lang="en-US" altLang="zh-CN" sz="1100" b="1" i="0" baseline="0">
                <a:solidFill>
                  <a:schemeClr val="tx1">
                    <a:lumMod val="85000"/>
                    <a:lumOff val="15000"/>
                  </a:schemeClr>
                </a:solidFill>
                <a:effectLst/>
              </a:rPr>
              <a:t>London,</a:t>
            </a:r>
            <a:r>
              <a:rPr lang="zh-CN" altLang="en-US" sz="1100" b="1" i="0" baseline="0">
                <a:solidFill>
                  <a:schemeClr val="tx1">
                    <a:lumMod val="85000"/>
                    <a:lumOff val="15000"/>
                  </a:schemeClr>
                </a:solidFill>
                <a:effectLst/>
              </a:rPr>
              <a:t> </a:t>
            </a:r>
            <a:r>
              <a:rPr lang="en-US" sz="1100" b="1" i="0" baseline="0">
                <a:solidFill>
                  <a:schemeClr val="tx1">
                    <a:lumMod val="85000"/>
                    <a:lumOff val="15000"/>
                  </a:schemeClr>
                </a:solidFill>
                <a:effectLst/>
              </a:rPr>
              <a:t>2013</a:t>
            </a:r>
            <a:r>
              <a:rPr lang="zh-CN" sz="1100" b="1" i="0" baseline="0">
                <a:solidFill>
                  <a:schemeClr val="tx1">
                    <a:lumMod val="85000"/>
                    <a:lumOff val="15000"/>
                  </a:schemeClr>
                </a:solidFill>
                <a:effectLst/>
              </a:rPr>
              <a:t> </a:t>
            </a:r>
            <a:r>
              <a:rPr lang="en-US" sz="1100" b="1" i="0" baseline="0">
                <a:solidFill>
                  <a:schemeClr val="tx1">
                    <a:lumMod val="85000"/>
                    <a:lumOff val="15000"/>
                  </a:schemeClr>
                </a:solidFill>
                <a:effectLst/>
              </a:rPr>
              <a:t>-</a:t>
            </a:r>
            <a:r>
              <a:rPr lang="zh-CN" sz="1100" b="1" i="0" baseline="0">
                <a:solidFill>
                  <a:schemeClr val="tx1">
                    <a:lumMod val="85000"/>
                    <a:lumOff val="15000"/>
                  </a:schemeClr>
                </a:solidFill>
                <a:effectLst/>
              </a:rPr>
              <a:t> </a:t>
            </a:r>
            <a:r>
              <a:rPr lang="en-US" sz="1100" b="1" i="0" baseline="0">
                <a:solidFill>
                  <a:schemeClr val="tx1">
                    <a:lumMod val="85000"/>
                    <a:lumOff val="15000"/>
                  </a:schemeClr>
                </a:solidFill>
                <a:effectLst/>
              </a:rPr>
              <a:t>2021</a:t>
            </a:r>
          </a:p>
        </c:rich>
      </c:tx>
      <c:layout>
        <c:manualLayout>
          <c:xMode val="edge"/>
          <c:yMode val="edge"/>
          <c:x val="0.11195766438286123"/>
          <c:y val="0"/>
        </c:manualLayout>
      </c:layout>
      <c:overlay val="0"/>
      <c:spPr>
        <a:noFill/>
        <a:ln>
          <a:noFill/>
        </a:ln>
        <a:effectLst/>
      </c:spPr>
      <c:txPr>
        <a:bodyPr rot="0" spcFirstLastPara="1" vertOverflow="ellipsis" vert="horz" wrap="square" anchor="ctr" anchorCtr="1"/>
        <a:lstStyle/>
        <a:p>
          <a:pPr>
            <a:defRPr sz="1600" b="1" i="0" u="none" strike="noStrike" kern="1200" baseline="0">
              <a:solidFill>
                <a:schemeClr val="tx1">
                  <a:lumMod val="85000"/>
                  <a:lumOff val="15000"/>
                </a:schemeClr>
              </a:solidFill>
              <a:latin typeface="+mn-lt"/>
              <a:ea typeface="+mn-ea"/>
              <a:cs typeface="+mn-cs"/>
            </a:defRPr>
          </a:pPr>
          <a:endParaRPr lang="en-US"/>
        </a:p>
      </c:txPr>
    </c:title>
    <c:autoTitleDeleted val="0"/>
    <c:plotArea>
      <c:layout>
        <c:manualLayout>
          <c:layoutTarget val="inner"/>
          <c:xMode val="edge"/>
          <c:yMode val="edge"/>
          <c:x val="0.2028900705593619"/>
          <c:y val="0.20895733332862224"/>
          <c:w val="0.52066987264580511"/>
          <c:h val="0.71888379102202515"/>
        </c:manualLayout>
      </c:layout>
      <c:pieChart>
        <c:varyColors val="1"/>
        <c:ser>
          <c:idx val="0"/>
          <c:order val="0"/>
          <c:dPt>
            <c:idx val="0"/>
            <c:bubble3D val="0"/>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a:noFill/>
              </a:ln>
              <a:effectLst>
                <a:outerShdw blurRad="57150" dist="19050" dir="5400000" algn="ctr" rotWithShape="0">
                  <a:srgbClr val="000000">
                    <a:alpha val="63000"/>
                  </a:srgbClr>
                </a:outerShdw>
              </a:effectLst>
            </c:spPr>
            <c:extLst>
              <c:ext xmlns:c16="http://schemas.microsoft.com/office/drawing/2014/chart" uri="{C3380CC4-5D6E-409C-BE32-E72D297353CC}">
                <c16:uniqueId val="{00000001-EB05-4254-A1BA-32A69502AA8D}"/>
              </c:ext>
            </c:extLst>
          </c:dPt>
          <c:dPt>
            <c:idx val="1"/>
            <c:bubble3D val="0"/>
            <c:spPr>
              <a:gradFill rotWithShape="1">
                <a:gsLst>
                  <a:gs pos="0">
                    <a:schemeClr val="accent2">
                      <a:satMod val="103000"/>
                      <a:lumMod val="102000"/>
                      <a:tint val="94000"/>
                    </a:schemeClr>
                  </a:gs>
                  <a:gs pos="50000">
                    <a:schemeClr val="accent2">
                      <a:satMod val="110000"/>
                      <a:lumMod val="100000"/>
                      <a:shade val="100000"/>
                    </a:schemeClr>
                  </a:gs>
                  <a:gs pos="100000">
                    <a:schemeClr val="accent2">
                      <a:lumMod val="99000"/>
                      <a:satMod val="120000"/>
                      <a:shade val="78000"/>
                    </a:schemeClr>
                  </a:gs>
                </a:gsLst>
                <a:lin ang="5400000" scaled="0"/>
              </a:gradFill>
              <a:ln>
                <a:noFill/>
              </a:ln>
              <a:effectLst>
                <a:outerShdw blurRad="57150" dist="19050" dir="5400000" algn="ctr" rotWithShape="0">
                  <a:srgbClr val="000000">
                    <a:alpha val="63000"/>
                  </a:srgbClr>
                </a:outerShdw>
              </a:effectLst>
            </c:spPr>
            <c:extLst>
              <c:ext xmlns:c16="http://schemas.microsoft.com/office/drawing/2014/chart" uri="{C3380CC4-5D6E-409C-BE32-E72D297353CC}">
                <c16:uniqueId val="{00000003-EB05-4254-A1BA-32A69502AA8D}"/>
              </c:ext>
            </c:extLst>
          </c:dPt>
          <c:dPt>
            <c:idx val="2"/>
            <c:bubble3D val="0"/>
            <c:spPr>
              <a:gradFill rotWithShape="1">
                <a:gsLst>
                  <a:gs pos="0">
                    <a:schemeClr val="accent3">
                      <a:satMod val="103000"/>
                      <a:lumMod val="102000"/>
                      <a:tint val="94000"/>
                    </a:schemeClr>
                  </a:gs>
                  <a:gs pos="50000">
                    <a:schemeClr val="accent3">
                      <a:satMod val="110000"/>
                      <a:lumMod val="100000"/>
                      <a:shade val="100000"/>
                    </a:schemeClr>
                  </a:gs>
                  <a:gs pos="100000">
                    <a:schemeClr val="accent3">
                      <a:lumMod val="99000"/>
                      <a:satMod val="120000"/>
                      <a:shade val="78000"/>
                    </a:schemeClr>
                  </a:gs>
                </a:gsLst>
                <a:lin ang="5400000" scaled="0"/>
              </a:gradFill>
              <a:ln>
                <a:noFill/>
              </a:ln>
              <a:effectLst>
                <a:outerShdw blurRad="57150" dist="19050" dir="5400000" algn="ctr" rotWithShape="0">
                  <a:srgbClr val="000000">
                    <a:alpha val="63000"/>
                  </a:srgbClr>
                </a:outerShdw>
              </a:effectLst>
            </c:spPr>
            <c:extLst>
              <c:ext xmlns:c16="http://schemas.microsoft.com/office/drawing/2014/chart" uri="{C3380CC4-5D6E-409C-BE32-E72D297353CC}">
                <c16:uniqueId val="{00000005-EB05-4254-A1BA-32A69502AA8D}"/>
              </c:ext>
            </c:extLst>
          </c:dPt>
          <c:dPt>
            <c:idx val="3"/>
            <c:bubble3D val="0"/>
            <c:spPr>
              <a:gradFill rotWithShape="1">
                <a:gsLst>
                  <a:gs pos="0">
                    <a:schemeClr val="accent4">
                      <a:satMod val="103000"/>
                      <a:lumMod val="102000"/>
                      <a:tint val="94000"/>
                    </a:schemeClr>
                  </a:gs>
                  <a:gs pos="50000">
                    <a:schemeClr val="accent4">
                      <a:satMod val="110000"/>
                      <a:lumMod val="100000"/>
                      <a:shade val="100000"/>
                    </a:schemeClr>
                  </a:gs>
                  <a:gs pos="100000">
                    <a:schemeClr val="accent4">
                      <a:lumMod val="99000"/>
                      <a:satMod val="120000"/>
                      <a:shade val="78000"/>
                    </a:schemeClr>
                  </a:gs>
                </a:gsLst>
                <a:lin ang="5400000" scaled="0"/>
              </a:gradFill>
              <a:ln>
                <a:noFill/>
              </a:ln>
              <a:effectLst>
                <a:outerShdw blurRad="57150" dist="19050" dir="5400000" algn="ctr" rotWithShape="0">
                  <a:srgbClr val="000000">
                    <a:alpha val="63000"/>
                  </a:srgbClr>
                </a:outerShdw>
              </a:effectLst>
            </c:spPr>
            <c:extLst>
              <c:ext xmlns:c16="http://schemas.microsoft.com/office/drawing/2014/chart" uri="{C3380CC4-5D6E-409C-BE32-E72D297353CC}">
                <c16:uniqueId val="{00000007-EB05-4254-A1BA-32A69502AA8D}"/>
              </c:ext>
            </c:extLst>
          </c:dPt>
          <c:dPt>
            <c:idx val="4"/>
            <c:bubble3D val="0"/>
            <c:spPr>
              <a:gradFill rotWithShape="1">
                <a:gsLst>
                  <a:gs pos="0">
                    <a:schemeClr val="accent5">
                      <a:satMod val="103000"/>
                      <a:lumMod val="102000"/>
                      <a:tint val="94000"/>
                    </a:schemeClr>
                  </a:gs>
                  <a:gs pos="50000">
                    <a:schemeClr val="accent5">
                      <a:satMod val="110000"/>
                      <a:lumMod val="100000"/>
                      <a:shade val="100000"/>
                    </a:schemeClr>
                  </a:gs>
                  <a:gs pos="100000">
                    <a:schemeClr val="accent5">
                      <a:lumMod val="99000"/>
                      <a:satMod val="120000"/>
                      <a:shade val="78000"/>
                    </a:schemeClr>
                  </a:gs>
                </a:gsLst>
                <a:lin ang="5400000" scaled="0"/>
              </a:gradFill>
              <a:ln>
                <a:noFill/>
              </a:ln>
              <a:effectLst>
                <a:outerShdw blurRad="57150" dist="19050" dir="5400000" algn="ctr" rotWithShape="0">
                  <a:srgbClr val="000000">
                    <a:alpha val="63000"/>
                  </a:srgbClr>
                </a:outerShdw>
              </a:effectLst>
            </c:spPr>
            <c:extLst>
              <c:ext xmlns:c16="http://schemas.microsoft.com/office/drawing/2014/chart" uri="{C3380CC4-5D6E-409C-BE32-E72D297353CC}">
                <c16:uniqueId val="{00000009-EB05-4254-A1BA-32A69502AA8D}"/>
              </c:ext>
            </c:extLst>
          </c:dPt>
          <c:dPt>
            <c:idx val="5"/>
            <c:bubble3D val="0"/>
            <c:spPr>
              <a:gradFill rotWithShape="1">
                <a:gsLst>
                  <a:gs pos="0">
                    <a:schemeClr val="accent6">
                      <a:satMod val="103000"/>
                      <a:lumMod val="102000"/>
                      <a:tint val="94000"/>
                    </a:schemeClr>
                  </a:gs>
                  <a:gs pos="50000">
                    <a:schemeClr val="accent6">
                      <a:satMod val="110000"/>
                      <a:lumMod val="100000"/>
                      <a:shade val="100000"/>
                    </a:schemeClr>
                  </a:gs>
                  <a:gs pos="100000">
                    <a:schemeClr val="accent6">
                      <a:lumMod val="99000"/>
                      <a:satMod val="120000"/>
                      <a:shade val="78000"/>
                    </a:schemeClr>
                  </a:gs>
                </a:gsLst>
                <a:lin ang="5400000" scaled="0"/>
              </a:gradFill>
              <a:ln>
                <a:noFill/>
              </a:ln>
              <a:effectLst>
                <a:outerShdw blurRad="57150" dist="19050" dir="5400000" algn="ctr" rotWithShape="0">
                  <a:srgbClr val="000000">
                    <a:alpha val="63000"/>
                  </a:srgbClr>
                </a:outerShdw>
              </a:effectLst>
            </c:spPr>
            <c:extLst>
              <c:ext xmlns:c16="http://schemas.microsoft.com/office/drawing/2014/chart" uri="{C3380CC4-5D6E-409C-BE32-E72D297353CC}">
                <c16:uniqueId val="{0000000B-EB05-4254-A1BA-32A69502AA8D}"/>
              </c:ext>
            </c:extLst>
          </c:dPt>
          <c:dPt>
            <c:idx val="6"/>
            <c:bubble3D val="0"/>
            <c:spPr>
              <a:gradFill rotWithShape="1">
                <a:gsLst>
                  <a:gs pos="0">
                    <a:schemeClr val="accent1">
                      <a:lumMod val="60000"/>
                      <a:satMod val="103000"/>
                      <a:lumMod val="102000"/>
                      <a:tint val="94000"/>
                    </a:schemeClr>
                  </a:gs>
                  <a:gs pos="50000">
                    <a:schemeClr val="accent1">
                      <a:lumMod val="60000"/>
                      <a:satMod val="110000"/>
                      <a:lumMod val="100000"/>
                      <a:shade val="100000"/>
                    </a:schemeClr>
                  </a:gs>
                  <a:gs pos="100000">
                    <a:schemeClr val="accent1">
                      <a:lumMod val="60000"/>
                      <a:lumMod val="99000"/>
                      <a:satMod val="120000"/>
                      <a:shade val="78000"/>
                    </a:schemeClr>
                  </a:gs>
                </a:gsLst>
                <a:lin ang="5400000" scaled="0"/>
              </a:gradFill>
              <a:ln>
                <a:noFill/>
              </a:ln>
              <a:effectLst>
                <a:outerShdw blurRad="57150" dist="19050" dir="5400000" algn="ctr" rotWithShape="0">
                  <a:srgbClr val="000000">
                    <a:alpha val="63000"/>
                  </a:srgbClr>
                </a:outerShdw>
              </a:effectLst>
            </c:spPr>
            <c:extLst>
              <c:ext xmlns:c16="http://schemas.microsoft.com/office/drawing/2014/chart" uri="{C3380CC4-5D6E-409C-BE32-E72D297353CC}">
                <c16:uniqueId val="{0000000D-EB05-4254-A1BA-32A69502AA8D}"/>
              </c:ext>
            </c:extLst>
          </c:dPt>
          <c:dPt>
            <c:idx val="7"/>
            <c:bubble3D val="0"/>
            <c:spPr>
              <a:gradFill rotWithShape="1">
                <a:gsLst>
                  <a:gs pos="0">
                    <a:schemeClr val="accent2">
                      <a:lumMod val="60000"/>
                      <a:satMod val="103000"/>
                      <a:lumMod val="102000"/>
                      <a:tint val="94000"/>
                    </a:schemeClr>
                  </a:gs>
                  <a:gs pos="50000">
                    <a:schemeClr val="accent2">
                      <a:lumMod val="60000"/>
                      <a:satMod val="110000"/>
                      <a:lumMod val="100000"/>
                      <a:shade val="100000"/>
                    </a:schemeClr>
                  </a:gs>
                  <a:gs pos="100000">
                    <a:schemeClr val="accent2">
                      <a:lumMod val="60000"/>
                      <a:lumMod val="99000"/>
                      <a:satMod val="120000"/>
                      <a:shade val="78000"/>
                    </a:schemeClr>
                  </a:gs>
                </a:gsLst>
                <a:lin ang="5400000" scaled="0"/>
              </a:gradFill>
              <a:ln>
                <a:noFill/>
              </a:ln>
              <a:effectLst>
                <a:outerShdw blurRad="57150" dist="19050" dir="5400000" algn="ctr" rotWithShape="0">
                  <a:srgbClr val="000000">
                    <a:alpha val="63000"/>
                  </a:srgbClr>
                </a:outerShdw>
              </a:effectLst>
            </c:spPr>
            <c:extLst>
              <c:ext xmlns:c16="http://schemas.microsoft.com/office/drawing/2014/chart" uri="{C3380CC4-5D6E-409C-BE32-E72D297353CC}">
                <c16:uniqueId val="{0000000F-EB05-4254-A1BA-32A69502AA8D}"/>
              </c:ext>
            </c:extLst>
          </c:dPt>
          <c:dPt>
            <c:idx val="8"/>
            <c:bubble3D val="0"/>
            <c:spPr>
              <a:gradFill rotWithShape="1">
                <a:gsLst>
                  <a:gs pos="0">
                    <a:schemeClr val="accent3">
                      <a:lumMod val="60000"/>
                      <a:satMod val="103000"/>
                      <a:lumMod val="102000"/>
                      <a:tint val="94000"/>
                    </a:schemeClr>
                  </a:gs>
                  <a:gs pos="50000">
                    <a:schemeClr val="accent3">
                      <a:lumMod val="60000"/>
                      <a:satMod val="110000"/>
                      <a:lumMod val="100000"/>
                      <a:shade val="100000"/>
                    </a:schemeClr>
                  </a:gs>
                  <a:gs pos="100000">
                    <a:schemeClr val="accent3">
                      <a:lumMod val="60000"/>
                      <a:lumMod val="99000"/>
                      <a:satMod val="120000"/>
                      <a:shade val="78000"/>
                    </a:schemeClr>
                  </a:gs>
                </a:gsLst>
                <a:lin ang="5400000" scaled="0"/>
              </a:gradFill>
              <a:ln>
                <a:noFill/>
              </a:ln>
              <a:effectLst>
                <a:outerShdw blurRad="57150" dist="19050" dir="5400000" algn="ctr" rotWithShape="0">
                  <a:srgbClr val="000000">
                    <a:alpha val="63000"/>
                  </a:srgbClr>
                </a:outerShdw>
              </a:effectLst>
            </c:spPr>
            <c:extLst>
              <c:ext xmlns:c16="http://schemas.microsoft.com/office/drawing/2014/chart" uri="{C3380CC4-5D6E-409C-BE32-E72D297353CC}">
                <c16:uniqueId val="{00000011-EB05-4254-A1BA-32A69502AA8D}"/>
              </c:ext>
            </c:extLst>
          </c:dPt>
          <c:dPt>
            <c:idx val="9"/>
            <c:bubble3D val="0"/>
            <c:explosion val="14"/>
            <c:spPr>
              <a:gradFill rotWithShape="1">
                <a:gsLst>
                  <a:gs pos="0">
                    <a:schemeClr val="accent4">
                      <a:lumMod val="60000"/>
                      <a:satMod val="103000"/>
                      <a:lumMod val="102000"/>
                      <a:tint val="94000"/>
                    </a:schemeClr>
                  </a:gs>
                  <a:gs pos="50000">
                    <a:schemeClr val="accent4">
                      <a:lumMod val="60000"/>
                      <a:satMod val="110000"/>
                      <a:lumMod val="100000"/>
                      <a:shade val="100000"/>
                    </a:schemeClr>
                  </a:gs>
                  <a:gs pos="100000">
                    <a:schemeClr val="accent4">
                      <a:lumMod val="60000"/>
                      <a:lumMod val="99000"/>
                      <a:satMod val="120000"/>
                      <a:shade val="78000"/>
                    </a:schemeClr>
                  </a:gs>
                </a:gsLst>
                <a:lin ang="5400000" scaled="0"/>
              </a:gradFill>
              <a:ln>
                <a:noFill/>
              </a:ln>
              <a:effectLst>
                <a:outerShdw blurRad="57150" dist="19050" dir="5400000" algn="ctr" rotWithShape="0">
                  <a:srgbClr val="000000">
                    <a:alpha val="63000"/>
                  </a:srgbClr>
                </a:outerShdw>
              </a:effectLst>
            </c:spPr>
            <c:extLst>
              <c:ext xmlns:c16="http://schemas.microsoft.com/office/drawing/2014/chart" uri="{C3380CC4-5D6E-409C-BE32-E72D297353CC}">
                <c16:uniqueId val="{00000013-EB05-4254-A1BA-32A69502AA8D}"/>
              </c:ext>
            </c:extLst>
          </c:dPt>
          <c:dPt>
            <c:idx val="10"/>
            <c:bubble3D val="0"/>
            <c:spPr>
              <a:gradFill rotWithShape="1">
                <a:gsLst>
                  <a:gs pos="0">
                    <a:schemeClr val="accent5">
                      <a:lumMod val="60000"/>
                      <a:satMod val="103000"/>
                      <a:lumMod val="102000"/>
                      <a:tint val="94000"/>
                    </a:schemeClr>
                  </a:gs>
                  <a:gs pos="50000">
                    <a:schemeClr val="accent5">
                      <a:lumMod val="60000"/>
                      <a:satMod val="110000"/>
                      <a:lumMod val="100000"/>
                      <a:shade val="100000"/>
                    </a:schemeClr>
                  </a:gs>
                  <a:gs pos="100000">
                    <a:schemeClr val="accent5">
                      <a:lumMod val="60000"/>
                      <a:lumMod val="99000"/>
                      <a:satMod val="120000"/>
                      <a:shade val="78000"/>
                    </a:schemeClr>
                  </a:gs>
                </a:gsLst>
                <a:lin ang="5400000" scaled="0"/>
              </a:gradFill>
              <a:ln>
                <a:noFill/>
              </a:ln>
              <a:effectLst>
                <a:outerShdw blurRad="57150" dist="19050" dir="5400000" algn="ctr" rotWithShape="0">
                  <a:srgbClr val="000000">
                    <a:alpha val="63000"/>
                  </a:srgbClr>
                </a:outerShdw>
              </a:effectLst>
            </c:spPr>
            <c:extLst>
              <c:ext xmlns:c16="http://schemas.microsoft.com/office/drawing/2014/chart" uri="{C3380CC4-5D6E-409C-BE32-E72D297353CC}">
                <c16:uniqueId val="{00000015-EB05-4254-A1BA-32A69502AA8D}"/>
              </c:ext>
            </c:extLst>
          </c:dPt>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85000"/>
                        <a:lumOff val="15000"/>
                      </a:schemeClr>
                    </a:solidFill>
                    <a:latin typeface="+mn-lt"/>
                    <a:ea typeface="+mn-ea"/>
                    <a:cs typeface="+mn-cs"/>
                  </a:defRPr>
                </a:pPr>
                <a:endParaRPr lang="en-US"/>
              </a:p>
            </c:txPr>
            <c:dLblPos val="outEnd"/>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'DCT - regional'!$B$2:$L$2</c:f>
              <c:strCache>
                <c:ptCount val="11"/>
                <c:pt idx="0">
                  <c:v>East Midlands</c:v>
                </c:pt>
                <c:pt idx="1">
                  <c:v>East of England</c:v>
                </c:pt>
                <c:pt idx="2">
                  <c:v>Northern Ireland</c:v>
                </c:pt>
                <c:pt idx="3">
                  <c:v>North East</c:v>
                </c:pt>
                <c:pt idx="4">
                  <c:v>North West</c:v>
                </c:pt>
                <c:pt idx="5">
                  <c:v>Scotland</c:v>
                </c:pt>
                <c:pt idx="6">
                  <c:v>South East</c:v>
                </c:pt>
                <c:pt idx="7">
                  <c:v>South West</c:v>
                </c:pt>
                <c:pt idx="8">
                  <c:v>Wales</c:v>
                </c:pt>
                <c:pt idx="9">
                  <c:v>West Midlands</c:v>
                </c:pt>
                <c:pt idx="10">
                  <c:v>Yorkshire and the Humber</c:v>
                </c:pt>
              </c:strCache>
            </c:strRef>
          </c:cat>
          <c:val>
            <c:numRef>
              <c:f>'DCT - regional'!$B$12:$L$12</c:f>
              <c:numCache>
                <c:formatCode>General</c:formatCode>
                <c:ptCount val="11"/>
                <c:pt idx="0">
                  <c:v>22</c:v>
                </c:pt>
                <c:pt idx="1">
                  <c:v>51</c:v>
                </c:pt>
                <c:pt idx="2">
                  <c:v>77</c:v>
                </c:pt>
                <c:pt idx="3">
                  <c:v>19</c:v>
                </c:pt>
                <c:pt idx="4">
                  <c:v>90</c:v>
                </c:pt>
                <c:pt idx="5">
                  <c:v>85</c:v>
                </c:pt>
                <c:pt idx="6">
                  <c:v>119</c:v>
                </c:pt>
                <c:pt idx="7">
                  <c:v>32</c:v>
                </c:pt>
                <c:pt idx="8">
                  <c:v>21</c:v>
                </c:pt>
                <c:pt idx="9">
                  <c:v>50</c:v>
                </c:pt>
                <c:pt idx="10">
                  <c:v>40</c:v>
                </c:pt>
              </c:numCache>
            </c:numRef>
          </c:val>
          <c:extLst>
            <c:ext xmlns:c16="http://schemas.microsoft.com/office/drawing/2014/chart" uri="{C3380CC4-5D6E-409C-BE32-E72D297353CC}">
              <c16:uniqueId val="{00000016-EB05-4254-A1BA-32A69502AA8D}"/>
            </c:ext>
          </c:extLst>
        </c:ser>
        <c:dLbls>
          <c:dLblPos val="inEnd"/>
          <c:showLegendKey val="0"/>
          <c:showVal val="0"/>
          <c:showCatName val="0"/>
          <c:showSerName val="0"/>
          <c:showPercent val="1"/>
          <c:showBubbleSize val="0"/>
          <c:showLeaderLines val="1"/>
        </c:dLbls>
        <c:firstSliceAng val="0"/>
      </c:pieChart>
      <c:spPr>
        <a:noFill/>
        <a:ln>
          <a:noFill/>
        </a:ln>
        <a:effectLst/>
      </c:spPr>
    </c:plotArea>
    <c:legend>
      <c:legendPos val="b"/>
      <c:layout>
        <c:manualLayout>
          <c:xMode val="edge"/>
          <c:yMode val="edge"/>
          <c:x val="0.70985847223642495"/>
          <c:y val="0.22644805289610584"/>
          <c:w val="0.2888818897637796"/>
          <c:h val="0.74032788065576138"/>
        </c:manualLayout>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85000"/>
                  <a:lumOff val="1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1" i="0" u="none" strike="noStrike" kern="1200" baseline="0">
                <a:solidFill>
                  <a:schemeClr val="tx1">
                    <a:lumMod val="65000"/>
                    <a:lumOff val="35000"/>
                  </a:schemeClr>
                </a:solidFill>
                <a:latin typeface="+mn-lt"/>
                <a:ea typeface="+mn-ea"/>
                <a:cs typeface="+mn-cs"/>
              </a:defRPr>
            </a:pPr>
            <a:r>
              <a:rPr lang="en-GB" sz="1100" b="1" i="0" baseline="0">
                <a:solidFill>
                  <a:schemeClr val="tx1">
                    <a:lumMod val="85000"/>
                    <a:lumOff val="15000"/>
                  </a:schemeClr>
                </a:solidFill>
                <a:effectLst/>
              </a:rPr>
              <a:t>Share of </a:t>
            </a:r>
            <a:r>
              <a:rPr lang="en-US" sz="1100" b="1" i="0" baseline="0">
                <a:solidFill>
                  <a:schemeClr val="tx1">
                    <a:lumMod val="85000"/>
                    <a:lumOff val="15000"/>
                  </a:schemeClr>
                </a:solidFill>
                <a:effectLst/>
              </a:rPr>
              <a:t>FDI</a:t>
            </a:r>
            <a:r>
              <a:rPr lang="zh-CN" sz="1100" b="1" i="0" baseline="0">
                <a:solidFill>
                  <a:schemeClr val="tx1">
                    <a:lumMod val="85000"/>
                    <a:lumOff val="15000"/>
                  </a:schemeClr>
                </a:solidFill>
                <a:effectLst/>
              </a:rPr>
              <a:t> </a:t>
            </a:r>
            <a:r>
              <a:rPr lang="en-US" sz="1100" b="1" i="0" baseline="0">
                <a:solidFill>
                  <a:schemeClr val="tx1">
                    <a:lumMod val="85000"/>
                    <a:lumOff val="15000"/>
                  </a:schemeClr>
                </a:solidFill>
                <a:effectLst/>
              </a:rPr>
              <a:t>projects</a:t>
            </a:r>
            <a:r>
              <a:rPr lang="zh-CN" sz="1100" b="1" i="0" baseline="0">
                <a:solidFill>
                  <a:schemeClr val="tx1">
                    <a:lumMod val="85000"/>
                    <a:lumOff val="15000"/>
                  </a:schemeClr>
                </a:solidFill>
                <a:effectLst/>
              </a:rPr>
              <a:t> </a:t>
            </a:r>
            <a:r>
              <a:rPr lang="en-US" sz="1100" b="1" i="0" baseline="0">
                <a:solidFill>
                  <a:schemeClr val="tx1">
                    <a:lumMod val="85000"/>
                    <a:lumOff val="15000"/>
                  </a:schemeClr>
                </a:solidFill>
                <a:effectLst/>
              </a:rPr>
              <a:t>in</a:t>
            </a:r>
            <a:r>
              <a:rPr lang="zh-CN" sz="1100" b="1" i="0" baseline="0">
                <a:solidFill>
                  <a:schemeClr val="tx1">
                    <a:lumMod val="85000"/>
                    <a:lumOff val="15000"/>
                  </a:schemeClr>
                </a:solidFill>
                <a:effectLst/>
              </a:rPr>
              <a:t> </a:t>
            </a:r>
            <a:r>
              <a:rPr lang="en-US" altLang="zh-CN" sz="1100" b="1" i="0" baseline="0">
                <a:solidFill>
                  <a:schemeClr val="tx1">
                    <a:lumMod val="85000"/>
                    <a:lumOff val="15000"/>
                  </a:schemeClr>
                </a:solidFill>
                <a:effectLst/>
              </a:rPr>
              <a:t>Data</a:t>
            </a:r>
            <a:r>
              <a:rPr lang="zh-CN" altLang="en-US" sz="1100" b="1" i="0" baseline="0">
                <a:solidFill>
                  <a:schemeClr val="tx1">
                    <a:lumMod val="85000"/>
                    <a:lumOff val="15000"/>
                  </a:schemeClr>
                </a:solidFill>
                <a:effectLst/>
              </a:rPr>
              <a:t> </a:t>
            </a:r>
            <a:r>
              <a:rPr lang="en-US" altLang="zh-CN" sz="1100" b="1" i="0" baseline="0">
                <a:solidFill>
                  <a:schemeClr val="tx1">
                    <a:lumMod val="85000"/>
                    <a:lumOff val="15000"/>
                  </a:schemeClr>
                </a:solidFill>
                <a:effectLst/>
              </a:rPr>
              <a:t>driven</a:t>
            </a:r>
            <a:r>
              <a:rPr lang="zh-CN" altLang="en-US" sz="1100" b="1" i="0" baseline="0">
                <a:solidFill>
                  <a:schemeClr val="tx1">
                    <a:lumMod val="85000"/>
                    <a:lumOff val="15000"/>
                  </a:schemeClr>
                </a:solidFill>
                <a:effectLst/>
              </a:rPr>
              <a:t> </a:t>
            </a:r>
            <a:r>
              <a:rPr lang="en-US" altLang="zh-CN" sz="1100" b="1" i="0" baseline="0">
                <a:solidFill>
                  <a:schemeClr val="tx1">
                    <a:lumMod val="85000"/>
                    <a:lumOff val="15000"/>
                  </a:schemeClr>
                </a:solidFill>
                <a:effectLst/>
              </a:rPr>
              <a:t>healthcare</a:t>
            </a:r>
            <a:r>
              <a:rPr lang="zh-CN" sz="1100" b="1" i="0" baseline="0">
                <a:solidFill>
                  <a:schemeClr val="tx1">
                    <a:lumMod val="85000"/>
                    <a:lumOff val="15000"/>
                  </a:schemeClr>
                </a:solidFill>
                <a:effectLst/>
              </a:rPr>
              <a:t> </a:t>
            </a:r>
            <a:r>
              <a:rPr lang="en-US" sz="1100" b="1" i="0" baseline="0">
                <a:solidFill>
                  <a:schemeClr val="tx1">
                    <a:lumMod val="85000"/>
                    <a:lumOff val="15000"/>
                  </a:schemeClr>
                </a:solidFill>
                <a:effectLst/>
              </a:rPr>
              <a:t>across</a:t>
            </a:r>
            <a:r>
              <a:rPr lang="zh-CN" sz="1100" b="1" i="0" baseline="0">
                <a:solidFill>
                  <a:schemeClr val="tx1">
                    <a:lumMod val="85000"/>
                    <a:lumOff val="15000"/>
                  </a:schemeClr>
                </a:solidFill>
                <a:effectLst/>
              </a:rPr>
              <a:t> </a:t>
            </a:r>
            <a:r>
              <a:rPr lang="en-US" sz="1100" b="1" i="0" baseline="0">
                <a:solidFill>
                  <a:schemeClr val="tx1">
                    <a:lumMod val="85000"/>
                    <a:lumOff val="15000"/>
                  </a:schemeClr>
                </a:solidFill>
                <a:effectLst/>
              </a:rPr>
              <a:t>the</a:t>
            </a:r>
            <a:r>
              <a:rPr lang="zh-CN" sz="1100" b="1" i="0" baseline="0">
                <a:solidFill>
                  <a:schemeClr val="tx1">
                    <a:lumMod val="85000"/>
                    <a:lumOff val="15000"/>
                  </a:schemeClr>
                </a:solidFill>
                <a:effectLst/>
              </a:rPr>
              <a:t> </a:t>
            </a:r>
            <a:r>
              <a:rPr lang="en-US" sz="1100" b="1" i="0" baseline="0">
                <a:solidFill>
                  <a:schemeClr val="tx1">
                    <a:lumMod val="85000"/>
                    <a:lumOff val="15000"/>
                  </a:schemeClr>
                </a:solidFill>
                <a:effectLst/>
              </a:rPr>
              <a:t>UK,</a:t>
            </a:r>
            <a:r>
              <a:rPr lang="zh-CN" altLang="en-US" sz="1100" b="1" i="0" baseline="0">
                <a:solidFill>
                  <a:schemeClr val="tx1">
                    <a:lumMod val="85000"/>
                    <a:lumOff val="15000"/>
                  </a:schemeClr>
                </a:solidFill>
                <a:effectLst/>
              </a:rPr>
              <a:t> </a:t>
            </a:r>
            <a:endParaRPr lang="en-GB" altLang="zh-CN" sz="1100" b="1" i="0" baseline="0">
              <a:solidFill>
                <a:schemeClr val="tx1">
                  <a:lumMod val="85000"/>
                  <a:lumOff val="15000"/>
                </a:schemeClr>
              </a:solidFill>
              <a:effectLst/>
            </a:endParaRPr>
          </a:p>
          <a:p>
            <a:pPr>
              <a:defRPr/>
            </a:pPr>
            <a:r>
              <a:rPr lang="en-US" sz="1100" b="1" i="0" baseline="0">
                <a:solidFill>
                  <a:schemeClr val="tx1">
                    <a:lumMod val="85000"/>
                    <a:lumOff val="15000"/>
                  </a:schemeClr>
                </a:solidFill>
                <a:effectLst/>
              </a:rPr>
              <a:t>2013</a:t>
            </a:r>
            <a:r>
              <a:rPr lang="zh-CN" sz="1100" b="1" i="0" baseline="0">
                <a:solidFill>
                  <a:schemeClr val="tx1">
                    <a:lumMod val="85000"/>
                    <a:lumOff val="15000"/>
                  </a:schemeClr>
                </a:solidFill>
                <a:effectLst/>
              </a:rPr>
              <a:t> </a:t>
            </a:r>
            <a:r>
              <a:rPr lang="en-US" sz="1100" b="1" i="0" baseline="0">
                <a:solidFill>
                  <a:schemeClr val="tx1">
                    <a:lumMod val="85000"/>
                    <a:lumOff val="15000"/>
                  </a:schemeClr>
                </a:solidFill>
                <a:effectLst/>
              </a:rPr>
              <a:t>-</a:t>
            </a:r>
            <a:r>
              <a:rPr lang="zh-CN" sz="1100" b="1" i="0" baseline="0">
                <a:solidFill>
                  <a:schemeClr val="tx1">
                    <a:lumMod val="85000"/>
                    <a:lumOff val="15000"/>
                  </a:schemeClr>
                </a:solidFill>
                <a:effectLst/>
              </a:rPr>
              <a:t> </a:t>
            </a:r>
            <a:r>
              <a:rPr lang="en-US" sz="1100" b="1" i="0" baseline="0">
                <a:solidFill>
                  <a:schemeClr val="tx1">
                    <a:lumMod val="85000"/>
                    <a:lumOff val="15000"/>
                  </a:schemeClr>
                </a:solidFill>
                <a:effectLst/>
              </a:rPr>
              <a:t>2021</a:t>
            </a:r>
            <a:endParaRPr lang="en-GB" sz="1100" b="1" i="0" baseline="0">
              <a:solidFill>
                <a:schemeClr val="tx1">
                  <a:lumMod val="85000"/>
                  <a:lumOff val="15000"/>
                </a:schemeClr>
              </a:solidFill>
              <a:effectLst/>
            </a:endParaRPr>
          </a:p>
        </c:rich>
      </c:tx>
      <c:layout>
        <c:manualLayout>
          <c:xMode val="edge"/>
          <c:yMode val="edge"/>
          <c:x val="0.14049908278582227"/>
          <c:y val="2.5700932215309055E-3"/>
        </c:manualLayout>
      </c:layout>
      <c:overlay val="0"/>
      <c:spPr>
        <a:noFill/>
        <a:ln>
          <a:noFill/>
        </a:ln>
        <a:effectLst/>
      </c:spPr>
      <c:txPr>
        <a:bodyPr rot="0" spcFirstLastPara="1" vertOverflow="ellipsis" vert="horz" wrap="square" anchor="ctr" anchorCtr="1"/>
        <a:lstStyle/>
        <a:p>
          <a:pPr>
            <a:defRPr sz="1600" b="1" i="0" u="none" strike="noStrike" kern="120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0.15552299371061612"/>
          <c:y val="0.1682707851554715"/>
          <c:w val="0.52898229546661446"/>
          <c:h val="0.7168451397412301"/>
        </c:manualLayout>
      </c:layout>
      <c:pieChart>
        <c:varyColors val="1"/>
        <c:ser>
          <c:idx val="0"/>
          <c:order val="0"/>
          <c:dPt>
            <c:idx val="0"/>
            <c:bubble3D val="0"/>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a:noFill/>
              </a:ln>
              <a:effectLst>
                <a:outerShdw blurRad="57150" dist="19050" dir="5400000" algn="ctr" rotWithShape="0">
                  <a:srgbClr val="000000">
                    <a:alpha val="63000"/>
                  </a:srgbClr>
                </a:outerShdw>
              </a:effectLst>
            </c:spPr>
            <c:extLst>
              <c:ext xmlns:c16="http://schemas.microsoft.com/office/drawing/2014/chart" uri="{C3380CC4-5D6E-409C-BE32-E72D297353CC}">
                <c16:uniqueId val="{00000001-3625-45AD-ABEC-F4DEF02235B5}"/>
              </c:ext>
            </c:extLst>
          </c:dPt>
          <c:dPt>
            <c:idx val="1"/>
            <c:bubble3D val="0"/>
            <c:spPr>
              <a:gradFill rotWithShape="1">
                <a:gsLst>
                  <a:gs pos="0">
                    <a:schemeClr val="accent2">
                      <a:satMod val="103000"/>
                      <a:lumMod val="102000"/>
                      <a:tint val="94000"/>
                    </a:schemeClr>
                  </a:gs>
                  <a:gs pos="50000">
                    <a:schemeClr val="accent2">
                      <a:satMod val="110000"/>
                      <a:lumMod val="100000"/>
                      <a:shade val="100000"/>
                    </a:schemeClr>
                  </a:gs>
                  <a:gs pos="100000">
                    <a:schemeClr val="accent2">
                      <a:lumMod val="99000"/>
                      <a:satMod val="120000"/>
                      <a:shade val="78000"/>
                    </a:schemeClr>
                  </a:gs>
                </a:gsLst>
                <a:lin ang="5400000" scaled="0"/>
              </a:gradFill>
              <a:ln>
                <a:noFill/>
              </a:ln>
              <a:effectLst>
                <a:outerShdw blurRad="57150" dist="19050" dir="5400000" algn="ctr" rotWithShape="0">
                  <a:srgbClr val="000000">
                    <a:alpha val="63000"/>
                  </a:srgbClr>
                </a:outerShdw>
              </a:effectLst>
            </c:spPr>
            <c:extLst>
              <c:ext xmlns:c16="http://schemas.microsoft.com/office/drawing/2014/chart" uri="{C3380CC4-5D6E-409C-BE32-E72D297353CC}">
                <c16:uniqueId val="{00000003-3625-45AD-ABEC-F4DEF02235B5}"/>
              </c:ext>
            </c:extLst>
          </c:dPt>
          <c:dPt>
            <c:idx val="2"/>
            <c:bubble3D val="0"/>
            <c:spPr>
              <a:gradFill rotWithShape="1">
                <a:gsLst>
                  <a:gs pos="0">
                    <a:schemeClr val="accent3">
                      <a:satMod val="103000"/>
                      <a:lumMod val="102000"/>
                      <a:tint val="94000"/>
                    </a:schemeClr>
                  </a:gs>
                  <a:gs pos="50000">
                    <a:schemeClr val="accent3">
                      <a:satMod val="110000"/>
                      <a:lumMod val="100000"/>
                      <a:shade val="100000"/>
                    </a:schemeClr>
                  </a:gs>
                  <a:gs pos="100000">
                    <a:schemeClr val="accent3">
                      <a:lumMod val="99000"/>
                      <a:satMod val="120000"/>
                      <a:shade val="78000"/>
                    </a:schemeClr>
                  </a:gs>
                </a:gsLst>
                <a:lin ang="5400000" scaled="0"/>
              </a:gradFill>
              <a:ln>
                <a:noFill/>
              </a:ln>
              <a:effectLst>
                <a:outerShdw blurRad="57150" dist="19050" dir="5400000" algn="ctr" rotWithShape="0">
                  <a:srgbClr val="000000">
                    <a:alpha val="63000"/>
                  </a:srgbClr>
                </a:outerShdw>
              </a:effectLst>
            </c:spPr>
            <c:extLst>
              <c:ext xmlns:c16="http://schemas.microsoft.com/office/drawing/2014/chart" uri="{C3380CC4-5D6E-409C-BE32-E72D297353CC}">
                <c16:uniqueId val="{00000005-3625-45AD-ABEC-F4DEF02235B5}"/>
              </c:ext>
            </c:extLst>
          </c:dPt>
          <c:dPt>
            <c:idx val="3"/>
            <c:bubble3D val="0"/>
            <c:spPr>
              <a:gradFill rotWithShape="1">
                <a:gsLst>
                  <a:gs pos="0">
                    <a:schemeClr val="accent4">
                      <a:satMod val="103000"/>
                      <a:lumMod val="102000"/>
                      <a:tint val="94000"/>
                    </a:schemeClr>
                  </a:gs>
                  <a:gs pos="50000">
                    <a:schemeClr val="accent4">
                      <a:satMod val="110000"/>
                      <a:lumMod val="100000"/>
                      <a:shade val="100000"/>
                    </a:schemeClr>
                  </a:gs>
                  <a:gs pos="100000">
                    <a:schemeClr val="accent4">
                      <a:lumMod val="99000"/>
                      <a:satMod val="120000"/>
                      <a:shade val="78000"/>
                    </a:schemeClr>
                  </a:gs>
                </a:gsLst>
                <a:lin ang="5400000" scaled="0"/>
              </a:gradFill>
              <a:ln>
                <a:noFill/>
              </a:ln>
              <a:effectLst>
                <a:outerShdw blurRad="57150" dist="19050" dir="5400000" algn="ctr" rotWithShape="0">
                  <a:srgbClr val="000000">
                    <a:alpha val="63000"/>
                  </a:srgbClr>
                </a:outerShdw>
              </a:effectLst>
            </c:spPr>
            <c:extLst>
              <c:ext xmlns:c16="http://schemas.microsoft.com/office/drawing/2014/chart" uri="{C3380CC4-5D6E-409C-BE32-E72D297353CC}">
                <c16:uniqueId val="{00000007-3625-45AD-ABEC-F4DEF02235B5}"/>
              </c:ext>
            </c:extLst>
          </c:dPt>
          <c:dPt>
            <c:idx val="4"/>
            <c:bubble3D val="0"/>
            <c:spPr>
              <a:gradFill rotWithShape="1">
                <a:gsLst>
                  <a:gs pos="0">
                    <a:schemeClr val="accent5">
                      <a:satMod val="103000"/>
                      <a:lumMod val="102000"/>
                      <a:tint val="94000"/>
                    </a:schemeClr>
                  </a:gs>
                  <a:gs pos="50000">
                    <a:schemeClr val="accent5">
                      <a:satMod val="110000"/>
                      <a:lumMod val="100000"/>
                      <a:shade val="100000"/>
                    </a:schemeClr>
                  </a:gs>
                  <a:gs pos="100000">
                    <a:schemeClr val="accent5">
                      <a:lumMod val="99000"/>
                      <a:satMod val="120000"/>
                      <a:shade val="78000"/>
                    </a:schemeClr>
                  </a:gs>
                </a:gsLst>
                <a:lin ang="5400000" scaled="0"/>
              </a:gradFill>
              <a:ln>
                <a:noFill/>
              </a:ln>
              <a:effectLst>
                <a:outerShdw blurRad="57150" dist="19050" dir="5400000" algn="ctr" rotWithShape="0">
                  <a:srgbClr val="000000">
                    <a:alpha val="63000"/>
                  </a:srgbClr>
                </a:outerShdw>
              </a:effectLst>
            </c:spPr>
            <c:extLst>
              <c:ext xmlns:c16="http://schemas.microsoft.com/office/drawing/2014/chart" uri="{C3380CC4-5D6E-409C-BE32-E72D297353CC}">
                <c16:uniqueId val="{00000009-3625-45AD-ABEC-F4DEF02235B5}"/>
              </c:ext>
            </c:extLst>
          </c:dPt>
          <c:dPt>
            <c:idx val="5"/>
            <c:bubble3D val="0"/>
            <c:spPr>
              <a:gradFill rotWithShape="1">
                <a:gsLst>
                  <a:gs pos="0">
                    <a:schemeClr val="accent6">
                      <a:satMod val="103000"/>
                      <a:lumMod val="102000"/>
                      <a:tint val="94000"/>
                    </a:schemeClr>
                  </a:gs>
                  <a:gs pos="50000">
                    <a:schemeClr val="accent6">
                      <a:satMod val="110000"/>
                      <a:lumMod val="100000"/>
                      <a:shade val="100000"/>
                    </a:schemeClr>
                  </a:gs>
                  <a:gs pos="100000">
                    <a:schemeClr val="accent6">
                      <a:lumMod val="99000"/>
                      <a:satMod val="120000"/>
                      <a:shade val="78000"/>
                    </a:schemeClr>
                  </a:gs>
                </a:gsLst>
                <a:lin ang="5400000" scaled="0"/>
              </a:gradFill>
              <a:ln>
                <a:noFill/>
              </a:ln>
              <a:effectLst>
                <a:outerShdw blurRad="57150" dist="19050" dir="5400000" algn="ctr" rotWithShape="0">
                  <a:srgbClr val="000000">
                    <a:alpha val="63000"/>
                  </a:srgbClr>
                </a:outerShdw>
              </a:effectLst>
            </c:spPr>
            <c:extLst>
              <c:ext xmlns:c16="http://schemas.microsoft.com/office/drawing/2014/chart" uri="{C3380CC4-5D6E-409C-BE32-E72D297353CC}">
                <c16:uniqueId val="{0000000B-3625-45AD-ABEC-F4DEF02235B5}"/>
              </c:ext>
            </c:extLst>
          </c:dPt>
          <c:dPt>
            <c:idx val="6"/>
            <c:bubble3D val="0"/>
            <c:spPr>
              <a:gradFill rotWithShape="1">
                <a:gsLst>
                  <a:gs pos="0">
                    <a:schemeClr val="accent1">
                      <a:lumMod val="60000"/>
                      <a:satMod val="103000"/>
                      <a:lumMod val="102000"/>
                      <a:tint val="94000"/>
                    </a:schemeClr>
                  </a:gs>
                  <a:gs pos="50000">
                    <a:schemeClr val="accent1">
                      <a:lumMod val="60000"/>
                      <a:satMod val="110000"/>
                      <a:lumMod val="100000"/>
                      <a:shade val="100000"/>
                    </a:schemeClr>
                  </a:gs>
                  <a:gs pos="100000">
                    <a:schemeClr val="accent1">
                      <a:lumMod val="60000"/>
                      <a:lumMod val="99000"/>
                      <a:satMod val="120000"/>
                      <a:shade val="78000"/>
                    </a:schemeClr>
                  </a:gs>
                </a:gsLst>
                <a:lin ang="5400000" scaled="0"/>
              </a:gradFill>
              <a:ln>
                <a:noFill/>
              </a:ln>
              <a:effectLst>
                <a:outerShdw blurRad="57150" dist="19050" dir="5400000" algn="ctr" rotWithShape="0">
                  <a:srgbClr val="000000">
                    <a:alpha val="63000"/>
                  </a:srgbClr>
                </a:outerShdw>
              </a:effectLst>
            </c:spPr>
            <c:extLst>
              <c:ext xmlns:c16="http://schemas.microsoft.com/office/drawing/2014/chart" uri="{C3380CC4-5D6E-409C-BE32-E72D297353CC}">
                <c16:uniqueId val="{0000000D-3625-45AD-ABEC-F4DEF02235B5}"/>
              </c:ext>
            </c:extLst>
          </c:dPt>
          <c:dPt>
            <c:idx val="7"/>
            <c:bubble3D val="0"/>
            <c:spPr>
              <a:gradFill rotWithShape="1">
                <a:gsLst>
                  <a:gs pos="0">
                    <a:schemeClr val="accent2">
                      <a:lumMod val="60000"/>
                      <a:satMod val="103000"/>
                      <a:lumMod val="102000"/>
                      <a:tint val="94000"/>
                    </a:schemeClr>
                  </a:gs>
                  <a:gs pos="50000">
                    <a:schemeClr val="accent2">
                      <a:lumMod val="60000"/>
                      <a:satMod val="110000"/>
                      <a:lumMod val="100000"/>
                      <a:shade val="100000"/>
                    </a:schemeClr>
                  </a:gs>
                  <a:gs pos="100000">
                    <a:schemeClr val="accent2">
                      <a:lumMod val="60000"/>
                      <a:lumMod val="99000"/>
                      <a:satMod val="120000"/>
                      <a:shade val="78000"/>
                    </a:schemeClr>
                  </a:gs>
                </a:gsLst>
                <a:lin ang="5400000" scaled="0"/>
              </a:gradFill>
              <a:ln>
                <a:noFill/>
              </a:ln>
              <a:effectLst>
                <a:outerShdw blurRad="57150" dist="19050" dir="5400000" algn="ctr" rotWithShape="0">
                  <a:srgbClr val="000000">
                    <a:alpha val="63000"/>
                  </a:srgbClr>
                </a:outerShdw>
              </a:effectLst>
            </c:spPr>
            <c:extLst>
              <c:ext xmlns:c16="http://schemas.microsoft.com/office/drawing/2014/chart" uri="{C3380CC4-5D6E-409C-BE32-E72D297353CC}">
                <c16:uniqueId val="{0000000F-3625-45AD-ABEC-F4DEF02235B5}"/>
              </c:ext>
            </c:extLst>
          </c:dPt>
          <c:dPt>
            <c:idx val="8"/>
            <c:bubble3D val="0"/>
            <c:spPr>
              <a:gradFill rotWithShape="1">
                <a:gsLst>
                  <a:gs pos="0">
                    <a:schemeClr val="accent3">
                      <a:lumMod val="60000"/>
                      <a:satMod val="103000"/>
                      <a:lumMod val="102000"/>
                      <a:tint val="94000"/>
                    </a:schemeClr>
                  </a:gs>
                  <a:gs pos="50000">
                    <a:schemeClr val="accent3">
                      <a:lumMod val="60000"/>
                      <a:satMod val="110000"/>
                      <a:lumMod val="100000"/>
                      <a:shade val="100000"/>
                    </a:schemeClr>
                  </a:gs>
                  <a:gs pos="100000">
                    <a:schemeClr val="accent3">
                      <a:lumMod val="60000"/>
                      <a:lumMod val="99000"/>
                      <a:satMod val="120000"/>
                      <a:shade val="78000"/>
                    </a:schemeClr>
                  </a:gs>
                </a:gsLst>
                <a:lin ang="5400000" scaled="0"/>
              </a:gradFill>
              <a:ln>
                <a:noFill/>
              </a:ln>
              <a:effectLst>
                <a:outerShdw blurRad="57150" dist="19050" dir="5400000" algn="ctr" rotWithShape="0">
                  <a:srgbClr val="000000">
                    <a:alpha val="63000"/>
                  </a:srgbClr>
                </a:outerShdw>
              </a:effectLst>
            </c:spPr>
            <c:extLst>
              <c:ext xmlns:c16="http://schemas.microsoft.com/office/drawing/2014/chart" uri="{C3380CC4-5D6E-409C-BE32-E72D297353CC}">
                <c16:uniqueId val="{00000011-3625-45AD-ABEC-F4DEF02235B5}"/>
              </c:ext>
            </c:extLst>
          </c:dPt>
          <c:dPt>
            <c:idx val="9"/>
            <c:bubble3D val="0"/>
            <c:spPr>
              <a:gradFill rotWithShape="1">
                <a:gsLst>
                  <a:gs pos="0">
                    <a:schemeClr val="accent4">
                      <a:lumMod val="60000"/>
                      <a:satMod val="103000"/>
                      <a:lumMod val="102000"/>
                      <a:tint val="94000"/>
                    </a:schemeClr>
                  </a:gs>
                  <a:gs pos="50000">
                    <a:schemeClr val="accent4">
                      <a:lumMod val="60000"/>
                      <a:satMod val="110000"/>
                      <a:lumMod val="100000"/>
                      <a:shade val="100000"/>
                    </a:schemeClr>
                  </a:gs>
                  <a:gs pos="100000">
                    <a:schemeClr val="accent4">
                      <a:lumMod val="60000"/>
                      <a:lumMod val="99000"/>
                      <a:satMod val="120000"/>
                      <a:shade val="78000"/>
                    </a:schemeClr>
                  </a:gs>
                </a:gsLst>
                <a:lin ang="5400000" scaled="0"/>
              </a:gradFill>
              <a:ln>
                <a:noFill/>
              </a:ln>
              <a:effectLst>
                <a:outerShdw blurRad="57150" dist="19050" dir="5400000" algn="ctr" rotWithShape="0">
                  <a:srgbClr val="000000">
                    <a:alpha val="63000"/>
                  </a:srgbClr>
                </a:outerShdw>
              </a:effectLst>
            </c:spPr>
            <c:extLst>
              <c:ext xmlns:c16="http://schemas.microsoft.com/office/drawing/2014/chart" uri="{C3380CC4-5D6E-409C-BE32-E72D297353CC}">
                <c16:uniqueId val="{00000013-3625-45AD-ABEC-F4DEF02235B5}"/>
              </c:ext>
            </c:extLst>
          </c:dPt>
          <c:dPt>
            <c:idx val="10"/>
            <c:bubble3D val="0"/>
            <c:explosion val="15"/>
            <c:spPr>
              <a:gradFill rotWithShape="1">
                <a:gsLst>
                  <a:gs pos="0">
                    <a:schemeClr val="accent5">
                      <a:lumMod val="60000"/>
                      <a:satMod val="103000"/>
                      <a:lumMod val="102000"/>
                      <a:tint val="94000"/>
                    </a:schemeClr>
                  </a:gs>
                  <a:gs pos="50000">
                    <a:schemeClr val="accent5">
                      <a:lumMod val="60000"/>
                      <a:satMod val="110000"/>
                      <a:lumMod val="100000"/>
                      <a:shade val="100000"/>
                    </a:schemeClr>
                  </a:gs>
                  <a:gs pos="100000">
                    <a:schemeClr val="accent5">
                      <a:lumMod val="60000"/>
                      <a:lumMod val="99000"/>
                      <a:satMod val="120000"/>
                      <a:shade val="78000"/>
                    </a:schemeClr>
                  </a:gs>
                </a:gsLst>
                <a:lin ang="5400000" scaled="0"/>
              </a:gradFill>
              <a:ln>
                <a:noFill/>
              </a:ln>
              <a:effectLst>
                <a:outerShdw blurRad="57150" dist="19050" dir="5400000" algn="ctr" rotWithShape="0">
                  <a:srgbClr val="000000">
                    <a:alpha val="63000"/>
                  </a:srgbClr>
                </a:outerShdw>
              </a:effectLst>
            </c:spPr>
            <c:extLst>
              <c:ext xmlns:c16="http://schemas.microsoft.com/office/drawing/2014/chart" uri="{C3380CC4-5D6E-409C-BE32-E72D297353CC}">
                <c16:uniqueId val="{00000015-3625-45AD-ABEC-F4DEF02235B5}"/>
              </c:ext>
            </c:extLst>
          </c:dPt>
          <c:dPt>
            <c:idx val="11"/>
            <c:bubble3D val="0"/>
            <c:spPr>
              <a:gradFill rotWithShape="1">
                <a:gsLst>
                  <a:gs pos="0">
                    <a:schemeClr val="accent6">
                      <a:lumMod val="60000"/>
                      <a:satMod val="103000"/>
                      <a:lumMod val="102000"/>
                      <a:tint val="94000"/>
                    </a:schemeClr>
                  </a:gs>
                  <a:gs pos="50000">
                    <a:schemeClr val="accent6">
                      <a:lumMod val="60000"/>
                      <a:satMod val="110000"/>
                      <a:lumMod val="100000"/>
                      <a:shade val="100000"/>
                    </a:schemeClr>
                  </a:gs>
                  <a:gs pos="100000">
                    <a:schemeClr val="accent6">
                      <a:lumMod val="60000"/>
                      <a:lumMod val="99000"/>
                      <a:satMod val="120000"/>
                      <a:shade val="78000"/>
                    </a:schemeClr>
                  </a:gs>
                </a:gsLst>
                <a:lin ang="5400000" scaled="0"/>
              </a:gradFill>
              <a:ln>
                <a:noFill/>
              </a:ln>
              <a:effectLst>
                <a:outerShdw blurRad="57150" dist="19050" dir="5400000" algn="ctr" rotWithShape="0">
                  <a:srgbClr val="000000">
                    <a:alpha val="63000"/>
                  </a:srgbClr>
                </a:outerShdw>
              </a:effectLst>
            </c:spPr>
            <c:extLst>
              <c:ext xmlns:c16="http://schemas.microsoft.com/office/drawing/2014/chart" uri="{C3380CC4-5D6E-409C-BE32-E72D297353CC}">
                <c16:uniqueId val="{00000017-3625-45AD-ABEC-F4DEF02235B5}"/>
              </c:ext>
            </c:extLst>
          </c:dPt>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85000"/>
                        <a:lumOff val="15000"/>
                      </a:schemeClr>
                    </a:solidFill>
                    <a:latin typeface="+mn-lt"/>
                    <a:ea typeface="+mn-ea"/>
                    <a:cs typeface="+mn-cs"/>
                  </a:defRPr>
                </a:pPr>
                <a:endParaRPr lang="en-US"/>
              </a:p>
            </c:txPr>
            <c:dLblPos val="outEnd"/>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'DDH - regional'!$B$2:$M$2</c:f>
              <c:strCache>
                <c:ptCount val="12"/>
                <c:pt idx="0">
                  <c:v>East Midlands</c:v>
                </c:pt>
                <c:pt idx="1">
                  <c:v>East of England</c:v>
                </c:pt>
                <c:pt idx="2">
                  <c:v>Greater London</c:v>
                </c:pt>
                <c:pt idx="3">
                  <c:v>Northern Ireland</c:v>
                </c:pt>
                <c:pt idx="4">
                  <c:v>North East</c:v>
                </c:pt>
                <c:pt idx="5">
                  <c:v>North West</c:v>
                </c:pt>
                <c:pt idx="6">
                  <c:v>Scotland</c:v>
                </c:pt>
                <c:pt idx="7">
                  <c:v>South East</c:v>
                </c:pt>
                <c:pt idx="8">
                  <c:v>South West</c:v>
                </c:pt>
                <c:pt idx="9">
                  <c:v>Wales</c:v>
                </c:pt>
                <c:pt idx="10">
                  <c:v>West Midlands</c:v>
                </c:pt>
                <c:pt idx="11">
                  <c:v>Yorkshire and the Humber</c:v>
                </c:pt>
              </c:strCache>
            </c:strRef>
          </c:cat>
          <c:val>
            <c:numRef>
              <c:f>'DDH - regional'!$B$12:$M$12</c:f>
              <c:numCache>
                <c:formatCode>General</c:formatCode>
                <c:ptCount val="12"/>
                <c:pt idx="0">
                  <c:v>21</c:v>
                </c:pt>
                <c:pt idx="1">
                  <c:v>49</c:v>
                </c:pt>
                <c:pt idx="2">
                  <c:v>84</c:v>
                </c:pt>
                <c:pt idx="3">
                  <c:v>31</c:v>
                </c:pt>
                <c:pt idx="4">
                  <c:v>19</c:v>
                </c:pt>
                <c:pt idx="5">
                  <c:v>33</c:v>
                </c:pt>
                <c:pt idx="6">
                  <c:v>62</c:v>
                </c:pt>
                <c:pt idx="7">
                  <c:v>49</c:v>
                </c:pt>
                <c:pt idx="8">
                  <c:v>18</c:v>
                </c:pt>
                <c:pt idx="9">
                  <c:v>21</c:v>
                </c:pt>
                <c:pt idx="10">
                  <c:v>37</c:v>
                </c:pt>
                <c:pt idx="11">
                  <c:v>20</c:v>
                </c:pt>
              </c:numCache>
            </c:numRef>
          </c:val>
          <c:extLst>
            <c:ext xmlns:c16="http://schemas.microsoft.com/office/drawing/2014/chart" uri="{C3380CC4-5D6E-409C-BE32-E72D297353CC}">
              <c16:uniqueId val="{00000018-3625-45AD-ABEC-F4DEF02235B5}"/>
            </c:ext>
          </c:extLst>
        </c:ser>
        <c:dLbls>
          <c:dLblPos val="inEnd"/>
          <c:showLegendKey val="0"/>
          <c:showVal val="0"/>
          <c:showCatName val="0"/>
          <c:showSerName val="0"/>
          <c:showPercent val="1"/>
          <c:showBubbleSize val="0"/>
          <c:showLeaderLines val="1"/>
        </c:dLbls>
        <c:firstSliceAng val="0"/>
      </c:pieChart>
      <c:spPr>
        <a:noFill/>
        <a:ln>
          <a:noFill/>
        </a:ln>
        <a:effectLst/>
      </c:spPr>
    </c:plotArea>
    <c:legend>
      <c:legendPos val="b"/>
      <c:layout>
        <c:manualLayout>
          <c:xMode val="edge"/>
          <c:yMode val="edge"/>
          <c:x val="0.69466189672412471"/>
          <c:y val="0.29924220521384565"/>
          <c:w val="0.30263947658051271"/>
          <c:h val="0.64424657644406635"/>
        </c:manualLayout>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85000"/>
                  <a:lumOff val="1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5">
  <cs:axisTitle>
    <cs:lnRef idx="0"/>
    <cs:fillRef idx="0"/>
    <cs:effectRef idx="0"/>
    <cs:fontRef idx="minor">
      <a:schemeClr val="tx2"/>
    </cs:fontRef>
    <cs:defRPr sz="900" b="1" kern="1200"/>
  </cs:axisTitle>
  <cs:categoryAxis>
    <cs:lnRef idx="0"/>
    <cs:fillRef idx="0"/>
    <cs:effectRef idx="0"/>
    <cs:fontRef idx="minor">
      <a:schemeClr val="tx2"/>
    </cs:fontRef>
    <cs:spPr>
      <a:ln w="9525" cap="flat" cmpd="sng" algn="ctr">
        <a:solidFill>
          <a:schemeClr val="tx2">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2">
            <a:lumMod val="15000"/>
            <a:lumOff val="85000"/>
          </a:schemeClr>
        </a:solidFill>
        <a:round/>
      </a:ln>
    </cs:spPr>
    <cs:defRPr sz="900" kern="1200"/>
  </cs:chartArea>
  <cs:dataLabel>
    <cs:lnRef idx="0"/>
    <cs:fillRef idx="0"/>
    <cs:effectRef idx="0"/>
    <cs:fontRef idx="minor">
      <a:schemeClr val="tx2"/>
    </cs:fontRef>
    <cs:defRPr sz="900" kern="1200"/>
  </cs:dataLabel>
  <cs:dataLabelCallout>
    <cs:lnRef idx="0"/>
    <cs:fillRef idx="0"/>
    <cs:effectRef idx="0"/>
    <cs:fontRef idx="minor">
      <a:schemeClr val="dk2">
        <a:lumMod val="7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2"/>
    <cs:fontRef idx="minor">
      <a:schemeClr val="tx2"/>
    </cs:fontRef>
  </cs:dataPoint>
  <cs:dataPoint3D>
    <cs:lnRef idx="0"/>
    <cs:fillRef idx="3">
      <cs:styleClr val="auto"/>
    </cs:fillRef>
    <cs:effectRef idx="2"/>
    <cs:fontRef idx="minor">
      <a:schemeClr val="tx2"/>
    </cs:fontRef>
  </cs:dataPoint3D>
  <cs:dataPointLine>
    <cs:lnRef idx="0">
      <cs:styleClr val="auto"/>
    </cs:lnRef>
    <cs:fillRef idx="3"/>
    <cs:effectRef idx="2"/>
    <cs:fontRef idx="minor">
      <a:schemeClr val="tx2"/>
    </cs:fontRef>
    <cs:spPr>
      <a:ln w="31750" cap="rnd">
        <a:solidFill>
          <a:schemeClr val="phClr"/>
        </a:solidFill>
        <a:round/>
      </a:ln>
    </cs:spPr>
  </cs:dataPointLine>
  <cs:dataPointMarker>
    <cs:lnRef idx="0"/>
    <cs:fillRef idx="3">
      <cs:styleClr val="auto"/>
    </cs:fillRef>
    <cs:effectRef idx="2"/>
    <cs:fontRef idx="minor">
      <a:schemeClr val="tx2"/>
    </cs:fontRef>
    <cs:spPr>
      <a:ln w="12700">
        <a:solidFill>
          <a:schemeClr val="lt2"/>
        </a:solidFill>
        <a:round/>
      </a:ln>
    </cs:spPr>
  </cs:dataPointMarker>
  <cs:dataPointMarkerLayout symbol="circle" size="6"/>
  <cs:dataPointWireframe>
    <cs:lnRef idx="0">
      <cs:styleClr val="auto"/>
    </cs:lnRef>
    <cs:fillRef idx="3"/>
    <cs:effectRef idx="2"/>
    <cs:fontRef idx="minor">
      <a:schemeClr val="tx2"/>
    </cs:fontRef>
    <cs:spPr>
      <a:ln w="9525" cap="rnd">
        <a:solidFill>
          <a:schemeClr val="phClr"/>
        </a:solidFill>
        <a:round/>
      </a:ln>
    </cs:spPr>
  </cs:dataPointWireframe>
  <cs:dataTable>
    <cs:lnRef idx="0"/>
    <cs:fillRef idx="0"/>
    <cs:effectRef idx="0"/>
    <cs:fontRef idx="minor">
      <a:schemeClr val="tx2"/>
    </cs:fontRef>
    <cs:spPr>
      <a:ln w="9525">
        <a:solidFill>
          <a:schemeClr val="tx2">
            <a:lumMod val="15000"/>
            <a:lumOff val="85000"/>
          </a:schemeClr>
        </a:solidFill>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2"/>
    </cs:fontRef>
    <cs:spPr>
      <a:ln w="9525">
        <a:solidFill>
          <a:schemeClr val="tx2">
            <a:lumMod val="60000"/>
            <a:lumOff val="40000"/>
          </a:schemeClr>
        </a:solidFill>
        <a:prstDash val="dash"/>
      </a:ln>
    </cs:spPr>
  </cs:dropLine>
  <cs:errorBar>
    <cs:lnRef idx="0"/>
    <cs:fillRef idx="0"/>
    <cs:effectRef idx="0"/>
    <cs:fontRef idx="minor">
      <a:schemeClr val="tx2"/>
    </cs:fontRef>
    <cs:spPr>
      <a:ln w="9525">
        <a:solidFill>
          <a:schemeClr val="tx2">
            <a:lumMod val="75000"/>
          </a:schemeClr>
        </a:solidFill>
        <a:round/>
      </a:ln>
    </cs:spPr>
  </cs:errorBar>
  <cs:floor>
    <cs:lnRef idx="0"/>
    <cs:fillRef idx="0"/>
    <cs:effectRef idx="0"/>
    <cs:fontRef idx="minor">
      <a:schemeClr val="tx2"/>
    </cs:fontRef>
  </cs:floor>
  <cs:gridlineMajor>
    <cs:lnRef idx="0"/>
    <cs:fillRef idx="0"/>
    <cs:effectRef idx="0"/>
    <cs:fontRef idx="minor">
      <a:schemeClr val="tx2"/>
    </cs:fontRef>
    <cs:spPr>
      <a:ln w="9525" cap="flat" cmpd="sng" algn="ctr">
        <a:solidFill>
          <a:schemeClr val="tx2">
            <a:lumMod val="15000"/>
            <a:lumOff val="85000"/>
          </a:schemeClr>
        </a:solidFill>
        <a:round/>
      </a:ln>
    </cs:spPr>
  </cs:gridlineMajor>
  <cs:gridlineMinor>
    <cs:lnRef idx="0"/>
    <cs:fillRef idx="0"/>
    <cs:effectRef idx="0"/>
    <cs:fontRef idx="minor">
      <a:schemeClr val="tx2"/>
    </cs:fontRef>
    <cs:spPr>
      <a:ln>
        <a:solidFill>
          <a:schemeClr val="tx2">
            <a:lumMod val="5000"/>
            <a:lumOff val="95000"/>
          </a:schemeClr>
        </a:solidFill>
      </a:ln>
    </cs:spPr>
  </cs:gridlineMinor>
  <cs:hiLoLine>
    <cs:lnRef idx="0"/>
    <cs:fillRef idx="0"/>
    <cs:effectRef idx="0"/>
    <cs:fontRef idx="minor">
      <a:schemeClr val="tx2"/>
    </cs:fontRef>
    <cs:spPr>
      <a:ln w="9525">
        <a:solidFill>
          <a:schemeClr val="tx2">
            <a:lumMod val="60000"/>
            <a:lumOff val="40000"/>
          </a:schemeClr>
        </a:solidFill>
        <a:prstDash val="dash"/>
      </a:ln>
    </cs:spPr>
  </cs:hiLoLine>
  <cs:leaderLine>
    <cs:lnRef idx="0"/>
    <cs:fillRef idx="0"/>
    <cs:effectRef idx="0"/>
    <cs:fontRef idx="minor">
      <a:schemeClr val="tx2"/>
    </cs:fontRef>
    <cs:spPr>
      <a:ln w="9525">
        <a:solidFill>
          <a:schemeClr val="tx2">
            <a:lumMod val="35000"/>
            <a:lumOff val="65000"/>
          </a:schemeClr>
        </a:solidFill>
      </a:ln>
    </cs:spPr>
  </cs:leaderLine>
  <cs:legend>
    <cs:lnRef idx="0"/>
    <cs:fillRef idx="0"/>
    <cs:effectRef idx="0"/>
    <cs:fontRef idx="minor">
      <a:schemeClr val="tx2"/>
    </cs:fontRef>
    <cs:defRPr sz="900" kern="1200"/>
  </cs:legend>
  <cs:plotArea>
    <cs:lnRef idx="0"/>
    <cs:fillRef idx="0"/>
    <cs:effectRef idx="0"/>
    <cs:fontRef idx="minor">
      <a:schemeClr val="tx2"/>
    </cs:fontRef>
  </cs:plotArea>
  <cs:plotArea3D>
    <cs:lnRef idx="0"/>
    <cs:fillRef idx="0"/>
    <cs:effectRef idx="0"/>
    <cs:fontRef idx="minor">
      <a:schemeClr val="tx2"/>
    </cs:fontRef>
  </cs:plotArea3D>
  <cs:seriesAxis>
    <cs:lnRef idx="0"/>
    <cs:fillRef idx="0"/>
    <cs:effectRef idx="0"/>
    <cs:fontRef idx="minor">
      <a:schemeClr val="tx2"/>
    </cs:fontRef>
    <cs:spPr>
      <a:ln w="9525" cap="flat" cmpd="sng" algn="ctr">
        <a:solidFill>
          <a:schemeClr val="tx2">
            <a:lumMod val="15000"/>
            <a:lumOff val="85000"/>
          </a:schemeClr>
        </a:solidFill>
        <a:round/>
      </a:ln>
    </cs:spPr>
    <cs:defRPr sz="900" kern="1200"/>
  </cs:seriesAxis>
  <cs:seriesLine>
    <cs:lnRef idx="0"/>
    <cs:fillRef idx="0"/>
    <cs:effectRef idx="0"/>
    <cs:fontRef idx="minor">
      <a:schemeClr val="tx2"/>
    </cs:fontRef>
    <cs:spPr>
      <a:ln w="9525">
        <a:solidFill>
          <a:schemeClr val="tx2">
            <a:lumMod val="60000"/>
            <a:lumOff val="40000"/>
          </a:schemeClr>
        </a:solidFill>
        <a:prstDash val="dash"/>
      </a:ln>
    </cs:spPr>
  </cs:seriesLine>
  <cs:title>
    <cs:lnRef idx="0"/>
    <cs:fillRef idx="0"/>
    <cs:effectRef idx="0"/>
    <cs:fontRef idx="minor">
      <a:schemeClr val="tx2"/>
    </cs:fontRef>
    <cs:defRPr sz="1600" b="1" kern="1200"/>
  </cs:title>
  <cs:trendline>
    <cs:lnRef idx="0">
      <cs:styleClr val="auto"/>
    </cs:lnRef>
    <cs:fillRef idx="0"/>
    <cs:effectRef idx="0"/>
    <cs:fontRef idx="minor">
      <a:schemeClr val="tx2"/>
    </cs:fontRef>
    <cs:spPr>
      <a:ln w="19050" cap="rnd">
        <a:solidFill>
          <a:schemeClr val="phClr"/>
        </a:solidFill>
        <a:prstDash val="sysDash"/>
      </a:ln>
    </cs:spPr>
  </cs:trendline>
  <cs:trendlineLabel>
    <cs:lnRef idx="0"/>
    <cs:fillRef idx="0"/>
    <cs:effectRef idx="0"/>
    <cs:fontRef idx="minor">
      <a:schemeClr val="tx2"/>
    </cs:fontRef>
    <cs:defRPr sz="900" kern="1200"/>
  </cs:trendlineLabel>
  <cs:upBar>
    <cs:lnRef idx="0"/>
    <cs:fillRef idx="0"/>
    <cs:effectRef idx="0"/>
    <cs:fontRef idx="minor">
      <a:schemeClr val="tx2"/>
    </cs:fontRef>
    <cs:spPr>
      <a:solidFill>
        <a:schemeClr val="lt1"/>
      </a:solidFill>
      <a:ln w="9525">
        <a:solidFill>
          <a:schemeClr val="tx1">
            <a:lumMod val="15000"/>
            <a:lumOff val="85000"/>
          </a:schemeClr>
        </a:solidFill>
      </a:ln>
    </cs:spPr>
  </cs:upBar>
  <cs:valueAxis>
    <cs:lnRef idx="0"/>
    <cs:fillRef idx="0"/>
    <cs:effectRef idx="0"/>
    <cs:fontRef idx="minor">
      <a:schemeClr val="tx2"/>
    </cs:fontRef>
    <cs:defRPr sz="900" kern="1200"/>
  </cs:valueAxis>
  <cs:wall>
    <cs:lnRef idx="0"/>
    <cs:fillRef idx="0"/>
    <cs:effectRef idx="0"/>
    <cs:fontRef idx="minor">
      <a:schemeClr val="tx2"/>
    </cs:fontRef>
  </cs:wall>
</cs:chartStyle>
</file>

<file path=ppt/charts/style3.xml><?xml version="1.0" encoding="utf-8"?>
<cs:chartStyle xmlns:cs="http://schemas.microsoft.com/office/drawing/2012/chartStyle" xmlns:a="http://schemas.openxmlformats.org/drawingml/2006/main" id="344">
  <cs:axisTitle>
    <cs:lnRef idx="0"/>
    <cs:fillRef idx="0"/>
    <cs:effectRef idx="0"/>
    <cs:fontRef idx="minor">
      <a:schemeClr val="tx1">
        <a:lumMod val="65000"/>
        <a:lumOff val="35000"/>
      </a:schemeClr>
    </cs:fontRef>
    <cs:defRPr sz="900"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lt1"/>
    </cs:fontRef>
  </cs:wall>
</cs:chartStyle>
</file>

<file path=ppt/charts/style4.xml><?xml version="1.0" encoding="utf-8"?>
<cs:chartStyle xmlns:cs="http://schemas.microsoft.com/office/drawing/2012/chartStyle" xmlns:a="http://schemas.openxmlformats.org/drawingml/2006/main" id="344">
  <cs:axisTitle>
    <cs:lnRef idx="0"/>
    <cs:fillRef idx="0"/>
    <cs:effectRef idx="0"/>
    <cs:fontRef idx="minor">
      <a:schemeClr val="tx1">
        <a:lumMod val="65000"/>
        <a:lumOff val="35000"/>
      </a:schemeClr>
    </cs:fontRef>
    <cs:defRPr sz="900"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lt1"/>
    </cs:fontRef>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0DEE594-B3C5-46C9-829F-4761F64F29D5}" type="datetimeFigureOut">
              <a:rPr lang="en-GB" smtClean="0"/>
              <a:t>29/11/2023</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3F677E0-FA34-4B6D-98A6-D4778F8E1D69}" type="slidenum">
              <a:rPr lang="en-GB" smtClean="0"/>
              <a:t>‹#›</a:t>
            </a:fld>
            <a:endParaRPr lang="en-GB"/>
          </a:p>
        </p:txBody>
      </p:sp>
    </p:spTree>
    <p:extLst>
      <p:ext uri="{BB962C8B-B14F-4D97-AF65-F5344CB8AC3E}">
        <p14:creationId xmlns:p14="http://schemas.microsoft.com/office/powerpoint/2010/main" val="369428458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1_OCO Content 2">
    <p:spTree>
      <p:nvGrpSpPr>
        <p:cNvPr id="1" name=""/>
        <p:cNvGrpSpPr/>
        <p:nvPr/>
      </p:nvGrpSpPr>
      <p:grpSpPr>
        <a:xfrm>
          <a:off x="0" y="0"/>
          <a:ext cx="0" cy="0"/>
          <a:chOff x="0" y="0"/>
          <a:chExt cx="0" cy="0"/>
        </a:xfrm>
      </p:grpSpPr>
      <p:sp>
        <p:nvSpPr>
          <p:cNvPr id="8" name="Picture Placeholder 7">
            <a:extLst>
              <a:ext uri="{FF2B5EF4-FFF2-40B4-BE49-F238E27FC236}">
                <a16:creationId xmlns:a16="http://schemas.microsoft.com/office/drawing/2014/main" id="{E1E2A1FF-18DD-724D-A035-18AAD3282C39}"/>
              </a:ext>
            </a:extLst>
          </p:cNvPr>
          <p:cNvSpPr>
            <a:spLocks noGrp="1"/>
          </p:cNvSpPr>
          <p:nvPr>
            <p:ph type="pic" sz="quarter" idx="25"/>
          </p:nvPr>
        </p:nvSpPr>
        <p:spPr>
          <a:xfrm>
            <a:off x="6080326" y="-7715"/>
            <a:ext cx="6126295" cy="6873432"/>
          </a:xfrm>
          <a:custGeom>
            <a:avLst/>
            <a:gdLst>
              <a:gd name="connsiteX0" fmla="*/ 1548904 w 2286000"/>
              <a:gd name="connsiteY0" fmla="*/ 366377 h 5143499"/>
              <a:gd name="connsiteX1" fmla="*/ 1618416 w 2286000"/>
              <a:gd name="connsiteY1" fmla="*/ 366377 h 5143499"/>
              <a:gd name="connsiteX2" fmla="*/ 1650158 w 2286000"/>
              <a:gd name="connsiteY2" fmla="*/ 367321 h 5143499"/>
              <a:gd name="connsiteX3" fmla="*/ 1659227 w 2286000"/>
              <a:gd name="connsiteY3" fmla="*/ 370748 h 5143499"/>
              <a:gd name="connsiteX4" fmla="*/ 1664901 w 2286000"/>
              <a:gd name="connsiteY4" fmla="*/ 388125 h 5143499"/>
              <a:gd name="connsiteX5" fmla="*/ 1659824 w 2286000"/>
              <a:gd name="connsiteY5" fmla="*/ 404827 h 5143499"/>
              <a:gd name="connsiteX6" fmla="*/ 1647442 w 2286000"/>
              <a:gd name="connsiteY6" fmla="*/ 409064 h 5143499"/>
              <a:gd name="connsiteX7" fmla="*/ 1618443 w 2286000"/>
              <a:gd name="connsiteY7" fmla="*/ 410170 h 5143499"/>
              <a:gd name="connsiteX8" fmla="*/ 1548932 w 2286000"/>
              <a:gd name="connsiteY8" fmla="*/ 410170 h 5143499"/>
              <a:gd name="connsiteX9" fmla="*/ 1548904 w 2286000"/>
              <a:gd name="connsiteY9" fmla="*/ 410170 h 5143499"/>
              <a:gd name="connsiteX10" fmla="*/ 1548877 w 2286000"/>
              <a:gd name="connsiteY10" fmla="*/ 310468 h 5143499"/>
              <a:gd name="connsiteX11" fmla="*/ 1618389 w 2286000"/>
              <a:gd name="connsiteY11" fmla="*/ 310468 h 5143499"/>
              <a:gd name="connsiteX12" fmla="*/ 1646438 w 2286000"/>
              <a:gd name="connsiteY12" fmla="*/ 311520 h 5143499"/>
              <a:gd name="connsiteX13" fmla="*/ 1654611 w 2286000"/>
              <a:gd name="connsiteY13" fmla="*/ 314569 h 5143499"/>
              <a:gd name="connsiteX14" fmla="*/ 1659715 w 2286000"/>
              <a:gd name="connsiteY14" fmla="*/ 330786 h 5143499"/>
              <a:gd name="connsiteX15" fmla="*/ 1652330 w 2286000"/>
              <a:gd name="connsiteY15" fmla="*/ 347866 h 5143499"/>
              <a:gd name="connsiteX16" fmla="*/ 1642338 w 2286000"/>
              <a:gd name="connsiteY16" fmla="*/ 350483 h 5143499"/>
              <a:gd name="connsiteX17" fmla="*/ 1618443 w 2286000"/>
              <a:gd name="connsiteY17" fmla="*/ 351104 h 5143499"/>
              <a:gd name="connsiteX18" fmla="*/ 1548932 w 2286000"/>
              <a:gd name="connsiteY18" fmla="*/ 351104 h 5143499"/>
              <a:gd name="connsiteX19" fmla="*/ 1548877 w 2286000"/>
              <a:gd name="connsiteY19" fmla="*/ 351104 h 5143499"/>
              <a:gd name="connsiteX20" fmla="*/ 1772589 w 2286000"/>
              <a:gd name="connsiteY20" fmla="*/ 310441 h 5143499"/>
              <a:gd name="connsiteX21" fmla="*/ 1779595 w 2286000"/>
              <a:gd name="connsiteY21" fmla="*/ 310441 h 5143499"/>
              <a:gd name="connsiteX22" fmla="*/ 1820405 w 2286000"/>
              <a:gd name="connsiteY22" fmla="*/ 382674 h 5143499"/>
              <a:gd name="connsiteX23" fmla="*/ 1731208 w 2286000"/>
              <a:gd name="connsiteY23" fmla="*/ 382674 h 5143499"/>
              <a:gd name="connsiteX24" fmla="*/ 552014 w 2286000"/>
              <a:gd name="connsiteY24" fmla="*/ 309956 h 5143499"/>
              <a:gd name="connsiteX25" fmla="*/ 588561 w 2286000"/>
              <a:gd name="connsiteY25" fmla="*/ 310334 h 5143499"/>
              <a:gd name="connsiteX26" fmla="*/ 605640 w 2286000"/>
              <a:gd name="connsiteY26" fmla="*/ 311818 h 5143499"/>
              <a:gd name="connsiteX27" fmla="*/ 620520 w 2286000"/>
              <a:gd name="connsiteY27" fmla="*/ 324500 h 5143499"/>
              <a:gd name="connsiteX28" fmla="*/ 622448 w 2286000"/>
              <a:gd name="connsiteY28" fmla="*/ 360657 h 5143499"/>
              <a:gd name="connsiteX29" fmla="*/ 620249 w 2286000"/>
              <a:gd name="connsiteY29" fmla="*/ 393873 h 5143499"/>
              <a:gd name="connsiteX30" fmla="*/ 606808 w 2286000"/>
              <a:gd name="connsiteY30" fmla="*/ 407148 h 5143499"/>
              <a:gd name="connsiteX31" fmla="*/ 560730 w 2286000"/>
              <a:gd name="connsiteY31" fmla="*/ 409739 h 5143499"/>
              <a:gd name="connsiteX32" fmla="*/ 521657 w 2286000"/>
              <a:gd name="connsiteY32" fmla="*/ 408606 h 5143499"/>
              <a:gd name="connsiteX33" fmla="*/ 506777 w 2286000"/>
              <a:gd name="connsiteY33" fmla="*/ 406690 h 5143499"/>
              <a:gd name="connsiteX34" fmla="*/ 499582 w 2286000"/>
              <a:gd name="connsiteY34" fmla="*/ 402669 h 5143499"/>
              <a:gd name="connsiteX35" fmla="*/ 495210 w 2286000"/>
              <a:gd name="connsiteY35" fmla="*/ 389448 h 5143499"/>
              <a:gd name="connsiteX36" fmla="*/ 494015 w 2286000"/>
              <a:gd name="connsiteY36" fmla="*/ 358012 h 5143499"/>
              <a:gd name="connsiteX37" fmla="*/ 496215 w 2286000"/>
              <a:gd name="connsiteY37" fmla="*/ 326146 h 5143499"/>
              <a:gd name="connsiteX38" fmla="*/ 500885 w 2286000"/>
              <a:gd name="connsiteY38" fmla="*/ 316378 h 5143499"/>
              <a:gd name="connsiteX39" fmla="*/ 511692 w 2286000"/>
              <a:gd name="connsiteY39" fmla="*/ 312141 h 5143499"/>
              <a:gd name="connsiteX40" fmla="*/ 552014 w 2286000"/>
              <a:gd name="connsiteY40" fmla="*/ 309956 h 5143499"/>
              <a:gd name="connsiteX41" fmla="*/ 899978 w 2286000"/>
              <a:gd name="connsiteY41" fmla="*/ 309956 h 5143499"/>
              <a:gd name="connsiteX42" fmla="*/ 936553 w 2286000"/>
              <a:gd name="connsiteY42" fmla="*/ 310333 h 5143499"/>
              <a:gd name="connsiteX43" fmla="*/ 953632 w 2286000"/>
              <a:gd name="connsiteY43" fmla="*/ 311817 h 5143499"/>
              <a:gd name="connsiteX44" fmla="*/ 968512 w 2286000"/>
              <a:gd name="connsiteY44" fmla="*/ 324499 h 5143499"/>
              <a:gd name="connsiteX45" fmla="*/ 970439 w 2286000"/>
              <a:gd name="connsiteY45" fmla="*/ 360657 h 5143499"/>
              <a:gd name="connsiteX46" fmla="*/ 968240 w 2286000"/>
              <a:gd name="connsiteY46" fmla="*/ 393873 h 5143499"/>
              <a:gd name="connsiteX47" fmla="*/ 954799 w 2286000"/>
              <a:gd name="connsiteY47" fmla="*/ 407148 h 5143499"/>
              <a:gd name="connsiteX48" fmla="*/ 908721 w 2286000"/>
              <a:gd name="connsiteY48" fmla="*/ 409739 h 5143499"/>
              <a:gd name="connsiteX49" fmla="*/ 869648 w 2286000"/>
              <a:gd name="connsiteY49" fmla="*/ 408605 h 5143499"/>
              <a:gd name="connsiteX50" fmla="*/ 854768 w 2286000"/>
              <a:gd name="connsiteY50" fmla="*/ 406690 h 5143499"/>
              <a:gd name="connsiteX51" fmla="*/ 847573 w 2286000"/>
              <a:gd name="connsiteY51" fmla="*/ 402669 h 5143499"/>
              <a:gd name="connsiteX52" fmla="*/ 843201 w 2286000"/>
              <a:gd name="connsiteY52" fmla="*/ 389447 h 5143499"/>
              <a:gd name="connsiteX53" fmla="*/ 842007 w 2286000"/>
              <a:gd name="connsiteY53" fmla="*/ 358012 h 5143499"/>
              <a:gd name="connsiteX54" fmla="*/ 844206 w 2286000"/>
              <a:gd name="connsiteY54" fmla="*/ 326145 h 5143499"/>
              <a:gd name="connsiteX55" fmla="*/ 848849 w 2286000"/>
              <a:gd name="connsiteY55" fmla="*/ 316378 h 5143499"/>
              <a:gd name="connsiteX56" fmla="*/ 859656 w 2286000"/>
              <a:gd name="connsiteY56" fmla="*/ 312141 h 5143499"/>
              <a:gd name="connsiteX57" fmla="*/ 899978 w 2286000"/>
              <a:gd name="connsiteY57" fmla="*/ 309956 h 5143499"/>
              <a:gd name="connsiteX58" fmla="*/ 1427802 w 2286000"/>
              <a:gd name="connsiteY58" fmla="*/ 309956 h 5143499"/>
              <a:gd name="connsiteX59" fmla="*/ 1464377 w 2286000"/>
              <a:gd name="connsiteY59" fmla="*/ 310333 h 5143499"/>
              <a:gd name="connsiteX60" fmla="*/ 1481456 w 2286000"/>
              <a:gd name="connsiteY60" fmla="*/ 311817 h 5143499"/>
              <a:gd name="connsiteX61" fmla="*/ 1496335 w 2286000"/>
              <a:gd name="connsiteY61" fmla="*/ 324499 h 5143499"/>
              <a:gd name="connsiteX62" fmla="*/ 1498263 w 2286000"/>
              <a:gd name="connsiteY62" fmla="*/ 360656 h 5143499"/>
              <a:gd name="connsiteX63" fmla="*/ 1496064 w 2286000"/>
              <a:gd name="connsiteY63" fmla="*/ 393872 h 5143499"/>
              <a:gd name="connsiteX64" fmla="*/ 1482623 w 2286000"/>
              <a:gd name="connsiteY64" fmla="*/ 407148 h 5143499"/>
              <a:gd name="connsiteX65" fmla="*/ 1436545 w 2286000"/>
              <a:gd name="connsiteY65" fmla="*/ 409738 h 5143499"/>
              <a:gd name="connsiteX66" fmla="*/ 1397472 w 2286000"/>
              <a:gd name="connsiteY66" fmla="*/ 408605 h 5143499"/>
              <a:gd name="connsiteX67" fmla="*/ 1382592 w 2286000"/>
              <a:gd name="connsiteY67" fmla="*/ 406689 h 5143499"/>
              <a:gd name="connsiteX68" fmla="*/ 1375397 w 2286000"/>
              <a:gd name="connsiteY68" fmla="*/ 402669 h 5143499"/>
              <a:gd name="connsiteX69" fmla="*/ 1371025 w 2286000"/>
              <a:gd name="connsiteY69" fmla="*/ 389447 h 5143499"/>
              <a:gd name="connsiteX70" fmla="*/ 1369831 w 2286000"/>
              <a:gd name="connsiteY70" fmla="*/ 358012 h 5143499"/>
              <a:gd name="connsiteX71" fmla="*/ 1372030 w 2286000"/>
              <a:gd name="connsiteY71" fmla="*/ 326145 h 5143499"/>
              <a:gd name="connsiteX72" fmla="*/ 1376673 w 2286000"/>
              <a:gd name="connsiteY72" fmla="*/ 316377 h 5143499"/>
              <a:gd name="connsiteX73" fmla="*/ 1387480 w 2286000"/>
              <a:gd name="connsiteY73" fmla="*/ 312141 h 5143499"/>
              <a:gd name="connsiteX74" fmla="*/ 1427802 w 2286000"/>
              <a:gd name="connsiteY74" fmla="*/ 309956 h 5143499"/>
              <a:gd name="connsiteX75" fmla="*/ 1223721 w 2286000"/>
              <a:gd name="connsiteY75" fmla="*/ 295168 h 5143499"/>
              <a:gd name="connsiteX76" fmla="*/ 1223721 w 2286000"/>
              <a:gd name="connsiteY76" fmla="*/ 425415 h 5143499"/>
              <a:gd name="connsiteX77" fmla="*/ 1344714 w 2286000"/>
              <a:gd name="connsiteY77" fmla="*/ 425415 h 5143499"/>
              <a:gd name="connsiteX78" fmla="*/ 1344714 w 2286000"/>
              <a:gd name="connsiteY78" fmla="*/ 410143 h 5143499"/>
              <a:gd name="connsiteX79" fmla="*/ 1241208 w 2286000"/>
              <a:gd name="connsiteY79" fmla="*/ 410143 h 5143499"/>
              <a:gd name="connsiteX80" fmla="*/ 1241208 w 2286000"/>
              <a:gd name="connsiteY80" fmla="*/ 295168 h 5143499"/>
              <a:gd name="connsiteX81" fmla="*/ 1531445 w 2286000"/>
              <a:gd name="connsiteY81" fmla="*/ 295168 h 5143499"/>
              <a:gd name="connsiteX82" fmla="*/ 1531445 w 2286000"/>
              <a:gd name="connsiteY82" fmla="*/ 425415 h 5143499"/>
              <a:gd name="connsiteX83" fmla="*/ 1618443 w 2286000"/>
              <a:gd name="connsiteY83" fmla="*/ 425415 h 5143499"/>
              <a:gd name="connsiteX84" fmla="*/ 1645895 w 2286000"/>
              <a:gd name="connsiteY84" fmla="*/ 424552 h 5143499"/>
              <a:gd name="connsiteX85" fmla="*/ 1664956 w 2286000"/>
              <a:gd name="connsiteY85" fmla="*/ 421584 h 5143499"/>
              <a:gd name="connsiteX86" fmla="*/ 1675573 w 2286000"/>
              <a:gd name="connsiteY86" fmla="*/ 415297 h 5143499"/>
              <a:gd name="connsiteX87" fmla="*/ 1682768 w 2286000"/>
              <a:gd name="connsiteY87" fmla="*/ 388395 h 5143499"/>
              <a:gd name="connsiteX88" fmla="*/ 1677908 w 2286000"/>
              <a:gd name="connsiteY88" fmla="*/ 365918 h 5143499"/>
              <a:gd name="connsiteX89" fmla="*/ 1661344 w 2286000"/>
              <a:gd name="connsiteY89" fmla="*/ 356905 h 5143499"/>
              <a:gd name="connsiteX90" fmla="*/ 1674025 w 2286000"/>
              <a:gd name="connsiteY90" fmla="*/ 347461 h 5143499"/>
              <a:gd name="connsiteX91" fmla="*/ 1677582 w 2286000"/>
              <a:gd name="connsiteY91" fmla="*/ 328573 h 5143499"/>
              <a:gd name="connsiteX92" fmla="*/ 1673943 w 2286000"/>
              <a:gd name="connsiteY92" fmla="*/ 310441 h 5143499"/>
              <a:gd name="connsiteX93" fmla="*/ 1648203 w 2286000"/>
              <a:gd name="connsiteY93" fmla="*/ 296032 h 5143499"/>
              <a:gd name="connsiteX94" fmla="*/ 1618443 w 2286000"/>
              <a:gd name="connsiteY94" fmla="*/ 295168 h 5143499"/>
              <a:gd name="connsiteX95" fmla="*/ 1761646 w 2286000"/>
              <a:gd name="connsiteY95" fmla="*/ 295168 h 5143499"/>
              <a:gd name="connsiteX96" fmla="*/ 1687329 w 2286000"/>
              <a:gd name="connsiteY96" fmla="*/ 425415 h 5143499"/>
              <a:gd name="connsiteX97" fmla="*/ 1707096 w 2286000"/>
              <a:gd name="connsiteY97" fmla="*/ 425415 h 5143499"/>
              <a:gd name="connsiteX98" fmla="*/ 1722736 w 2286000"/>
              <a:gd name="connsiteY98" fmla="*/ 397946 h 5143499"/>
              <a:gd name="connsiteX99" fmla="*/ 1828741 w 2286000"/>
              <a:gd name="connsiteY99" fmla="*/ 397946 h 5143499"/>
              <a:gd name="connsiteX100" fmla="*/ 1844300 w 2286000"/>
              <a:gd name="connsiteY100" fmla="*/ 425415 h 5143499"/>
              <a:gd name="connsiteX101" fmla="*/ 1863714 w 2286000"/>
              <a:gd name="connsiteY101" fmla="*/ 425415 h 5143499"/>
              <a:gd name="connsiteX102" fmla="*/ 1789587 w 2286000"/>
              <a:gd name="connsiteY102" fmla="*/ 295168 h 5143499"/>
              <a:gd name="connsiteX103" fmla="*/ 1879083 w 2286000"/>
              <a:gd name="connsiteY103" fmla="*/ 295168 h 5143499"/>
              <a:gd name="connsiteX104" fmla="*/ 1879083 w 2286000"/>
              <a:gd name="connsiteY104" fmla="*/ 425415 h 5143499"/>
              <a:gd name="connsiteX105" fmla="*/ 2000076 w 2286000"/>
              <a:gd name="connsiteY105" fmla="*/ 425415 h 5143499"/>
              <a:gd name="connsiteX106" fmla="*/ 2000076 w 2286000"/>
              <a:gd name="connsiteY106" fmla="*/ 410143 h 5143499"/>
              <a:gd name="connsiteX107" fmla="*/ 1896570 w 2286000"/>
              <a:gd name="connsiteY107" fmla="*/ 410143 h 5143499"/>
              <a:gd name="connsiteX108" fmla="*/ 1896570 w 2286000"/>
              <a:gd name="connsiteY108" fmla="*/ 295168 h 5143499"/>
              <a:gd name="connsiteX109" fmla="*/ 1124912 w 2286000"/>
              <a:gd name="connsiteY109" fmla="*/ 294440 h 5143499"/>
              <a:gd name="connsiteX110" fmla="*/ 1069656 w 2286000"/>
              <a:gd name="connsiteY110" fmla="*/ 298920 h 5143499"/>
              <a:gd name="connsiteX111" fmla="*/ 1051844 w 2286000"/>
              <a:gd name="connsiteY111" fmla="*/ 317808 h 5143499"/>
              <a:gd name="connsiteX112" fmla="*/ 1047906 w 2286000"/>
              <a:gd name="connsiteY112" fmla="*/ 360090 h 5143499"/>
              <a:gd name="connsiteX113" fmla="*/ 1055102 w 2286000"/>
              <a:gd name="connsiteY113" fmla="*/ 410467 h 5143499"/>
              <a:gd name="connsiteX114" fmla="*/ 1075928 w 2286000"/>
              <a:gd name="connsiteY114" fmla="*/ 422879 h 5143499"/>
              <a:gd name="connsiteX115" fmla="*/ 1132297 w 2286000"/>
              <a:gd name="connsiteY115" fmla="*/ 425443 h 5143499"/>
              <a:gd name="connsiteX116" fmla="*/ 1186739 w 2286000"/>
              <a:gd name="connsiteY116" fmla="*/ 421530 h 5143499"/>
              <a:gd name="connsiteX117" fmla="*/ 1199990 w 2286000"/>
              <a:gd name="connsiteY117" fmla="*/ 413516 h 5143499"/>
              <a:gd name="connsiteX118" fmla="*/ 1206316 w 2286000"/>
              <a:gd name="connsiteY118" fmla="*/ 398433 h 5143499"/>
              <a:gd name="connsiteX119" fmla="*/ 1208326 w 2286000"/>
              <a:gd name="connsiteY119" fmla="*/ 359119 h 5143499"/>
              <a:gd name="connsiteX120" fmla="*/ 1122387 w 2286000"/>
              <a:gd name="connsiteY120" fmla="*/ 359119 h 5143499"/>
              <a:gd name="connsiteX121" fmla="*/ 1122359 w 2286000"/>
              <a:gd name="connsiteY121" fmla="*/ 359119 h 5143499"/>
              <a:gd name="connsiteX122" fmla="*/ 1122359 w 2286000"/>
              <a:gd name="connsiteY122" fmla="*/ 374364 h 5143499"/>
              <a:gd name="connsiteX123" fmla="*/ 1190731 w 2286000"/>
              <a:gd name="connsiteY123" fmla="*/ 374364 h 5143499"/>
              <a:gd name="connsiteX124" fmla="*/ 1187608 w 2286000"/>
              <a:gd name="connsiteY124" fmla="*/ 400376 h 5143499"/>
              <a:gd name="connsiteX125" fmla="*/ 1174412 w 2286000"/>
              <a:gd name="connsiteY125" fmla="*/ 407877 h 5143499"/>
              <a:gd name="connsiteX126" fmla="*/ 1138977 w 2286000"/>
              <a:gd name="connsiteY126" fmla="*/ 409793 h 5143499"/>
              <a:gd name="connsiteX127" fmla="*/ 1082716 w 2286000"/>
              <a:gd name="connsiteY127" fmla="*/ 407796 h 5143499"/>
              <a:gd name="connsiteX128" fmla="*/ 1072914 w 2286000"/>
              <a:gd name="connsiteY128" fmla="*/ 404126 h 5143499"/>
              <a:gd name="connsiteX129" fmla="*/ 1068108 w 2286000"/>
              <a:gd name="connsiteY129" fmla="*/ 396058 h 5143499"/>
              <a:gd name="connsiteX130" fmla="*/ 1065719 w 2286000"/>
              <a:gd name="connsiteY130" fmla="*/ 357607 h 5143499"/>
              <a:gd name="connsiteX131" fmla="*/ 1067103 w 2286000"/>
              <a:gd name="connsiteY131" fmla="*/ 329033 h 5143499"/>
              <a:gd name="connsiteX132" fmla="*/ 1072154 w 2286000"/>
              <a:gd name="connsiteY132" fmla="*/ 316674 h 5143499"/>
              <a:gd name="connsiteX133" fmla="*/ 1088201 w 2286000"/>
              <a:gd name="connsiteY133" fmla="*/ 311521 h 5143499"/>
              <a:gd name="connsiteX134" fmla="*/ 1127844 w 2286000"/>
              <a:gd name="connsiteY134" fmla="*/ 310091 h 5143499"/>
              <a:gd name="connsiteX135" fmla="*/ 1162899 w 2286000"/>
              <a:gd name="connsiteY135" fmla="*/ 311035 h 5143499"/>
              <a:gd name="connsiteX136" fmla="*/ 1177887 w 2286000"/>
              <a:gd name="connsiteY136" fmla="*/ 312951 h 5143499"/>
              <a:gd name="connsiteX137" fmla="*/ 1185191 w 2286000"/>
              <a:gd name="connsiteY137" fmla="*/ 316567 h 5143499"/>
              <a:gd name="connsiteX138" fmla="*/ 1189427 w 2286000"/>
              <a:gd name="connsiteY138" fmla="*/ 335643 h 5143499"/>
              <a:gd name="connsiteX139" fmla="*/ 1207484 w 2286000"/>
              <a:gd name="connsiteY139" fmla="*/ 335643 h 5143499"/>
              <a:gd name="connsiteX140" fmla="*/ 1205366 w 2286000"/>
              <a:gd name="connsiteY140" fmla="*/ 317619 h 5143499"/>
              <a:gd name="connsiteX141" fmla="*/ 1198741 w 2286000"/>
              <a:gd name="connsiteY141" fmla="*/ 306367 h 5143499"/>
              <a:gd name="connsiteX142" fmla="*/ 1178294 w 2286000"/>
              <a:gd name="connsiteY142" fmla="*/ 296734 h 5143499"/>
              <a:gd name="connsiteX143" fmla="*/ 1155296 w 2286000"/>
              <a:gd name="connsiteY143" fmla="*/ 295169 h 5143499"/>
              <a:gd name="connsiteX144" fmla="*/ 1124912 w 2286000"/>
              <a:gd name="connsiteY144" fmla="*/ 294440 h 5143499"/>
              <a:gd name="connsiteX145" fmla="*/ 737278 w 2286000"/>
              <a:gd name="connsiteY145" fmla="*/ 294387 h 5143499"/>
              <a:gd name="connsiteX146" fmla="*/ 683216 w 2286000"/>
              <a:gd name="connsiteY146" fmla="*/ 297166 h 5143499"/>
              <a:gd name="connsiteX147" fmla="*/ 659512 w 2286000"/>
              <a:gd name="connsiteY147" fmla="*/ 316621 h 5143499"/>
              <a:gd name="connsiteX148" fmla="*/ 655683 w 2286000"/>
              <a:gd name="connsiteY148" fmla="*/ 361952 h 5143499"/>
              <a:gd name="connsiteX149" fmla="*/ 660761 w 2286000"/>
              <a:gd name="connsiteY149" fmla="*/ 407040 h 5143499"/>
              <a:gd name="connsiteX150" fmla="*/ 680528 w 2286000"/>
              <a:gd name="connsiteY150" fmla="*/ 422367 h 5143499"/>
              <a:gd name="connsiteX151" fmla="*/ 739966 w 2286000"/>
              <a:gd name="connsiteY151" fmla="*/ 425416 h 5143499"/>
              <a:gd name="connsiteX152" fmla="*/ 787104 w 2286000"/>
              <a:gd name="connsiteY152" fmla="*/ 422744 h 5143499"/>
              <a:gd name="connsiteX153" fmla="*/ 806599 w 2286000"/>
              <a:gd name="connsiteY153" fmla="*/ 404909 h 5143499"/>
              <a:gd name="connsiteX154" fmla="*/ 808717 w 2286000"/>
              <a:gd name="connsiteY154" fmla="*/ 380489 h 5143499"/>
              <a:gd name="connsiteX155" fmla="*/ 791719 w 2286000"/>
              <a:gd name="connsiteY155" fmla="*/ 380489 h 5143499"/>
              <a:gd name="connsiteX156" fmla="*/ 790118 w 2286000"/>
              <a:gd name="connsiteY156" fmla="*/ 399458 h 5143499"/>
              <a:gd name="connsiteX157" fmla="*/ 785230 w 2286000"/>
              <a:gd name="connsiteY157" fmla="*/ 405313 h 5143499"/>
              <a:gd name="connsiteX158" fmla="*/ 774369 w 2286000"/>
              <a:gd name="connsiteY158" fmla="*/ 408228 h 5143499"/>
              <a:gd name="connsiteX159" fmla="*/ 756937 w 2286000"/>
              <a:gd name="connsiteY159" fmla="*/ 409226 h 5143499"/>
              <a:gd name="connsiteX160" fmla="*/ 734807 w 2286000"/>
              <a:gd name="connsiteY160" fmla="*/ 409739 h 5143499"/>
              <a:gd name="connsiteX161" fmla="*/ 692258 w 2286000"/>
              <a:gd name="connsiteY161" fmla="*/ 408201 h 5143499"/>
              <a:gd name="connsiteX162" fmla="*/ 680311 w 2286000"/>
              <a:gd name="connsiteY162" fmla="*/ 404045 h 5143499"/>
              <a:gd name="connsiteX163" fmla="*/ 675451 w 2286000"/>
              <a:gd name="connsiteY163" fmla="*/ 393117 h 5143499"/>
              <a:gd name="connsiteX164" fmla="*/ 674093 w 2286000"/>
              <a:gd name="connsiteY164" fmla="*/ 375659 h 5143499"/>
              <a:gd name="connsiteX165" fmla="*/ 673414 w 2286000"/>
              <a:gd name="connsiteY165" fmla="*/ 354963 h 5143499"/>
              <a:gd name="connsiteX166" fmla="*/ 675179 w 2286000"/>
              <a:gd name="connsiteY166" fmla="*/ 328439 h 5143499"/>
              <a:gd name="connsiteX167" fmla="*/ 680691 w 2286000"/>
              <a:gd name="connsiteY167" fmla="*/ 315838 h 5143499"/>
              <a:gd name="connsiteX168" fmla="*/ 697580 w 2286000"/>
              <a:gd name="connsiteY168" fmla="*/ 311413 h 5143499"/>
              <a:gd name="connsiteX169" fmla="*/ 736382 w 2286000"/>
              <a:gd name="connsiteY169" fmla="*/ 310037 h 5143499"/>
              <a:gd name="connsiteX170" fmla="*/ 781700 w 2286000"/>
              <a:gd name="connsiteY170" fmla="*/ 313949 h 5143499"/>
              <a:gd name="connsiteX171" fmla="*/ 788814 w 2286000"/>
              <a:gd name="connsiteY171" fmla="*/ 320020 h 5143499"/>
              <a:gd name="connsiteX172" fmla="*/ 790633 w 2286000"/>
              <a:gd name="connsiteY172" fmla="*/ 333323 h 5143499"/>
              <a:gd name="connsiteX173" fmla="*/ 790742 w 2286000"/>
              <a:gd name="connsiteY173" fmla="*/ 337802 h 5143499"/>
              <a:gd name="connsiteX174" fmla="*/ 806979 w 2286000"/>
              <a:gd name="connsiteY174" fmla="*/ 337802 h 5143499"/>
              <a:gd name="connsiteX175" fmla="*/ 805350 w 2286000"/>
              <a:gd name="connsiteY175" fmla="*/ 315002 h 5143499"/>
              <a:gd name="connsiteX176" fmla="*/ 798589 w 2286000"/>
              <a:gd name="connsiteY176" fmla="*/ 304073 h 5143499"/>
              <a:gd name="connsiteX177" fmla="*/ 785963 w 2286000"/>
              <a:gd name="connsiteY177" fmla="*/ 297733 h 5143499"/>
              <a:gd name="connsiteX178" fmla="*/ 737278 w 2286000"/>
              <a:gd name="connsiteY178" fmla="*/ 294387 h 5143499"/>
              <a:gd name="connsiteX179" fmla="*/ 562114 w 2286000"/>
              <a:gd name="connsiteY179" fmla="*/ 294333 h 5143499"/>
              <a:gd name="connsiteX180" fmla="*/ 504252 w 2286000"/>
              <a:gd name="connsiteY180" fmla="*/ 296977 h 5143499"/>
              <a:gd name="connsiteX181" fmla="*/ 480547 w 2286000"/>
              <a:gd name="connsiteY181" fmla="*/ 315190 h 5143499"/>
              <a:gd name="connsiteX182" fmla="*/ 476230 w 2286000"/>
              <a:gd name="connsiteY182" fmla="*/ 359362 h 5143499"/>
              <a:gd name="connsiteX183" fmla="*/ 478185 w 2286000"/>
              <a:gd name="connsiteY183" fmla="*/ 396760 h 5143499"/>
              <a:gd name="connsiteX184" fmla="*/ 486005 w 2286000"/>
              <a:gd name="connsiteY184" fmla="*/ 413948 h 5143499"/>
              <a:gd name="connsiteX185" fmla="*/ 496079 w 2286000"/>
              <a:gd name="connsiteY185" fmla="*/ 420829 h 5143499"/>
              <a:gd name="connsiteX186" fmla="*/ 511529 w 2286000"/>
              <a:gd name="connsiteY186" fmla="*/ 423986 h 5143499"/>
              <a:gd name="connsiteX187" fmla="*/ 535206 w 2286000"/>
              <a:gd name="connsiteY187" fmla="*/ 424930 h 5143499"/>
              <a:gd name="connsiteX188" fmla="*/ 568007 w 2286000"/>
              <a:gd name="connsiteY188" fmla="*/ 425416 h 5143499"/>
              <a:gd name="connsiteX189" fmla="*/ 611261 w 2286000"/>
              <a:gd name="connsiteY189" fmla="*/ 423176 h 5143499"/>
              <a:gd name="connsiteX190" fmla="*/ 630214 w 2286000"/>
              <a:gd name="connsiteY190" fmla="*/ 414839 h 5143499"/>
              <a:gd name="connsiteX191" fmla="*/ 638034 w 2286000"/>
              <a:gd name="connsiteY191" fmla="*/ 396760 h 5143499"/>
              <a:gd name="connsiteX192" fmla="*/ 640288 w 2286000"/>
              <a:gd name="connsiteY192" fmla="*/ 360360 h 5143499"/>
              <a:gd name="connsiteX193" fmla="*/ 638848 w 2286000"/>
              <a:gd name="connsiteY193" fmla="*/ 329249 h 5143499"/>
              <a:gd name="connsiteX194" fmla="*/ 635671 w 2286000"/>
              <a:gd name="connsiteY194" fmla="*/ 314138 h 5143499"/>
              <a:gd name="connsiteX195" fmla="*/ 629616 w 2286000"/>
              <a:gd name="connsiteY195" fmla="*/ 304829 h 5143499"/>
              <a:gd name="connsiteX196" fmla="*/ 609496 w 2286000"/>
              <a:gd name="connsiteY196" fmla="*/ 296491 h 5143499"/>
              <a:gd name="connsiteX197" fmla="*/ 562114 w 2286000"/>
              <a:gd name="connsiteY197" fmla="*/ 294333 h 5143499"/>
              <a:gd name="connsiteX198" fmla="*/ 910051 w 2286000"/>
              <a:gd name="connsiteY198" fmla="*/ 294332 h 5143499"/>
              <a:gd name="connsiteX199" fmla="*/ 852216 w 2286000"/>
              <a:gd name="connsiteY199" fmla="*/ 296977 h 5143499"/>
              <a:gd name="connsiteX200" fmla="*/ 828484 w 2286000"/>
              <a:gd name="connsiteY200" fmla="*/ 315190 h 5143499"/>
              <a:gd name="connsiteX201" fmla="*/ 824167 w 2286000"/>
              <a:gd name="connsiteY201" fmla="*/ 359361 h 5143499"/>
              <a:gd name="connsiteX202" fmla="*/ 826122 w 2286000"/>
              <a:gd name="connsiteY202" fmla="*/ 396760 h 5143499"/>
              <a:gd name="connsiteX203" fmla="*/ 833942 w 2286000"/>
              <a:gd name="connsiteY203" fmla="*/ 413948 h 5143499"/>
              <a:gd name="connsiteX204" fmla="*/ 844016 w 2286000"/>
              <a:gd name="connsiteY204" fmla="*/ 420829 h 5143499"/>
              <a:gd name="connsiteX205" fmla="*/ 859466 w 2286000"/>
              <a:gd name="connsiteY205" fmla="*/ 423986 h 5143499"/>
              <a:gd name="connsiteX206" fmla="*/ 883143 w 2286000"/>
              <a:gd name="connsiteY206" fmla="*/ 424930 h 5143499"/>
              <a:gd name="connsiteX207" fmla="*/ 915944 w 2286000"/>
              <a:gd name="connsiteY207" fmla="*/ 425416 h 5143499"/>
              <a:gd name="connsiteX208" fmla="*/ 959198 w 2286000"/>
              <a:gd name="connsiteY208" fmla="*/ 423176 h 5143499"/>
              <a:gd name="connsiteX209" fmla="*/ 978151 w 2286000"/>
              <a:gd name="connsiteY209" fmla="*/ 414838 h 5143499"/>
              <a:gd name="connsiteX210" fmla="*/ 985971 w 2286000"/>
              <a:gd name="connsiteY210" fmla="*/ 396760 h 5143499"/>
              <a:gd name="connsiteX211" fmla="*/ 988225 w 2286000"/>
              <a:gd name="connsiteY211" fmla="*/ 360360 h 5143499"/>
              <a:gd name="connsiteX212" fmla="*/ 986785 w 2286000"/>
              <a:gd name="connsiteY212" fmla="*/ 329248 h 5143499"/>
              <a:gd name="connsiteX213" fmla="*/ 983608 w 2286000"/>
              <a:gd name="connsiteY213" fmla="*/ 314138 h 5143499"/>
              <a:gd name="connsiteX214" fmla="*/ 977553 w 2286000"/>
              <a:gd name="connsiteY214" fmla="*/ 304829 h 5143499"/>
              <a:gd name="connsiteX215" fmla="*/ 957433 w 2286000"/>
              <a:gd name="connsiteY215" fmla="*/ 296491 h 5143499"/>
              <a:gd name="connsiteX216" fmla="*/ 910051 w 2286000"/>
              <a:gd name="connsiteY216" fmla="*/ 294332 h 5143499"/>
              <a:gd name="connsiteX217" fmla="*/ 1437902 w 2286000"/>
              <a:gd name="connsiteY217" fmla="*/ 294332 h 5143499"/>
              <a:gd name="connsiteX218" fmla="*/ 1380067 w 2286000"/>
              <a:gd name="connsiteY218" fmla="*/ 296977 h 5143499"/>
              <a:gd name="connsiteX219" fmla="*/ 1356335 w 2286000"/>
              <a:gd name="connsiteY219" fmla="*/ 315190 h 5143499"/>
              <a:gd name="connsiteX220" fmla="*/ 1352018 w 2286000"/>
              <a:gd name="connsiteY220" fmla="*/ 359361 h 5143499"/>
              <a:gd name="connsiteX221" fmla="*/ 1353973 w 2286000"/>
              <a:gd name="connsiteY221" fmla="*/ 396759 h 5143499"/>
              <a:gd name="connsiteX222" fmla="*/ 1361793 w 2286000"/>
              <a:gd name="connsiteY222" fmla="*/ 413948 h 5143499"/>
              <a:gd name="connsiteX223" fmla="*/ 1371867 w 2286000"/>
              <a:gd name="connsiteY223" fmla="*/ 420828 h 5143499"/>
              <a:gd name="connsiteX224" fmla="*/ 1387317 w 2286000"/>
              <a:gd name="connsiteY224" fmla="*/ 423985 h 5143499"/>
              <a:gd name="connsiteX225" fmla="*/ 1410994 w 2286000"/>
              <a:gd name="connsiteY225" fmla="*/ 424930 h 5143499"/>
              <a:gd name="connsiteX226" fmla="*/ 1443795 w 2286000"/>
              <a:gd name="connsiteY226" fmla="*/ 425416 h 5143499"/>
              <a:gd name="connsiteX227" fmla="*/ 1487049 w 2286000"/>
              <a:gd name="connsiteY227" fmla="*/ 423176 h 5143499"/>
              <a:gd name="connsiteX228" fmla="*/ 1506002 w 2286000"/>
              <a:gd name="connsiteY228" fmla="*/ 414838 h 5143499"/>
              <a:gd name="connsiteX229" fmla="*/ 1513822 w 2286000"/>
              <a:gd name="connsiteY229" fmla="*/ 396759 h 5143499"/>
              <a:gd name="connsiteX230" fmla="*/ 1516075 w 2286000"/>
              <a:gd name="connsiteY230" fmla="*/ 360360 h 5143499"/>
              <a:gd name="connsiteX231" fmla="*/ 1514636 w 2286000"/>
              <a:gd name="connsiteY231" fmla="*/ 329248 h 5143499"/>
              <a:gd name="connsiteX232" fmla="*/ 1511459 w 2286000"/>
              <a:gd name="connsiteY232" fmla="*/ 314138 h 5143499"/>
              <a:gd name="connsiteX233" fmla="*/ 1505404 w 2286000"/>
              <a:gd name="connsiteY233" fmla="*/ 304829 h 5143499"/>
              <a:gd name="connsiteX234" fmla="*/ 1485284 w 2286000"/>
              <a:gd name="connsiteY234" fmla="*/ 296491 h 5143499"/>
              <a:gd name="connsiteX235" fmla="*/ 1437902 w 2286000"/>
              <a:gd name="connsiteY235" fmla="*/ 294332 h 5143499"/>
              <a:gd name="connsiteX236" fmla="*/ 0 w 2286000"/>
              <a:gd name="connsiteY236" fmla="*/ 0 h 5143499"/>
              <a:gd name="connsiteX237" fmla="*/ 2286000 w 2286000"/>
              <a:gd name="connsiteY237" fmla="*/ 0 h 5143499"/>
              <a:gd name="connsiteX238" fmla="*/ 2286000 w 2286000"/>
              <a:gd name="connsiteY238" fmla="*/ 5143499 h 5143499"/>
              <a:gd name="connsiteX239" fmla="*/ 0 w 2286000"/>
              <a:gd name="connsiteY239" fmla="*/ 5143499 h 5143499"/>
              <a:gd name="connsiteX0" fmla="*/ 1548904 w 2302933"/>
              <a:gd name="connsiteY0" fmla="*/ 366377 h 5143499"/>
              <a:gd name="connsiteX1" fmla="*/ 1618416 w 2302933"/>
              <a:gd name="connsiteY1" fmla="*/ 366377 h 5143499"/>
              <a:gd name="connsiteX2" fmla="*/ 1650158 w 2302933"/>
              <a:gd name="connsiteY2" fmla="*/ 367321 h 5143499"/>
              <a:gd name="connsiteX3" fmla="*/ 1659227 w 2302933"/>
              <a:gd name="connsiteY3" fmla="*/ 370748 h 5143499"/>
              <a:gd name="connsiteX4" fmla="*/ 1664901 w 2302933"/>
              <a:gd name="connsiteY4" fmla="*/ 388125 h 5143499"/>
              <a:gd name="connsiteX5" fmla="*/ 1659824 w 2302933"/>
              <a:gd name="connsiteY5" fmla="*/ 404827 h 5143499"/>
              <a:gd name="connsiteX6" fmla="*/ 1647442 w 2302933"/>
              <a:gd name="connsiteY6" fmla="*/ 409064 h 5143499"/>
              <a:gd name="connsiteX7" fmla="*/ 1618443 w 2302933"/>
              <a:gd name="connsiteY7" fmla="*/ 410170 h 5143499"/>
              <a:gd name="connsiteX8" fmla="*/ 1548932 w 2302933"/>
              <a:gd name="connsiteY8" fmla="*/ 410170 h 5143499"/>
              <a:gd name="connsiteX9" fmla="*/ 1548904 w 2302933"/>
              <a:gd name="connsiteY9" fmla="*/ 410170 h 5143499"/>
              <a:gd name="connsiteX10" fmla="*/ 1548904 w 2302933"/>
              <a:gd name="connsiteY10" fmla="*/ 366377 h 5143499"/>
              <a:gd name="connsiteX11" fmla="*/ 1548877 w 2302933"/>
              <a:gd name="connsiteY11" fmla="*/ 310468 h 5143499"/>
              <a:gd name="connsiteX12" fmla="*/ 1618389 w 2302933"/>
              <a:gd name="connsiteY12" fmla="*/ 310468 h 5143499"/>
              <a:gd name="connsiteX13" fmla="*/ 1646438 w 2302933"/>
              <a:gd name="connsiteY13" fmla="*/ 311520 h 5143499"/>
              <a:gd name="connsiteX14" fmla="*/ 1654611 w 2302933"/>
              <a:gd name="connsiteY14" fmla="*/ 314569 h 5143499"/>
              <a:gd name="connsiteX15" fmla="*/ 1659715 w 2302933"/>
              <a:gd name="connsiteY15" fmla="*/ 330786 h 5143499"/>
              <a:gd name="connsiteX16" fmla="*/ 1652330 w 2302933"/>
              <a:gd name="connsiteY16" fmla="*/ 347866 h 5143499"/>
              <a:gd name="connsiteX17" fmla="*/ 1642338 w 2302933"/>
              <a:gd name="connsiteY17" fmla="*/ 350483 h 5143499"/>
              <a:gd name="connsiteX18" fmla="*/ 1618443 w 2302933"/>
              <a:gd name="connsiteY18" fmla="*/ 351104 h 5143499"/>
              <a:gd name="connsiteX19" fmla="*/ 1548932 w 2302933"/>
              <a:gd name="connsiteY19" fmla="*/ 351104 h 5143499"/>
              <a:gd name="connsiteX20" fmla="*/ 1548877 w 2302933"/>
              <a:gd name="connsiteY20" fmla="*/ 351104 h 5143499"/>
              <a:gd name="connsiteX21" fmla="*/ 1548877 w 2302933"/>
              <a:gd name="connsiteY21" fmla="*/ 310468 h 5143499"/>
              <a:gd name="connsiteX22" fmla="*/ 1772589 w 2302933"/>
              <a:gd name="connsiteY22" fmla="*/ 310441 h 5143499"/>
              <a:gd name="connsiteX23" fmla="*/ 1779595 w 2302933"/>
              <a:gd name="connsiteY23" fmla="*/ 310441 h 5143499"/>
              <a:gd name="connsiteX24" fmla="*/ 1820405 w 2302933"/>
              <a:gd name="connsiteY24" fmla="*/ 382674 h 5143499"/>
              <a:gd name="connsiteX25" fmla="*/ 1731208 w 2302933"/>
              <a:gd name="connsiteY25" fmla="*/ 382674 h 5143499"/>
              <a:gd name="connsiteX26" fmla="*/ 1772589 w 2302933"/>
              <a:gd name="connsiteY26" fmla="*/ 310441 h 5143499"/>
              <a:gd name="connsiteX27" fmla="*/ 552014 w 2302933"/>
              <a:gd name="connsiteY27" fmla="*/ 309956 h 5143499"/>
              <a:gd name="connsiteX28" fmla="*/ 588561 w 2302933"/>
              <a:gd name="connsiteY28" fmla="*/ 310334 h 5143499"/>
              <a:gd name="connsiteX29" fmla="*/ 605640 w 2302933"/>
              <a:gd name="connsiteY29" fmla="*/ 311818 h 5143499"/>
              <a:gd name="connsiteX30" fmla="*/ 620520 w 2302933"/>
              <a:gd name="connsiteY30" fmla="*/ 324500 h 5143499"/>
              <a:gd name="connsiteX31" fmla="*/ 622448 w 2302933"/>
              <a:gd name="connsiteY31" fmla="*/ 360657 h 5143499"/>
              <a:gd name="connsiteX32" fmla="*/ 620249 w 2302933"/>
              <a:gd name="connsiteY32" fmla="*/ 393873 h 5143499"/>
              <a:gd name="connsiteX33" fmla="*/ 606808 w 2302933"/>
              <a:gd name="connsiteY33" fmla="*/ 407148 h 5143499"/>
              <a:gd name="connsiteX34" fmla="*/ 560730 w 2302933"/>
              <a:gd name="connsiteY34" fmla="*/ 409739 h 5143499"/>
              <a:gd name="connsiteX35" fmla="*/ 521657 w 2302933"/>
              <a:gd name="connsiteY35" fmla="*/ 408606 h 5143499"/>
              <a:gd name="connsiteX36" fmla="*/ 506777 w 2302933"/>
              <a:gd name="connsiteY36" fmla="*/ 406690 h 5143499"/>
              <a:gd name="connsiteX37" fmla="*/ 499582 w 2302933"/>
              <a:gd name="connsiteY37" fmla="*/ 402669 h 5143499"/>
              <a:gd name="connsiteX38" fmla="*/ 495210 w 2302933"/>
              <a:gd name="connsiteY38" fmla="*/ 389448 h 5143499"/>
              <a:gd name="connsiteX39" fmla="*/ 494015 w 2302933"/>
              <a:gd name="connsiteY39" fmla="*/ 358012 h 5143499"/>
              <a:gd name="connsiteX40" fmla="*/ 496215 w 2302933"/>
              <a:gd name="connsiteY40" fmla="*/ 326146 h 5143499"/>
              <a:gd name="connsiteX41" fmla="*/ 500885 w 2302933"/>
              <a:gd name="connsiteY41" fmla="*/ 316378 h 5143499"/>
              <a:gd name="connsiteX42" fmla="*/ 511692 w 2302933"/>
              <a:gd name="connsiteY42" fmla="*/ 312141 h 5143499"/>
              <a:gd name="connsiteX43" fmla="*/ 552014 w 2302933"/>
              <a:gd name="connsiteY43" fmla="*/ 309956 h 5143499"/>
              <a:gd name="connsiteX44" fmla="*/ 899978 w 2302933"/>
              <a:gd name="connsiteY44" fmla="*/ 309956 h 5143499"/>
              <a:gd name="connsiteX45" fmla="*/ 936553 w 2302933"/>
              <a:gd name="connsiteY45" fmla="*/ 310333 h 5143499"/>
              <a:gd name="connsiteX46" fmla="*/ 953632 w 2302933"/>
              <a:gd name="connsiteY46" fmla="*/ 311817 h 5143499"/>
              <a:gd name="connsiteX47" fmla="*/ 968512 w 2302933"/>
              <a:gd name="connsiteY47" fmla="*/ 324499 h 5143499"/>
              <a:gd name="connsiteX48" fmla="*/ 970439 w 2302933"/>
              <a:gd name="connsiteY48" fmla="*/ 360657 h 5143499"/>
              <a:gd name="connsiteX49" fmla="*/ 968240 w 2302933"/>
              <a:gd name="connsiteY49" fmla="*/ 393873 h 5143499"/>
              <a:gd name="connsiteX50" fmla="*/ 954799 w 2302933"/>
              <a:gd name="connsiteY50" fmla="*/ 407148 h 5143499"/>
              <a:gd name="connsiteX51" fmla="*/ 908721 w 2302933"/>
              <a:gd name="connsiteY51" fmla="*/ 409739 h 5143499"/>
              <a:gd name="connsiteX52" fmla="*/ 869648 w 2302933"/>
              <a:gd name="connsiteY52" fmla="*/ 408605 h 5143499"/>
              <a:gd name="connsiteX53" fmla="*/ 854768 w 2302933"/>
              <a:gd name="connsiteY53" fmla="*/ 406690 h 5143499"/>
              <a:gd name="connsiteX54" fmla="*/ 847573 w 2302933"/>
              <a:gd name="connsiteY54" fmla="*/ 402669 h 5143499"/>
              <a:gd name="connsiteX55" fmla="*/ 843201 w 2302933"/>
              <a:gd name="connsiteY55" fmla="*/ 389447 h 5143499"/>
              <a:gd name="connsiteX56" fmla="*/ 842007 w 2302933"/>
              <a:gd name="connsiteY56" fmla="*/ 358012 h 5143499"/>
              <a:gd name="connsiteX57" fmla="*/ 844206 w 2302933"/>
              <a:gd name="connsiteY57" fmla="*/ 326145 h 5143499"/>
              <a:gd name="connsiteX58" fmla="*/ 848849 w 2302933"/>
              <a:gd name="connsiteY58" fmla="*/ 316378 h 5143499"/>
              <a:gd name="connsiteX59" fmla="*/ 859656 w 2302933"/>
              <a:gd name="connsiteY59" fmla="*/ 312141 h 5143499"/>
              <a:gd name="connsiteX60" fmla="*/ 899978 w 2302933"/>
              <a:gd name="connsiteY60" fmla="*/ 309956 h 5143499"/>
              <a:gd name="connsiteX61" fmla="*/ 1427802 w 2302933"/>
              <a:gd name="connsiteY61" fmla="*/ 309956 h 5143499"/>
              <a:gd name="connsiteX62" fmla="*/ 1464377 w 2302933"/>
              <a:gd name="connsiteY62" fmla="*/ 310333 h 5143499"/>
              <a:gd name="connsiteX63" fmla="*/ 1481456 w 2302933"/>
              <a:gd name="connsiteY63" fmla="*/ 311817 h 5143499"/>
              <a:gd name="connsiteX64" fmla="*/ 1496335 w 2302933"/>
              <a:gd name="connsiteY64" fmla="*/ 324499 h 5143499"/>
              <a:gd name="connsiteX65" fmla="*/ 1498263 w 2302933"/>
              <a:gd name="connsiteY65" fmla="*/ 360656 h 5143499"/>
              <a:gd name="connsiteX66" fmla="*/ 1496064 w 2302933"/>
              <a:gd name="connsiteY66" fmla="*/ 393872 h 5143499"/>
              <a:gd name="connsiteX67" fmla="*/ 1482623 w 2302933"/>
              <a:gd name="connsiteY67" fmla="*/ 407148 h 5143499"/>
              <a:gd name="connsiteX68" fmla="*/ 1436545 w 2302933"/>
              <a:gd name="connsiteY68" fmla="*/ 409738 h 5143499"/>
              <a:gd name="connsiteX69" fmla="*/ 1397472 w 2302933"/>
              <a:gd name="connsiteY69" fmla="*/ 408605 h 5143499"/>
              <a:gd name="connsiteX70" fmla="*/ 1382592 w 2302933"/>
              <a:gd name="connsiteY70" fmla="*/ 406689 h 5143499"/>
              <a:gd name="connsiteX71" fmla="*/ 1375397 w 2302933"/>
              <a:gd name="connsiteY71" fmla="*/ 402669 h 5143499"/>
              <a:gd name="connsiteX72" fmla="*/ 1371025 w 2302933"/>
              <a:gd name="connsiteY72" fmla="*/ 389447 h 5143499"/>
              <a:gd name="connsiteX73" fmla="*/ 1369831 w 2302933"/>
              <a:gd name="connsiteY73" fmla="*/ 358012 h 5143499"/>
              <a:gd name="connsiteX74" fmla="*/ 1372030 w 2302933"/>
              <a:gd name="connsiteY74" fmla="*/ 326145 h 5143499"/>
              <a:gd name="connsiteX75" fmla="*/ 1376673 w 2302933"/>
              <a:gd name="connsiteY75" fmla="*/ 316377 h 5143499"/>
              <a:gd name="connsiteX76" fmla="*/ 1387480 w 2302933"/>
              <a:gd name="connsiteY76" fmla="*/ 312141 h 5143499"/>
              <a:gd name="connsiteX77" fmla="*/ 1427802 w 2302933"/>
              <a:gd name="connsiteY77" fmla="*/ 309956 h 5143499"/>
              <a:gd name="connsiteX78" fmla="*/ 1223721 w 2302933"/>
              <a:gd name="connsiteY78" fmla="*/ 295168 h 5143499"/>
              <a:gd name="connsiteX79" fmla="*/ 1223721 w 2302933"/>
              <a:gd name="connsiteY79" fmla="*/ 425415 h 5143499"/>
              <a:gd name="connsiteX80" fmla="*/ 1344714 w 2302933"/>
              <a:gd name="connsiteY80" fmla="*/ 425415 h 5143499"/>
              <a:gd name="connsiteX81" fmla="*/ 1344714 w 2302933"/>
              <a:gd name="connsiteY81" fmla="*/ 410143 h 5143499"/>
              <a:gd name="connsiteX82" fmla="*/ 1241208 w 2302933"/>
              <a:gd name="connsiteY82" fmla="*/ 410143 h 5143499"/>
              <a:gd name="connsiteX83" fmla="*/ 1241208 w 2302933"/>
              <a:gd name="connsiteY83" fmla="*/ 295168 h 5143499"/>
              <a:gd name="connsiteX84" fmla="*/ 1223721 w 2302933"/>
              <a:gd name="connsiteY84" fmla="*/ 295168 h 5143499"/>
              <a:gd name="connsiteX85" fmla="*/ 1531445 w 2302933"/>
              <a:gd name="connsiteY85" fmla="*/ 295168 h 5143499"/>
              <a:gd name="connsiteX86" fmla="*/ 1531445 w 2302933"/>
              <a:gd name="connsiteY86" fmla="*/ 425415 h 5143499"/>
              <a:gd name="connsiteX87" fmla="*/ 1618443 w 2302933"/>
              <a:gd name="connsiteY87" fmla="*/ 425415 h 5143499"/>
              <a:gd name="connsiteX88" fmla="*/ 1645895 w 2302933"/>
              <a:gd name="connsiteY88" fmla="*/ 424552 h 5143499"/>
              <a:gd name="connsiteX89" fmla="*/ 1664956 w 2302933"/>
              <a:gd name="connsiteY89" fmla="*/ 421584 h 5143499"/>
              <a:gd name="connsiteX90" fmla="*/ 1675573 w 2302933"/>
              <a:gd name="connsiteY90" fmla="*/ 415297 h 5143499"/>
              <a:gd name="connsiteX91" fmla="*/ 1682768 w 2302933"/>
              <a:gd name="connsiteY91" fmla="*/ 388395 h 5143499"/>
              <a:gd name="connsiteX92" fmla="*/ 1677908 w 2302933"/>
              <a:gd name="connsiteY92" fmla="*/ 365918 h 5143499"/>
              <a:gd name="connsiteX93" fmla="*/ 1661344 w 2302933"/>
              <a:gd name="connsiteY93" fmla="*/ 356905 h 5143499"/>
              <a:gd name="connsiteX94" fmla="*/ 1674025 w 2302933"/>
              <a:gd name="connsiteY94" fmla="*/ 347461 h 5143499"/>
              <a:gd name="connsiteX95" fmla="*/ 1677582 w 2302933"/>
              <a:gd name="connsiteY95" fmla="*/ 328573 h 5143499"/>
              <a:gd name="connsiteX96" fmla="*/ 1673943 w 2302933"/>
              <a:gd name="connsiteY96" fmla="*/ 310441 h 5143499"/>
              <a:gd name="connsiteX97" fmla="*/ 1648203 w 2302933"/>
              <a:gd name="connsiteY97" fmla="*/ 296032 h 5143499"/>
              <a:gd name="connsiteX98" fmla="*/ 1618443 w 2302933"/>
              <a:gd name="connsiteY98" fmla="*/ 295168 h 5143499"/>
              <a:gd name="connsiteX99" fmla="*/ 1531445 w 2302933"/>
              <a:gd name="connsiteY99" fmla="*/ 295168 h 5143499"/>
              <a:gd name="connsiteX100" fmla="*/ 1761646 w 2302933"/>
              <a:gd name="connsiteY100" fmla="*/ 295168 h 5143499"/>
              <a:gd name="connsiteX101" fmla="*/ 1687329 w 2302933"/>
              <a:gd name="connsiteY101" fmla="*/ 425415 h 5143499"/>
              <a:gd name="connsiteX102" fmla="*/ 1707096 w 2302933"/>
              <a:gd name="connsiteY102" fmla="*/ 425415 h 5143499"/>
              <a:gd name="connsiteX103" fmla="*/ 1722736 w 2302933"/>
              <a:gd name="connsiteY103" fmla="*/ 397946 h 5143499"/>
              <a:gd name="connsiteX104" fmla="*/ 1828741 w 2302933"/>
              <a:gd name="connsiteY104" fmla="*/ 397946 h 5143499"/>
              <a:gd name="connsiteX105" fmla="*/ 1844300 w 2302933"/>
              <a:gd name="connsiteY105" fmla="*/ 425415 h 5143499"/>
              <a:gd name="connsiteX106" fmla="*/ 1863714 w 2302933"/>
              <a:gd name="connsiteY106" fmla="*/ 425415 h 5143499"/>
              <a:gd name="connsiteX107" fmla="*/ 1789587 w 2302933"/>
              <a:gd name="connsiteY107" fmla="*/ 295168 h 5143499"/>
              <a:gd name="connsiteX108" fmla="*/ 1761646 w 2302933"/>
              <a:gd name="connsiteY108" fmla="*/ 295168 h 5143499"/>
              <a:gd name="connsiteX109" fmla="*/ 1879083 w 2302933"/>
              <a:gd name="connsiteY109" fmla="*/ 295168 h 5143499"/>
              <a:gd name="connsiteX110" fmla="*/ 1879083 w 2302933"/>
              <a:gd name="connsiteY110" fmla="*/ 425415 h 5143499"/>
              <a:gd name="connsiteX111" fmla="*/ 2000076 w 2302933"/>
              <a:gd name="connsiteY111" fmla="*/ 425415 h 5143499"/>
              <a:gd name="connsiteX112" fmla="*/ 2000076 w 2302933"/>
              <a:gd name="connsiteY112" fmla="*/ 410143 h 5143499"/>
              <a:gd name="connsiteX113" fmla="*/ 1896570 w 2302933"/>
              <a:gd name="connsiteY113" fmla="*/ 410143 h 5143499"/>
              <a:gd name="connsiteX114" fmla="*/ 1896570 w 2302933"/>
              <a:gd name="connsiteY114" fmla="*/ 295168 h 5143499"/>
              <a:gd name="connsiteX115" fmla="*/ 1879083 w 2302933"/>
              <a:gd name="connsiteY115" fmla="*/ 295168 h 5143499"/>
              <a:gd name="connsiteX116" fmla="*/ 1124912 w 2302933"/>
              <a:gd name="connsiteY116" fmla="*/ 294440 h 5143499"/>
              <a:gd name="connsiteX117" fmla="*/ 1069656 w 2302933"/>
              <a:gd name="connsiteY117" fmla="*/ 298920 h 5143499"/>
              <a:gd name="connsiteX118" fmla="*/ 1051844 w 2302933"/>
              <a:gd name="connsiteY118" fmla="*/ 317808 h 5143499"/>
              <a:gd name="connsiteX119" fmla="*/ 1047906 w 2302933"/>
              <a:gd name="connsiteY119" fmla="*/ 360090 h 5143499"/>
              <a:gd name="connsiteX120" fmla="*/ 1055102 w 2302933"/>
              <a:gd name="connsiteY120" fmla="*/ 410467 h 5143499"/>
              <a:gd name="connsiteX121" fmla="*/ 1075928 w 2302933"/>
              <a:gd name="connsiteY121" fmla="*/ 422879 h 5143499"/>
              <a:gd name="connsiteX122" fmla="*/ 1132297 w 2302933"/>
              <a:gd name="connsiteY122" fmla="*/ 425443 h 5143499"/>
              <a:gd name="connsiteX123" fmla="*/ 1186739 w 2302933"/>
              <a:gd name="connsiteY123" fmla="*/ 421530 h 5143499"/>
              <a:gd name="connsiteX124" fmla="*/ 1199990 w 2302933"/>
              <a:gd name="connsiteY124" fmla="*/ 413516 h 5143499"/>
              <a:gd name="connsiteX125" fmla="*/ 1206316 w 2302933"/>
              <a:gd name="connsiteY125" fmla="*/ 398433 h 5143499"/>
              <a:gd name="connsiteX126" fmla="*/ 1208326 w 2302933"/>
              <a:gd name="connsiteY126" fmla="*/ 359119 h 5143499"/>
              <a:gd name="connsiteX127" fmla="*/ 1122387 w 2302933"/>
              <a:gd name="connsiteY127" fmla="*/ 359119 h 5143499"/>
              <a:gd name="connsiteX128" fmla="*/ 1122359 w 2302933"/>
              <a:gd name="connsiteY128" fmla="*/ 359119 h 5143499"/>
              <a:gd name="connsiteX129" fmla="*/ 1122359 w 2302933"/>
              <a:gd name="connsiteY129" fmla="*/ 374364 h 5143499"/>
              <a:gd name="connsiteX130" fmla="*/ 1190731 w 2302933"/>
              <a:gd name="connsiteY130" fmla="*/ 374364 h 5143499"/>
              <a:gd name="connsiteX131" fmla="*/ 1187608 w 2302933"/>
              <a:gd name="connsiteY131" fmla="*/ 400376 h 5143499"/>
              <a:gd name="connsiteX132" fmla="*/ 1174412 w 2302933"/>
              <a:gd name="connsiteY132" fmla="*/ 407877 h 5143499"/>
              <a:gd name="connsiteX133" fmla="*/ 1138977 w 2302933"/>
              <a:gd name="connsiteY133" fmla="*/ 409793 h 5143499"/>
              <a:gd name="connsiteX134" fmla="*/ 1082716 w 2302933"/>
              <a:gd name="connsiteY134" fmla="*/ 407796 h 5143499"/>
              <a:gd name="connsiteX135" fmla="*/ 1072914 w 2302933"/>
              <a:gd name="connsiteY135" fmla="*/ 404126 h 5143499"/>
              <a:gd name="connsiteX136" fmla="*/ 1068108 w 2302933"/>
              <a:gd name="connsiteY136" fmla="*/ 396058 h 5143499"/>
              <a:gd name="connsiteX137" fmla="*/ 1065719 w 2302933"/>
              <a:gd name="connsiteY137" fmla="*/ 357607 h 5143499"/>
              <a:gd name="connsiteX138" fmla="*/ 1067103 w 2302933"/>
              <a:gd name="connsiteY138" fmla="*/ 329033 h 5143499"/>
              <a:gd name="connsiteX139" fmla="*/ 1072154 w 2302933"/>
              <a:gd name="connsiteY139" fmla="*/ 316674 h 5143499"/>
              <a:gd name="connsiteX140" fmla="*/ 1088201 w 2302933"/>
              <a:gd name="connsiteY140" fmla="*/ 311521 h 5143499"/>
              <a:gd name="connsiteX141" fmla="*/ 1127844 w 2302933"/>
              <a:gd name="connsiteY141" fmla="*/ 310091 h 5143499"/>
              <a:gd name="connsiteX142" fmla="*/ 1162899 w 2302933"/>
              <a:gd name="connsiteY142" fmla="*/ 311035 h 5143499"/>
              <a:gd name="connsiteX143" fmla="*/ 1177887 w 2302933"/>
              <a:gd name="connsiteY143" fmla="*/ 312951 h 5143499"/>
              <a:gd name="connsiteX144" fmla="*/ 1185191 w 2302933"/>
              <a:gd name="connsiteY144" fmla="*/ 316567 h 5143499"/>
              <a:gd name="connsiteX145" fmla="*/ 1189427 w 2302933"/>
              <a:gd name="connsiteY145" fmla="*/ 335643 h 5143499"/>
              <a:gd name="connsiteX146" fmla="*/ 1207484 w 2302933"/>
              <a:gd name="connsiteY146" fmla="*/ 335643 h 5143499"/>
              <a:gd name="connsiteX147" fmla="*/ 1205366 w 2302933"/>
              <a:gd name="connsiteY147" fmla="*/ 317619 h 5143499"/>
              <a:gd name="connsiteX148" fmla="*/ 1198741 w 2302933"/>
              <a:gd name="connsiteY148" fmla="*/ 306367 h 5143499"/>
              <a:gd name="connsiteX149" fmla="*/ 1178294 w 2302933"/>
              <a:gd name="connsiteY149" fmla="*/ 296734 h 5143499"/>
              <a:gd name="connsiteX150" fmla="*/ 1155296 w 2302933"/>
              <a:gd name="connsiteY150" fmla="*/ 295169 h 5143499"/>
              <a:gd name="connsiteX151" fmla="*/ 1124912 w 2302933"/>
              <a:gd name="connsiteY151" fmla="*/ 294440 h 5143499"/>
              <a:gd name="connsiteX152" fmla="*/ 737278 w 2302933"/>
              <a:gd name="connsiteY152" fmla="*/ 294387 h 5143499"/>
              <a:gd name="connsiteX153" fmla="*/ 683216 w 2302933"/>
              <a:gd name="connsiteY153" fmla="*/ 297166 h 5143499"/>
              <a:gd name="connsiteX154" fmla="*/ 659512 w 2302933"/>
              <a:gd name="connsiteY154" fmla="*/ 316621 h 5143499"/>
              <a:gd name="connsiteX155" fmla="*/ 655683 w 2302933"/>
              <a:gd name="connsiteY155" fmla="*/ 361952 h 5143499"/>
              <a:gd name="connsiteX156" fmla="*/ 660761 w 2302933"/>
              <a:gd name="connsiteY156" fmla="*/ 407040 h 5143499"/>
              <a:gd name="connsiteX157" fmla="*/ 680528 w 2302933"/>
              <a:gd name="connsiteY157" fmla="*/ 422367 h 5143499"/>
              <a:gd name="connsiteX158" fmla="*/ 739966 w 2302933"/>
              <a:gd name="connsiteY158" fmla="*/ 425416 h 5143499"/>
              <a:gd name="connsiteX159" fmla="*/ 787104 w 2302933"/>
              <a:gd name="connsiteY159" fmla="*/ 422744 h 5143499"/>
              <a:gd name="connsiteX160" fmla="*/ 806599 w 2302933"/>
              <a:gd name="connsiteY160" fmla="*/ 404909 h 5143499"/>
              <a:gd name="connsiteX161" fmla="*/ 808717 w 2302933"/>
              <a:gd name="connsiteY161" fmla="*/ 380489 h 5143499"/>
              <a:gd name="connsiteX162" fmla="*/ 791719 w 2302933"/>
              <a:gd name="connsiteY162" fmla="*/ 380489 h 5143499"/>
              <a:gd name="connsiteX163" fmla="*/ 790118 w 2302933"/>
              <a:gd name="connsiteY163" fmla="*/ 399458 h 5143499"/>
              <a:gd name="connsiteX164" fmla="*/ 785230 w 2302933"/>
              <a:gd name="connsiteY164" fmla="*/ 405313 h 5143499"/>
              <a:gd name="connsiteX165" fmla="*/ 774369 w 2302933"/>
              <a:gd name="connsiteY165" fmla="*/ 408228 h 5143499"/>
              <a:gd name="connsiteX166" fmla="*/ 756937 w 2302933"/>
              <a:gd name="connsiteY166" fmla="*/ 409226 h 5143499"/>
              <a:gd name="connsiteX167" fmla="*/ 734807 w 2302933"/>
              <a:gd name="connsiteY167" fmla="*/ 409739 h 5143499"/>
              <a:gd name="connsiteX168" fmla="*/ 692258 w 2302933"/>
              <a:gd name="connsiteY168" fmla="*/ 408201 h 5143499"/>
              <a:gd name="connsiteX169" fmla="*/ 680311 w 2302933"/>
              <a:gd name="connsiteY169" fmla="*/ 404045 h 5143499"/>
              <a:gd name="connsiteX170" fmla="*/ 675451 w 2302933"/>
              <a:gd name="connsiteY170" fmla="*/ 393117 h 5143499"/>
              <a:gd name="connsiteX171" fmla="*/ 674093 w 2302933"/>
              <a:gd name="connsiteY171" fmla="*/ 375659 h 5143499"/>
              <a:gd name="connsiteX172" fmla="*/ 673414 w 2302933"/>
              <a:gd name="connsiteY172" fmla="*/ 354963 h 5143499"/>
              <a:gd name="connsiteX173" fmla="*/ 675179 w 2302933"/>
              <a:gd name="connsiteY173" fmla="*/ 328439 h 5143499"/>
              <a:gd name="connsiteX174" fmla="*/ 680691 w 2302933"/>
              <a:gd name="connsiteY174" fmla="*/ 315838 h 5143499"/>
              <a:gd name="connsiteX175" fmla="*/ 697580 w 2302933"/>
              <a:gd name="connsiteY175" fmla="*/ 311413 h 5143499"/>
              <a:gd name="connsiteX176" fmla="*/ 736382 w 2302933"/>
              <a:gd name="connsiteY176" fmla="*/ 310037 h 5143499"/>
              <a:gd name="connsiteX177" fmla="*/ 781700 w 2302933"/>
              <a:gd name="connsiteY177" fmla="*/ 313949 h 5143499"/>
              <a:gd name="connsiteX178" fmla="*/ 788814 w 2302933"/>
              <a:gd name="connsiteY178" fmla="*/ 320020 h 5143499"/>
              <a:gd name="connsiteX179" fmla="*/ 790633 w 2302933"/>
              <a:gd name="connsiteY179" fmla="*/ 333323 h 5143499"/>
              <a:gd name="connsiteX180" fmla="*/ 790742 w 2302933"/>
              <a:gd name="connsiteY180" fmla="*/ 337802 h 5143499"/>
              <a:gd name="connsiteX181" fmla="*/ 806979 w 2302933"/>
              <a:gd name="connsiteY181" fmla="*/ 337802 h 5143499"/>
              <a:gd name="connsiteX182" fmla="*/ 805350 w 2302933"/>
              <a:gd name="connsiteY182" fmla="*/ 315002 h 5143499"/>
              <a:gd name="connsiteX183" fmla="*/ 798589 w 2302933"/>
              <a:gd name="connsiteY183" fmla="*/ 304073 h 5143499"/>
              <a:gd name="connsiteX184" fmla="*/ 785963 w 2302933"/>
              <a:gd name="connsiteY184" fmla="*/ 297733 h 5143499"/>
              <a:gd name="connsiteX185" fmla="*/ 737278 w 2302933"/>
              <a:gd name="connsiteY185" fmla="*/ 294387 h 5143499"/>
              <a:gd name="connsiteX186" fmla="*/ 562114 w 2302933"/>
              <a:gd name="connsiteY186" fmla="*/ 294333 h 5143499"/>
              <a:gd name="connsiteX187" fmla="*/ 504252 w 2302933"/>
              <a:gd name="connsiteY187" fmla="*/ 296977 h 5143499"/>
              <a:gd name="connsiteX188" fmla="*/ 480547 w 2302933"/>
              <a:gd name="connsiteY188" fmla="*/ 315190 h 5143499"/>
              <a:gd name="connsiteX189" fmla="*/ 476230 w 2302933"/>
              <a:gd name="connsiteY189" fmla="*/ 359362 h 5143499"/>
              <a:gd name="connsiteX190" fmla="*/ 478185 w 2302933"/>
              <a:gd name="connsiteY190" fmla="*/ 396760 h 5143499"/>
              <a:gd name="connsiteX191" fmla="*/ 486005 w 2302933"/>
              <a:gd name="connsiteY191" fmla="*/ 413948 h 5143499"/>
              <a:gd name="connsiteX192" fmla="*/ 496079 w 2302933"/>
              <a:gd name="connsiteY192" fmla="*/ 420829 h 5143499"/>
              <a:gd name="connsiteX193" fmla="*/ 511529 w 2302933"/>
              <a:gd name="connsiteY193" fmla="*/ 423986 h 5143499"/>
              <a:gd name="connsiteX194" fmla="*/ 535206 w 2302933"/>
              <a:gd name="connsiteY194" fmla="*/ 424930 h 5143499"/>
              <a:gd name="connsiteX195" fmla="*/ 568007 w 2302933"/>
              <a:gd name="connsiteY195" fmla="*/ 425416 h 5143499"/>
              <a:gd name="connsiteX196" fmla="*/ 611261 w 2302933"/>
              <a:gd name="connsiteY196" fmla="*/ 423176 h 5143499"/>
              <a:gd name="connsiteX197" fmla="*/ 630214 w 2302933"/>
              <a:gd name="connsiteY197" fmla="*/ 414839 h 5143499"/>
              <a:gd name="connsiteX198" fmla="*/ 638034 w 2302933"/>
              <a:gd name="connsiteY198" fmla="*/ 396760 h 5143499"/>
              <a:gd name="connsiteX199" fmla="*/ 640288 w 2302933"/>
              <a:gd name="connsiteY199" fmla="*/ 360360 h 5143499"/>
              <a:gd name="connsiteX200" fmla="*/ 638848 w 2302933"/>
              <a:gd name="connsiteY200" fmla="*/ 329249 h 5143499"/>
              <a:gd name="connsiteX201" fmla="*/ 635671 w 2302933"/>
              <a:gd name="connsiteY201" fmla="*/ 314138 h 5143499"/>
              <a:gd name="connsiteX202" fmla="*/ 629616 w 2302933"/>
              <a:gd name="connsiteY202" fmla="*/ 304829 h 5143499"/>
              <a:gd name="connsiteX203" fmla="*/ 609496 w 2302933"/>
              <a:gd name="connsiteY203" fmla="*/ 296491 h 5143499"/>
              <a:gd name="connsiteX204" fmla="*/ 562114 w 2302933"/>
              <a:gd name="connsiteY204" fmla="*/ 294333 h 5143499"/>
              <a:gd name="connsiteX205" fmla="*/ 910051 w 2302933"/>
              <a:gd name="connsiteY205" fmla="*/ 294332 h 5143499"/>
              <a:gd name="connsiteX206" fmla="*/ 852216 w 2302933"/>
              <a:gd name="connsiteY206" fmla="*/ 296977 h 5143499"/>
              <a:gd name="connsiteX207" fmla="*/ 828484 w 2302933"/>
              <a:gd name="connsiteY207" fmla="*/ 315190 h 5143499"/>
              <a:gd name="connsiteX208" fmla="*/ 824167 w 2302933"/>
              <a:gd name="connsiteY208" fmla="*/ 359361 h 5143499"/>
              <a:gd name="connsiteX209" fmla="*/ 826122 w 2302933"/>
              <a:gd name="connsiteY209" fmla="*/ 396760 h 5143499"/>
              <a:gd name="connsiteX210" fmla="*/ 833942 w 2302933"/>
              <a:gd name="connsiteY210" fmla="*/ 413948 h 5143499"/>
              <a:gd name="connsiteX211" fmla="*/ 844016 w 2302933"/>
              <a:gd name="connsiteY211" fmla="*/ 420829 h 5143499"/>
              <a:gd name="connsiteX212" fmla="*/ 859466 w 2302933"/>
              <a:gd name="connsiteY212" fmla="*/ 423986 h 5143499"/>
              <a:gd name="connsiteX213" fmla="*/ 883143 w 2302933"/>
              <a:gd name="connsiteY213" fmla="*/ 424930 h 5143499"/>
              <a:gd name="connsiteX214" fmla="*/ 915944 w 2302933"/>
              <a:gd name="connsiteY214" fmla="*/ 425416 h 5143499"/>
              <a:gd name="connsiteX215" fmla="*/ 959198 w 2302933"/>
              <a:gd name="connsiteY215" fmla="*/ 423176 h 5143499"/>
              <a:gd name="connsiteX216" fmla="*/ 978151 w 2302933"/>
              <a:gd name="connsiteY216" fmla="*/ 414838 h 5143499"/>
              <a:gd name="connsiteX217" fmla="*/ 985971 w 2302933"/>
              <a:gd name="connsiteY217" fmla="*/ 396760 h 5143499"/>
              <a:gd name="connsiteX218" fmla="*/ 988225 w 2302933"/>
              <a:gd name="connsiteY218" fmla="*/ 360360 h 5143499"/>
              <a:gd name="connsiteX219" fmla="*/ 986785 w 2302933"/>
              <a:gd name="connsiteY219" fmla="*/ 329248 h 5143499"/>
              <a:gd name="connsiteX220" fmla="*/ 983608 w 2302933"/>
              <a:gd name="connsiteY220" fmla="*/ 314138 h 5143499"/>
              <a:gd name="connsiteX221" fmla="*/ 977553 w 2302933"/>
              <a:gd name="connsiteY221" fmla="*/ 304829 h 5143499"/>
              <a:gd name="connsiteX222" fmla="*/ 957433 w 2302933"/>
              <a:gd name="connsiteY222" fmla="*/ 296491 h 5143499"/>
              <a:gd name="connsiteX223" fmla="*/ 910051 w 2302933"/>
              <a:gd name="connsiteY223" fmla="*/ 294332 h 5143499"/>
              <a:gd name="connsiteX224" fmla="*/ 1437902 w 2302933"/>
              <a:gd name="connsiteY224" fmla="*/ 294332 h 5143499"/>
              <a:gd name="connsiteX225" fmla="*/ 1380067 w 2302933"/>
              <a:gd name="connsiteY225" fmla="*/ 296977 h 5143499"/>
              <a:gd name="connsiteX226" fmla="*/ 1356335 w 2302933"/>
              <a:gd name="connsiteY226" fmla="*/ 315190 h 5143499"/>
              <a:gd name="connsiteX227" fmla="*/ 1352018 w 2302933"/>
              <a:gd name="connsiteY227" fmla="*/ 359361 h 5143499"/>
              <a:gd name="connsiteX228" fmla="*/ 1353973 w 2302933"/>
              <a:gd name="connsiteY228" fmla="*/ 396759 h 5143499"/>
              <a:gd name="connsiteX229" fmla="*/ 1361793 w 2302933"/>
              <a:gd name="connsiteY229" fmla="*/ 413948 h 5143499"/>
              <a:gd name="connsiteX230" fmla="*/ 1371867 w 2302933"/>
              <a:gd name="connsiteY230" fmla="*/ 420828 h 5143499"/>
              <a:gd name="connsiteX231" fmla="*/ 1387317 w 2302933"/>
              <a:gd name="connsiteY231" fmla="*/ 423985 h 5143499"/>
              <a:gd name="connsiteX232" fmla="*/ 1410994 w 2302933"/>
              <a:gd name="connsiteY232" fmla="*/ 424930 h 5143499"/>
              <a:gd name="connsiteX233" fmla="*/ 1443795 w 2302933"/>
              <a:gd name="connsiteY233" fmla="*/ 425416 h 5143499"/>
              <a:gd name="connsiteX234" fmla="*/ 1487049 w 2302933"/>
              <a:gd name="connsiteY234" fmla="*/ 423176 h 5143499"/>
              <a:gd name="connsiteX235" fmla="*/ 1506002 w 2302933"/>
              <a:gd name="connsiteY235" fmla="*/ 414838 h 5143499"/>
              <a:gd name="connsiteX236" fmla="*/ 1513822 w 2302933"/>
              <a:gd name="connsiteY236" fmla="*/ 396759 h 5143499"/>
              <a:gd name="connsiteX237" fmla="*/ 1516075 w 2302933"/>
              <a:gd name="connsiteY237" fmla="*/ 360360 h 5143499"/>
              <a:gd name="connsiteX238" fmla="*/ 1514636 w 2302933"/>
              <a:gd name="connsiteY238" fmla="*/ 329248 h 5143499"/>
              <a:gd name="connsiteX239" fmla="*/ 1511459 w 2302933"/>
              <a:gd name="connsiteY239" fmla="*/ 314138 h 5143499"/>
              <a:gd name="connsiteX240" fmla="*/ 1505404 w 2302933"/>
              <a:gd name="connsiteY240" fmla="*/ 304829 h 5143499"/>
              <a:gd name="connsiteX241" fmla="*/ 1485284 w 2302933"/>
              <a:gd name="connsiteY241" fmla="*/ 296491 h 5143499"/>
              <a:gd name="connsiteX242" fmla="*/ 1437902 w 2302933"/>
              <a:gd name="connsiteY242" fmla="*/ 294332 h 5143499"/>
              <a:gd name="connsiteX243" fmla="*/ 0 w 2302933"/>
              <a:gd name="connsiteY243" fmla="*/ 0 h 5143499"/>
              <a:gd name="connsiteX244" fmla="*/ 2286000 w 2302933"/>
              <a:gd name="connsiteY244" fmla="*/ 0 h 5143499"/>
              <a:gd name="connsiteX245" fmla="*/ 2302933 w 2302933"/>
              <a:gd name="connsiteY245" fmla="*/ 5143499 h 5143499"/>
              <a:gd name="connsiteX246" fmla="*/ 0 w 2302933"/>
              <a:gd name="connsiteY246" fmla="*/ 5143499 h 5143499"/>
              <a:gd name="connsiteX247" fmla="*/ 0 w 2302933"/>
              <a:gd name="connsiteY247" fmla="*/ 0 h 5143499"/>
              <a:gd name="connsiteX0" fmla="*/ 1548904 w 2302933"/>
              <a:gd name="connsiteY0" fmla="*/ 366377 h 5143499"/>
              <a:gd name="connsiteX1" fmla="*/ 1618416 w 2302933"/>
              <a:gd name="connsiteY1" fmla="*/ 366377 h 5143499"/>
              <a:gd name="connsiteX2" fmla="*/ 1650158 w 2302933"/>
              <a:gd name="connsiteY2" fmla="*/ 367321 h 5143499"/>
              <a:gd name="connsiteX3" fmla="*/ 1659227 w 2302933"/>
              <a:gd name="connsiteY3" fmla="*/ 370748 h 5143499"/>
              <a:gd name="connsiteX4" fmla="*/ 1664901 w 2302933"/>
              <a:gd name="connsiteY4" fmla="*/ 388125 h 5143499"/>
              <a:gd name="connsiteX5" fmla="*/ 1659824 w 2302933"/>
              <a:gd name="connsiteY5" fmla="*/ 404827 h 5143499"/>
              <a:gd name="connsiteX6" fmla="*/ 1647442 w 2302933"/>
              <a:gd name="connsiteY6" fmla="*/ 409064 h 5143499"/>
              <a:gd name="connsiteX7" fmla="*/ 1618443 w 2302933"/>
              <a:gd name="connsiteY7" fmla="*/ 410170 h 5143499"/>
              <a:gd name="connsiteX8" fmla="*/ 1548932 w 2302933"/>
              <a:gd name="connsiteY8" fmla="*/ 410170 h 5143499"/>
              <a:gd name="connsiteX9" fmla="*/ 1548904 w 2302933"/>
              <a:gd name="connsiteY9" fmla="*/ 410170 h 5143499"/>
              <a:gd name="connsiteX10" fmla="*/ 1548904 w 2302933"/>
              <a:gd name="connsiteY10" fmla="*/ 366377 h 5143499"/>
              <a:gd name="connsiteX11" fmla="*/ 1548877 w 2302933"/>
              <a:gd name="connsiteY11" fmla="*/ 310468 h 5143499"/>
              <a:gd name="connsiteX12" fmla="*/ 1618389 w 2302933"/>
              <a:gd name="connsiteY12" fmla="*/ 310468 h 5143499"/>
              <a:gd name="connsiteX13" fmla="*/ 1646438 w 2302933"/>
              <a:gd name="connsiteY13" fmla="*/ 311520 h 5143499"/>
              <a:gd name="connsiteX14" fmla="*/ 1654611 w 2302933"/>
              <a:gd name="connsiteY14" fmla="*/ 314569 h 5143499"/>
              <a:gd name="connsiteX15" fmla="*/ 1659715 w 2302933"/>
              <a:gd name="connsiteY15" fmla="*/ 330786 h 5143499"/>
              <a:gd name="connsiteX16" fmla="*/ 1652330 w 2302933"/>
              <a:gd name="connsiteY16" fmla="*/ 347866 h 5143499"/>
              <a:gd name="connsiteX17" fmla="*/ 1642338 w 2302933"/>
              <a:gd name="connsiteY17" fmla="*/ 350483 h 5143499"/>
              <a:gd name="connsiteX18" fmla="*/ 1618443 w 2302933"/>
              <a:gd name="connsiteY18" fmla="*/ 351104 h 5143499"/>
              <a:gd name="connsiteX19" fmla="*/ 1548932 w 2302933"/>
              <a:gd name="connsiteY19" fmla="*/ 351104 h 5143499"/>
              <a:gd name="connsiteX20" fmla="*/ 1548877 w 2302933"/>
              <a:gd name="connsiteY20" fmla="*/ 351104 h 5143499"/>
              <a:gd name="connsiteX21" fmla="*/ 1548877 w 2302933"/>
              <a:gd name="connsiteY21" fmla="*/ 310468 h 5143499"/>
              <a:gd name="connsiteX22" fmla="*/ 1772589 w 2302933"/>
              <a:gd name="connsiteY22" fmla="*/ 310441 h 5143499"/>
              <a:gd name="connsiteX23" fmla="*/ 1779595 w 2302933"/>
              <a:gd name="connsiteY23" fmla="*/ 310441 h 5143499"/>
              <a:gd name="connsiteX24" fmla="*/ 1820405 w 2302933"/>
              <a:gd name="connsiteY24" fmla="*/ 382674 h 5143499"/>
              <a:gd name="connsiteX25" fmla="*/ 1731208 w 2302933"/>
              <a:gd name="connsiteY25" fmla="*/ 382674 h 5143499"/>
              <a:gd name="connsiteX26" fmla="*/ 1772589 w 2302933"/>
              <a:gd name="connsiteY26" fmla="*/ 310441 h 5143499"/>
              <a:gd name="connsiteX27" fmla="*/ 552014 w 2302933"/>
              <a:gd name="connsiteY27" fmla="*/ 309956 h 5143499"/>
              <a:gd name="connsiteX28" fmla="*/ 588561 w 2302933"/>
              <a:gd name="connsiteY28" fmla="*/ 310334 h 5143499"/>
              <a:gd name="connsiteX29" fmla="*/ 605640 w 2302933"/>
              <a:gd name="connsiteY29" fmla="*/ 311818 h 5143499"/>
              <a:gd name="connsiteX30" fmla="*/ 620520 w 2302933"/>
              <a:gd name="connsiteY30" fmla="*/ 324500 h 5143499"/>
              <a:gd name="connsiteX31" fmla="*/ 622448 w 2302933"/>
              <a:gd name="connsiteY31" fmla="*/ 360657 h 5143499"/>
              <a:gd name="connsiteX32" fmla="*/ 620249 w 2302933"/>
              <a:gd name="connsiteY32" fmla="*/ 393873 h 5143499"/>
              <a:gd name="connsiteX33" fmla="*/ 606808 w 2302933"/>
              <a:gd name="connsiteY33" fmla="*/ 407148 h 5143499"/>
              <a:gd name="connsiteX34" fmla="*/ 560730 w 2302933"/>
              <a:gd name="connsiteY34" fmla="*/ 409739 h 5143499"/>
              <a:gd name="connsiteX35" fmla="*/ 521657 w 2302933"/>
              <a:gd name="connsiteY35" fmla="*/ 408606 h 5143499"/>
              <a:gd name="connsiteX36" fmla="*/ 506777 w 2302933"/>
              <a:gd name="connsiteY36" fmla="*/ 406690 h 5143499"/>
              <a:gd name="connsiteX37" fmla="*/ 499582 w 2302933"/>
              <a:gd name="connsiteY37" fmla="*/ 402669 h 5143499"/>
              <a:gd name="connsiteX38" fmla="*/ 495210 w 2302933"/>
              <a:gd name="connsiteY38" fmla="*/ 389448 h 5143499"/>
              <a:gd name="connsiteX39" fmla="*/ 494015 w 2302933"/>
              <a:gd name="connsiteY39" fmla="*/ 358012 h 5143499"/>
              <a:gd name="connsiteX40" fmla="*/ 496215 w 2302933"/>
              <a:gd name="connsiteY40" fmla="*/ 326146 h 5143499"/>
              <a:gd name="connsiteX41" fmla="*/ 500885 w 2302933"/>
              <a:gd name="connsiteY41" fmla="*/ 316378 h 5143499"/>
              <a:gd name="connsiteX42" fmla="*/ 511692 w 2302933"/>
              <a:gd name="connsiteY42" fmla="*/ 312141 h 5143499"/>
              <a:gd name="connsiteX43" fmla="*/ 552014 w 2302933"/>
              <a:gd name="connsiteY43" fmla="*/ 309956 h 5143499"/>
              <a:gd name="connsiteX44" fmla="*/ 899978 w 2302933"/>
              <a:gd name="connsiteY44" fmla="*/ 309956 h 5143499"/>
              <a:gd name="connsiteX45" fmla="*/ 936553 w 2302933"/>
              <a:gd name="connsiteY45" fmla="*/ 310333 h 5143499"/>
              <a:gd name="connsiteX46" fmla="*/ 953632 w 2302933"/>
              <a:gd name="connsiteY46" fmla="*/ 311817 h 5143499"/>
              <a:gd name="connsiteX47" fmla="*/ 968512 w 2302933"/>
              <a:gd name="connsiteY47" fmla="*/ 324499 h 5143499"/>
              <a:gd name="connsiteX48" fmla="*/ 970439 w 2302933"/>
              <a:gd name="connsiteY48" fmla="*/ 360657 h 5143499"/>
              <a:gd name="connsiteX49" fmla="*/ 968240 w 2302933"/>
              <a:gd name="connsiteY49" fmla="*/ 393873 h 5143499"/>
              <a:gd name="connsiteX50" fmla="*/ 954799 w 2302933"/>
              <a:gd name="connsiteY50" fmla="*/ 407148 h 5143499"/>
              <a:gd name="connsiteX51" fmla="*/ 908721 w 2302933"/>
              <a:gd name="connsiteY51" fmla="*/ 409739 h 5143499"/>
              <a:gd name="connsiteX52" fmla="*/ 869648 w 2302933"/>
              <a:gd name="connsiteY52" fmla="*/ 408605 h 5143499"/>
              <a:gd name="connsiteX53" fmla="*/ 854768 w 2302933"/>
              <a:gd name="connsiteY53" fmla="*/ 406690 h 5143499"/>
              <a:gd name="connsiteX54" fmla="*/ 847573 w 2302933"/>
              <a:gd name="connsiteY54" fmla="*/ 402669 h 5143499"/>
              <a:gd name="connsiteX55" fmla="*/ 843201 w 2302933"/>
              <a:gd name="connsiteY55" fmla="*/ 389447 h 5143499"/>
              <a:gd name="connsiteX56" fmla="*/ 842007 w 2302933"/>
              <a:gd name="connsiteY56" fmla="*/ 358012 h 5143499"/>
              <a:gd name="connsiteX57" fmla="*/ 844206 w 2302933"/>
              <a:gd name="connsiteY57" fmla="*/ 326145 h 5143499"/>
              <a:gd name="connsiteX58" fmla="*/ 848849 w 2302933"/>
              <a:gd name="connsiteY58" fmla="*/ 316378 h 5143499"/>
              <a:gd name="connsiteX59" fmla="*/ 859656 w 2302933"/>
              <a:gd name="connsiteY59" fmla="*/ 312141 h 5143499"/>
              <a:gd name="connsiteX60" fmla="*/ 899978 w 2302933"/>
              <a:gd name="connsiteY60" fmla="*/ 309956 h 5143499"/>
              <a:gd name="connsiteX61" fmla="*/ 1427802 w 2302933"/>
              <a:gd name="connsiteY61" fmla="*/ 309956 h 5143499"/>
              <a:gd name="connsiteX62" fmla="*/ 1464377 w 2302933"/>
              <a:gd name="connsiteY62" fmla="*/ 310333 h 5143499"/>
              <a:gd name="connsiteX63" fmla="*/ 1481456 w 2302933"/>
              <a:gd name="connsiteY63" fmla="*/ 311817 h 5143499"/>
              <a:gd name="connsiteX64" fmla="*/ 1496335 w 2302933"/>
              <a:gd name="connsiteY64" fmla="*/ 324499 h 5143499"/>
              <a:gd name="connsiteX65" fmla="*/ 1498263 w 2302933"/>
              <a:gd name="connsiteY65" fmla="*/ 360656 h 5143499"/>
              <a:gd name="connsiteX66" fmla="*/ 1496064 w 2302933"/>
              <a:gd name="connsiteY66" fmla="*/ 393872 h 5143499"/>
              <a:gd name="connsiteX67" fmla="*/ 1482623 w 2302933"/>
              <a:gd name="connsiteY67" fmla="*/ 407148 h 5143499"/>
              <a:gd name="connsiteX68" fmla="*/ 1436545 w 2302933"/>
              <a:gd name="connsiteY68" fmla="*/ 409738 h 5143499"/>
              <a:gd name="connsiteX69" fmla="*/ 1397472 w 2302933"/>
              <a:gd name="connsiteY69" fmla="*/ 408605 h 5143499"/>
              <a:gd name="connsiteX70" fmla="*/ 1382592 w 2302933"/>
              <a:gd name="connsiteY70" fmla="*/ 406689 h 5143499"/>
              <a:gd name="connsiteX71" fmla="*/ 1375397 w 2302933"/>
              <a:gd name="connsiteY71" fmla="*/ 402669 h 5143499"/>
              <a:gd name="connsiteX72" fmla="*/ 1371025 w 2302933"/>
              <a:gd name="connsiteY72" fmla="*/ 389447 h 5143499"/>
              <a:gd name="connsiteX73" fmla="*/ 1369831 w 2302933"/>
              <a:gd name="connsiteY73" fmla="*/ 358012 h 5143499"/>
              <a:gd name="connsiteX74" fmla="*/ 1372030 w 2302933"/>
              <a:gd name="connsiteY74" fmla="*/ 326145 h 5143499"/>
              <a:gd name="connsiteX75" fmla="*/ 1376673 w 2302933"/>
              <a:gd name="connsiteY75" fmla="*/ 316377 h 5143499"/>
              <a:gd name="connsiteX76" fmla="*/ 1387480 w 2302933"/>
              <a:gd name="connsiteY76" fmla="*/ 312141 h 5143499"/>
              <a:gd name="connsiteX77" fmla="*/ 1427802 w 2302933"/>
              <a:gd name="connsiteY77" fmla="*/ 309956 h 5143499"/>
              <a:gd name="connsiteX78" fmla="*/ 1223721 w 2302933"/>
              <a:gd name="connsiteY78" fmla="*/ 295168 h 5143499"/>
              <a:gd name="connsiteX79" fmla="*/ 1223721 w 2302933"/>
              <a:gd name="connsiteY79" fmla="*/ 425415 h 5143499"/>
              <a:gd name="connsiteX80" fmla="*/ 1344714 w 2302933"/>
              <a:gd name="connsiteY80" fmla="*/ 425415 h 5143499"/>
              <a:gd name="connsiteX81" fmla="*/ 1344714 w 2302933"/>
              <a:gd name="connsiteY81" fmla="*/ 410143 h 5143499"/>
              <a:gd name="connsiteX82" fmla="*/ 1241208 w 2302933"/>
              <a:gd name="connsiteY82" fmla="*/ 410143 h 5143499"/>
              <a:gd name="connsiteX83" fmla="*/ 1241208 w 2302933"/>
              <a:gd name="connsiteY83" fmla="*/ 295168 h 5143499"/>
              <a:gd name="connsiteX84" fmla="*/ 1223721 w 2302933"/>
              <a:gd name="connsiteY84" fmla="*/ 295168 h 5143499"/>
              <a:gd name="connsiteX85" fmla="*/ 1531445 w 2302933"/>
              <a:gd name="connsiteY85" fmla="*/ 295168 h 5143499"/>
              <a:gd name="connsiteX86" fmla="*/ 1531445 w 2302933"/>
              <a:gd name="connsiteY86" fmla="*/ 425415 h 5143499"/>
              <a:gd name="connsiteX87" fmla="*/ 1618443 w 2302933"/>
              <a:gd name="connsiteY87" fmla="*/ 425415 h 5143499"/>
              <a:gd name="connsiteX88" fmla="*/ 1645895 w 2302933"/>
              <a:gd name="connsiteY88" fmla="*/ 424552 h 5143499"/>
              <a:gd name="connsiteX89" fmla="*/ 1664956 w 2302933"/>
              <a:gd name="connsiteY89" fmla="*/ 421584 h 5143499"/>
              <a:gd name="connsiteX90" fmla="*/ 1675573 w 2302933"/>
              <a:gd name="connsiteY90" fmla="*/ 415297 h 5143499"/>
              <a:gd name="connsiteX91" fmla="*/ 1682768 w 2302933"/>
              <a:gd name="connsiteY91" fmla="*/ 388395 h 5143499"/>
              <a:gd name="connsiteX92" fmla="*/ 1677908 w 2302933"/>
              <a:gd name="connsiteY92" fmla="*/ 365918 h 5143499"/>
              <a:gd name="connsiteX93" fmla="*/ 1661344 w 2302933"/>
              <a:gd name="connsiteY93" fmla="*/ 356905 h 5143499"/>
              <a:gd name="connsiteX94" fmla="*/ 1674025 w 2302933"/>
              <a:gd name="connsiteY94" fmla="*/ 347461 h 5143499"/>
              <a:gd name="connsiteX95" fmla="*/ 1677582 w 2302933"/>
              <a:gd name="connsiteY95" fmla="*/ 328573 h 5143499"/>
              <a:gd name="connsiteX96" fmla="*/ 1673943 w 2302933"/>
              <a:gd name="connsiteY96" fmla="*/ 310441 h 5143499"/>
              <a:gd name="connsiteX97" fmla="*/ 1648203 w 2302933"/>
              <a:gd name="connsiteY97" fmla="*/ 296032 h 5143499"/>
              <a:gd name="connsiteX98" fmla="*/ 1618443 w 2302933"/>
              <a:gd name="connsiteY98" fmla="*/ 295168 h 5143499"/>
              <a:gd name="connsiteX99" fmla="*/ 1531445 w 2302933"/>
              <a:gd name="connsiteY99" fmla="*/ 295168 h 5143499"/>
              <a:gd name="connsiteX100" fmla="*/ 1761646 w 2302933"/>
              <a:gd name="connsiteY100" fmla="*/ 295168 h 5143499"/>
              <a:gd name="connsiteX101" fmla="*/ 1687329 w 2302933"/>
              <a:gd name="connsiteY101" fmla="*/ 425415 h 5143499"/>
              <a:gd name="connsiteX102" fmla="*/ 1707096 w 2302933"/>
              <a:gd name="connsiteY102" fmla="*/ 425415 h 5143499"/>
              <a:gd name="connsiteX103" fmla="*/ 1722736 w 2302933"/>
              <a:gd name="connsiteY103" fmla="*/ 397946 h 5143499"/>
              <a:gd name="connsiteX104" fmla="*/ 1828741 w 2302933"/>
              <a:gd name="connsiteY104" fmla="*/ 397946 h 5143499"/>
              <a:gd name="connsiteX105" fmla="*/ 1844300 w 2302933"/>
              <a:gd name="connsiteY105" fmla="*/ 425415 h 5143499"/>
              <a:gd name="connsiteX106" fmla="*/ 1863714 w 2302933"/>
              <a:gd name="connsiteY106" fmla="*/ 425415 h 5143499"/>
              <a:gd name="connsiteX107" fmla="*/ 1789587 w 2302933"/>
              <a:gd name="connsiteY107" fmla="*/ 295168 h 5143499"/>
              <a:gd name="connsiteX108" fmla="*/ 1761646 w 2302933"/>
              <a:gd name="connsiteY108" fmla="*/ 295168 h 5143499"/>
              <a:gd name="connsiteX109" fmla="*/ 1879083 w 2302933"/>
              <a:gd name="connsiteY109" fmla="*/ 295168 h 5143499"/>
              <a:gd name="connsiteX110" fmla="*/ 1879083 w 2302933"/>
              <a:gd name="connsiteY110" fmla="*/ 425415 h 5143499"/>
              <a:gd name="connsiteX111" fmla="*/ 2000076 w 2302933"/>
              <a:gd name="connsiteY111" fmla="*/ 425415 h 5143499"/>
              <a:gd name="connsiteX112" fmla="*/ 2000076 w 2302933"/>
              <a:gd name="connsiteY112" fmla="*/ 410143 h 5143499"/>
              <a:gd name="connsiteX113" fmla="*/ 1896570 w 2302933"/>
              <a:gd name="connsiteY113" fmla="*/ 410143 h 5143499"/>
              <a:gd name="connsiteX114" fmla="*/ 1896570 w 2302933"/>
              <a:gd name="connsiteY114" fmla="*/ 295168 h 5143499"/>
              <a:gd name="connsiteX115" fmla="*/ 1879083 w 2302933"/>
              <a:gd name="connsiteY115" fmla="*/ 295168 h 5143499"/>
              <a:gd name="connsiteX116" fmla="*/ 1124912 w 2302933"/>
              <a:gd name="connsiteY116" fmla="*/ 294440 h 5143499"/>
              <a:gd name="connsiteX117" fmla="*/ 1069656 w 2302933"/>
              <a:gd name="connsiteY117" fmla="*/ 298920 h 5143499"/>
              <a:gd name="connsiteX118" fmla="*/ 1051844 w 2302933"/>
              <a:gd name="connsiteY118" fmla="*/ 317808 h 5143499"/>
              <a:gd name="connsiteX119" fmla="*/ 1047906 w 2302933"/>
              <a:gd name="connsiteY119" fmla="*/ 360090 h 5143499"/>
              <a:gd name="connsiteX120" fmla="*/ 1055102 w 2302933"/>
              <a:gd name="connsiteY120" fmla="*/ 410467 h 5143499"/>
              <a:gd name="connsiteX121" fmla="*/ 1075928 w 2302933"/>
              <a:gd name="connsiteY121" fmla="*/ 422879 h 5143499"/>
              <a:gd name="connsiteX122" fmla="*/ 1132297 w 2302933"/>
              <a:gd name="connsiteY122" fmla="*/ 425443 h 5143499"/>
              <a:gd name="connsiteX123" fmla="*/ 1186739 w 2302933"/>
              <a:gd name="connsiteY123" fmla="*/ 421530 h 5143499"/>
              <a:gd name="connsiteX124" fmla="*/ 1199990 w 2302933"/>
              <a:gd name="connsiteY124" fmla="*/ 413516 h 5143499"/>
              <a:gd name="connsiteX125" fmla="*/ 1206316 w 2302933"/>
              <a:gd name="connsiteY125" fmla="*/ 398433 h 5143499"/>
              <a:gd name="connsiteX126" fmla="*/ 1208326 w 2302933"/>
              <a:gd name="connsiteY126" fmla="*/ 359119 h 5143499"/>
              <a:gd name="connsiteX127" fmla="*/ 1122387 w 2302933"/>
              <a:gd name="connsiteY127" fmla="*/ 359119 h 5143499"/>
              <a:gd name="connsiteX128" fmla="*/ 1122359 w 2302933"/>
              <a:gd name="connsiteY128" fmla="*/ 359119 h 5143499"/>
              <a:gd name="connsiteX129" fmla="*/ 1122359 w 2302933"/>
              <a:gd name="connsiteY129" fmla="*/ 374364 h 5143499"/>
              <a:gd name="connsiteX130" fmla="*/ 1190731 w 2302933"/>
              <a:gd name="connsiteY130" fmla="*/ 374364 h 5143499"/>
              <a:gd name="connsiteX131" fmla="*/ 1187608 w 2302933"/>
              <a:gd name="connsiteY131" fmla="*/ 400376 h 5143499"/>
              <a:gd name="connsiteX132" fmla="*/ 1174412 w 2302933"/>
              <a:gd name="connsiteY132" fmla="*/ 407877 h 5143499"/>
              <a:gd name="connsiteX133" fmla="*/ 1138977 w 2302933"/>
              <a:gd name="connsiteY133" fmla="*/ 409793 h 5143499"/>
              <a:gd name="connsiteX134" fmla="*/ 1082716 w 2302933"/>
              <a:gd name="connsiteY134" fmla="*/ 407796 h 5143499"/>
              <a:gd name="connsiteX135" fmla="*/ 1072914 w 2302933"/>
              <a:gd name="connsiteY135" fmla="*/ 404126 h 5143499"/>
              <a:gd name="connsiteX136" fmla="*/ 1068108 w 2302933"/>
              <a:gd name="connsiteY136" fmla="*/ 396058 h 5143499"/>
              <a:gd name="connsiteX137" fmla="*/ 1065719 w 2302933"/>
              <a:gd name="connsiteY137" fmla="*/ 357607 h 5143499"/>
              <a:gd name="connsiteX138" fmla="*/ 1067103 w 2302933"/>
              <a:gd name="connsiteY138" fmla="*/ 329033 h 5143499"/>
              <a:gd name="connsiteX139" fmla="*/ 1072154 w 2302933"/>
              <a:gd name="connsiteY139" fmla="*/ 316674 h 5143499"/>
              <a:gd name="connsiteX140" fmla="*/ 1088201 w 2302933"/>
              <a:gd name="connsiteY140" fmla="*/ 311521 h 5143499"/>
              <a:gd name="connsiteX141" fmla="*/ 1127844 w 2302933"/>
              <a:gd name="connsiteY141" fmla="*/ 310091 h 5143499"/>
              <a:gd name="connsiteX142" fmla="*/ 1162899 w 2302933"/>
              <a:gd name="connsiteY142" fmla="*/ 311035 h 5143499"/>
              <a:gd name="connsiteX143" fmla="*/ 1177887 w 2302933"/>
              <a:gd name="connsiteY143" fmla="*/ 312951 h 5143499"/>
              <a:gd name="connsiteX144" fmla="*/ 1185191 w 2302933"/>
              <a:gd name="connsiteY144" fmla="*/ 316567 h 5143499"/>
              <a:gd name="connsiteX145" fmla="*/ 1189427 w 2302933"/>
              <a:gd name="connsiteY145" fmla="*/ 335643 h 5143499"/>
              <a:gd name="connsiteX146" fmla="*/ 1207484 w 2302933"/>
              <a:gd name="connsiteY146" fmla="*/ 335643 h 5143499"/>
              <a:gd name="connsiteX147" fmla="*/ 1205366 w 2302933"/>
              <a:gd name="connsiteY147" fmla="*/ 317619 h 5143499"/>
              <a:gd name="connsiteX148" fmla="*/ 1198741 w 2302933"/>
              <a:gd name="connsiteY148" fmla="*/ 306367 h 5143499"/>
              <a:gd name="connsiteX149" fmla="*/ 1178294 w 2302933"/>
              <a:gd name="connsiteY149" fmla="*/ 296734 h 5143499"/>
              <a:gd name="connsiteX150" fmla="*/ 1155296 w 2302933"/>
              <a:gd name="connsiteY150" fmla="*/ 295169 h 5143499"/>
              <a:gd name="connsiteX151" fmla="*/ 1124912 w 2302933"/>
              <a:gd name="connsiteY151" fmla="*/ 294440 h 5143499"/>
              <a:gd name="connsiteX152" fmla="*/ 737278 w 2302933"/>
              <a:gd name="connsiteY152" fmla="*/ 294387 h 5143499"/>
              <a:gd name="connsiteX153" fmla="*/ 683216 w 2302933"/>
              <a:gd name="connsiteY153" fmla="*/ 297166 h 5143499"/>
              <a:gd name="connsiteX154" fmla="*/ 659512 w 2302933"/>
              <a:gd name="connsiteY154" fmla="*/ 316621 h 5143499"/>
              <a:gd name="connsiteX155" fmla="*/ 655683 w 2302933"/>
              <a:gd name="connsiteY155" fmla="*/ 361952 h 5143499"/>
              <a:gd name="connsiteX156" fmla="*/ 660761 w 2302933"/>
              <a:gd name="connsiteY156" fmla="*/ 407040 h 5143499"/>
              <a:gd name="connsiteX157" fmla="*/ 680528 w 2302933"/>
              <a:gd name="connsiteY157" fmla="*/ 422367 h 5143499"/>
              <a:gd name="connsiteX158" fmla="*/ 739966 w 2302933"/>
              <a:gd name="connsiteY158" fmla="*/ 425416 h 5143499"/>
              <a:gd name="connsiteX159" fmla="*/ 787104 w 2302933"/>
              <a:gd name="connsiteY159" fmla="*/ 422744 h 5143499"/>
              <a:gd name="connsiteX160" fmla="*/ 806599 w 2302933"/>
              <a:gd name="connsiteY160" fmla="*/ 404909 h 5143499"/>
              <a:gd name="connsiteX161" fmla="*/ 808717 w 2302933"/>
              <a:gd name="connsiteY161" fmla="*/ 380489 h 5143499"/>
              <a:gd name="connsiteX162" fmla="*/ 791719 w 2302933"/>
              <a:gd name="connsiteY162" fmla="*/ 380489 h 5143499"/>
              <a:gd name="connsiteX163" fmla="*/ 790118 w 2302933"/>
              <a:gd name="connsiteY163" fmla="*/ 399458 h 5143499"/>
              <a:gd name="connsiteX164" fmla="*/ 785230 w 2302933"/>
              <a:gd name="connsiteY164" fmla="*/ 405313 h 5143499"/>
              <a:gd name="connsiteX165" fmla="*/ 774369 w 2302933"/>
              <a:gd name="connsiteY165" fmla="*/ 408228 h 5143499"/>
              <a:gd name="connsiteX166" fmla="*/ 756937 w 2302933"/>
              <a:gd name="connsiteY166" fmla="*/ 409226 h 5143499"/>
              <a:gd name="connsiteX167" fmla="*/ 734807 w 2302933"/>
              <a:gd name="connsiteY167" fmla="*/ 409739 h 5143499"/>
              <a:gd name="connsiteX168" fmla="*/ 692258 w 2302933"/>
              <a:gd name="connsiteY168" fmla="*/ 408201 h 5143499"/>
              <a:gd name="connsiteX169" fmla="*/ 680311 w 2302933"/>
              <a:gd name="connsiteY169" fmla="*/ 404045 h 5143499"/>
              <a:gd name="connsiteX170" fmla="*/ 675451 w 2302933"/>
              <a:gd name="connsiteY170" fmla="*/ 393117 h 5143499"/>
              <a:gd name="connsiteX171" fmla="*/ 674093 w 2302933"/>
              <a:gd name="connsiteY171" fmla="*/ 375659 h 5143499"/>
              <a:gd name="connsiteX172" fmla="*/ 673414 w 2302933"/>
              <a:gd name="connsiteY172" fmla="*/ 354963 h 5143499"/>
              <a:gd name="connsiteX173" fmla="*/ 675179 w 2302933"/>
              <a:gd name="connsiteY173" fmla="*/ 328439 h 5143499"/>
              <a:gd name="connsiteX174" fmla="*/ 680691 w 2302933"/>
              <a:gd name="connsiteY174" fmla="*/ 315838 h 5143499"/>
              <a:gd name="connsiteX175" fmla="*/ 697580 w 2302933"/>
              <a:gd name="connsiteY175" fmla="*/ 311413 h 5143499"/>
              <a:gd name="connsiteX176" fmla="*/ 736382 w 2302933"/>
              <a:gd name="connsiteY176" fmla="*/ 310037 h 5143499"/>
              <a:gd name="connsiteX177" fmla="*/ 781700 w 2302933"/>
              <a:gd name="connsiteY177" fmla="*/ 313949 h 5143499"/>
              <a:gd name="connsiteX178" fmla="*/ 788814 w 2302933"/>
              <a:gd name="connsiteY178" fmla="*/ 320020 h 5143499"/>
              <a:gd name="connsiteX179" fmla="*/ 790633 w 2302933"/>
              <a:gd name="connsiteY179" fmla="*/ 333323 h 5143499"/>
              <a:gd name="connsiteX180" fmla="*/ 790742 w 2302933"/>
              <a:gd name="connsiteY180" fmla="*/ 337802 h 5143499"/>
              <a:gd name="connsiteX181" fmla="*/ 806979 w 2302933"/>
              <a:gd name="connsiteY181" fmla="*/ 337802 h 5143499"/>
              <a:gd name="connsiteX182" fmla="*/ 805350 w 2302933"/>
              <a:gd name="connsiteY182" fmla="*/ 315002 h 5143499"/>
              <a:gd name="connsiteX183" fmla="*/ 798589 w 2302933"/>
              <a:gd name="connsiteY183" fmla="*/ 304073 h 5143499"/>
              <a:gd name="connsiteX184" fmla="*/ 785963 w 2302933"/>
              <a:gd name="connsiteY184" fmla="*/ 297733 h 5143499"/>
              <a:gd name="connsiteX185" fmla="*/ 737278 w 2302933"/>
              <a:gd name="connsiteY185" fmla="*/ 294387 h 5143499"/>
              <a:gd name="connsiteX186" fmla="*/ 562114 w 2302933"/>
              <a:gd name="connsiteY186" fmla="*/ 294333 h 5143499"/>
              <a:gd name="connsiteX187" fmla="*/ 504252 w 2302933"/>
              <a:gd name="connsiteY187" fmla="*/ 296977 h 5143499"/>
              <a:gd name="connsiteX188" fmla="*/ 480547 w 2302933"/>
              <a:gd name="connsiteY188" fmla="*/ 315190 h 5143499"/>
              <a:gd name="connsiteX189" fmla="*/ 476230 w 2302933"/>
              <a:gd name="connsiteY189" fmla="*/ 359362 h 5143499"/>
              <a:gd name="connsiteX190" fmla="*/ 478185 w 2302933"/>
              <a:gd name="connsiteY190" fmla="*/ 396760 h 5143499"/>
              <a:gd name="connsiteX191" fmla="*/ 486005 w 2302933"/>
              <a:gd name="connsiteY191" fmla="*/ 413948 h 5143499"/>
              <a:gd name="connsiteX192" fmla="*/ 496079 w 2302933"/>
              <a:gd name="connsiteY192" fmla="*/ 420829 h 5143499"/>
              <a:gd name="connsiteX193" fmla="*/ 511529 w 2302933"/>
              <a:gd name="connsiteY193" fmla="*/ 423986 h 5143499"/>
              <a:gd name="connsiteX194" fmla="*/ 535206 w 2302933"/>
              <a:gd name="connsiteY194" fmla="*/ 424930 h 5143499"/>
              <a:gd name="connsiteX195" fmla="*/ 568007 w 2302933"/>
              <a:gd name="connsiteY195" fmla="*/ 425416 h 5143499"/>
              <a:gd name="connsiteX196" fmla="*/ 611261 w 2302933"/>
              <a:gd name="connsiteY196" fmla="*/ 423176 h 5143499"/>
              <a:gd name="connsiteX197" fmla="*/ 630214 w 2302933"/>
              <a:gd name="connsiteY197" fmla="*/ 414839 h 5143499"/>
              <a:gd name="connsiteX198" fmla="*/ 638034 w 2302933"/>
              <a:gd name="connsiteY198" fmla="*/ 396760 h 5143499"/>
              <a:gd name="connsiteX199" fmla="*/ 640288 w 2302933"/>
              <a:gd name="connsiteY199" fmla="*/ 360360 h 5143499"/>
              <a:gd name="connsiteX200" fmla="*/ 638848 w 2302933"/>
              <a:gd name="connsiteY200" fmla="*/ 329249 h 5143499"/>
              <a:gd name="connsiteX201" fmla="*/ 635671 w 2302933"/>
              <a:gd name="connsiteY201" fmla="*/ 314138 h 5143499"/>
              <a:gd name="connsiteX202" fmla="*/ 629616 w 2302933"/>
              <a:gd name="connsiteY202" fmla="*/ 304829 h 5143499"/>
              <a:gd name="connsiteX203" fmla="*/ 609496 w 2302933"/>
              <a:gd name="connsiteY203" fmla="*/ 296491 h 5143499"/>
              <a:gd name="connsiteX204" fmla="*/ 562114 w 2302933"/>
              <a:gd name="connsiteY204" fmla="*/ 294333 h 5143499"/>
              <a:gd name="connsiteX205" fmla="*/ 910051 w 2302933"/>
              <a:gd name="connsiteY205" fmla="*/ 294332 h 5143499"/>
              <a:gd name="connsiteX206" fmla="*/ 852216 w 2302933"/>
              <a:gd name="connsiteY206" fmla="*/ 296977 h 5143499"/>
              <a:gd name="connsiteX207" fmla="*/ 828484 w 2302933"/>
              <a:gd name="connsiteY207" fmla="*/ 315190 h 5143499"/>
              <a:gd name="connsiteX208" fmla="*/ 824167 w 2302933"/>
              <a:gd name="connsiteY208" fmla="*/ 359361 h 5143499"/>
              <a:gd name="connsiteX209" fmla="*/ 826122 w 2302933"/>
              <a:gd name="connsiteY209" fmla="*/ 396760 h 5143499"/>
              <a:gd name="connsiteX210" fmla="*/ 833942 w 2302933"/>
              <a:gd name="connsiteY210" fmla="*/ 413948 h 5143499"/>
              <a:gd name="connsiteX211" fmla="*/ 844016 w 2302933"/>
              <a:gd name="connsiteY211" fmla="*/ 420829 h 5143499"/>
              <a:gd name="connsiteX212" fmla="*/ 859466 w 2302933"/>
              <a:gd name="connsiteY212" fmla="*/ 423986 h 5143499"/>
              <a:gd name="connsiteX213" fmla="*/ 883143 w 2302933"/>
              <a:gd name="connsiteY213" fmla="*/ 424930 h 5143499"/>
              <a:gd name="connsiteX214" fmla="*/ 915944 w 2302933"/>
              <a:gd name="connsiteY214" fmla="*/ 425416 h 5143499"/>
              <a:gd name="connsiteX215" fmla="*/ 959198 w 2302933"/>
              <a:gd name="connsiteY215" fmla="*/ 423176 h 5143499"/>
              <a:gd name="connsiteX216" fmla="*/ 978151 w 2302933"/>
              <a:gd name="connsiteY216" fmla="*/ 414838 h 5143499"/>
              <a:gd name="connsiteX217" fmla="*/ 985971 w 2302933"/>
              <a:gd name="connsiteY217" fmla="*/ 396760 h 5143499"/>
              <a:gd name="connsiteX218" fmla="*/ 988225 w 2302933"/>
              <a:gd name="connsiteY218" fmla="*/ 360360 h 5143499"/>
              <a:gd name="connsiteX219" fmla="*/ 986785 w 2302933"/>
              <a:gd name="connsiteY219" fmla="*/ 329248 h 5143499"/>
              <a:gd name="connsiteX220" fmla="*/ 983608 w 2302933"/>
              <a:gd name="connsiteY220" fmla="*/ 314138 h 5143499"/>
              <a:gd name="connsiteX221" fmla="*/ 977553 w 2302933"/>
              <a:gd name="connsiteY221" fmla="*/ 304829 h 5143499"/>
              <a:gd name="connsiteX222" fmla="*/ 957433 w 2302933"/>
              <a:gd name="connsiteY222" fmla="*/ 296491 h 5143499"/>
              <a:gd name="connsiteX223" fmla="*/ 910051 w 2302933"/>
              <a:gd name="connsiteY223" fmla="*/ 294332 h 5143499"/>
              <a:gd name="connsiteX224" fmla="*/ 1437902 w 2302933"/>
              <a:gd name="connsiteY224" fmla="*/ 294332 h 5143499"/>
              <a:gd name="connsiteX225" fmla="*/ 1380067 w 2302933"/>
              <a:gd name="connsiteY225" fmla="*/ 296977 h 5143499"/>
              <a:gd name="connsiteX226" fmla="*/ 1356335 w 2302933"/>
              <a:gd name="connsiteY226" fmla="*/ 315190 h 5143499"/>
              <a:gd name="connsiteX227" fmla="*/ 1352018 w 2302933"/>
              <a:gd name="connsiteY227" fmla="*/ 359361 h 5143499"/>
              <a:gd name="connsiteX228" fmla="*/ 1353973 w 2302933"/>
              <a:gd name="connsiteY228" fmla="*/ 396759 h 5143499"/>
              <a:gd name="connsiteX229" fmla="*/ 1361793 w 2302933"/>
              <a:gd name="connsiteY229" fmla="*/ 413948 h 5143499"/>
              <a:gd name="connsiteX230" fmla="*/ 1371867 w 2302933"/>
              <a:gd name="connsiteY230" fmla="*/ 420828 h 5143499"/>
              <a:gd name="connsiteX231" fmla="*/ 1387317 w 2302933"/>
              <a:gd name="connsiteY231" fmla="*/ 423985 h 5143499"/>
              <a:gd name="connsiteX232" fmla="*/ 1410994 w 2302933"/>
              <a:gd name="connsiteY232" fmla="*/ 424930 h 5143499"/>
              <a:gd name="connsiteX233" fmla="*/ 1443795 w 2302933"/>
              <a:gd name="connsiteY233" fmla="*/ 425416 h 5143499"/>
              <a:gd name="connsiteX234" fmla="*/ 1487049 w 2302933"/>
              <a:gd name="connsiteY234" fmla="*/ 423176 h 5143499"/>
              <a:gd name="connsiteX235" fmla="*/ 1506002 w 2302933"/>
              <a:gd name="connsiteY235" fmla="*/ 414838 h 5143499"/>
              <a:gd name="connsiteX236" fmla="*/ 1513822 w 2302933"/>
              <a:gd name="connsiteY236" fmla="*/ 396759 h 5143499"/>
              <a:gd name="connsiteX237" fmla="*/ 1516075 w 2302933"/>
              <a:gd name="connsiteY237" fmla="*/ 360360 h 5143499"/>
              <a:gd name="connsiteX238" fmla="*/ 1514636 w 2302933"/>
              <a:gd name="connsiteY238" fmla="*/ 329248 h 5143499"/>
              <a:gd name="connsiteX239" fmla="*/ 1511459 w 2302933"/>
              <a:gd name="connsiteY239" fmla="*/ 314138 h 5143499"/>
              <a:gd name="connsiteX240" fmla="*/ 1505404 w 2302933"/>
              <a:gd name="connsiteY240" fmla="*/ 304829 h 5143499"/>
              <a:gd name="connsiteX241" fmla="*/ 1485284 w 2302933"/>
              <a:gd name="connsiteY241" fmla="*/ 296491 h 5143499"/>
              <a:gd name="connsiteX242" fmla="*/ 1437902 w 2302933"/>
              <a:gd name="connsiteY242" fmla="*/ 294332 h 5143499"/>
              <a:gd name="connsiteX243" fmla="*/ 0 w 2302933"/>
              <a:gd name="connsiteY243" fmla="*/ 0 h 5143499"/>
              <a:gd name="connsiteX244" fmla="*/ 2297289 w 2302933"/>
              <a:gd name="connsiteY244" fmla="*/ 11289 h 5143499"/>
              <a:gd name="connsiteX245" fmla="*/ 2302933 w 2302933"/>
              <a:gd name="connsiteY245" fmla="*/ 5143499 h 5143499"/>
              <a:gd name="connsiteX246" fmla="*/ 0 w 2302933"/>
              <a:gd name="connsiteY246" fmla="*/ 5143499 h 5143499"/>
              <a:gd name="connsiteX247" fmla="*/ 0 w 2302933"/>
              <a:gd name="connsiteY247" fmla="*/ 0 h 5143499"/>
              <a:gd name="connsiteX0" fmla="*/ 1548904 w 2302933"/>
              <a:gd name="connsiteY0" fmla="*/ 372021 h 5149143"/>
              <a:gd name="connsiteX1" fmla="*/ 1618416 w 2302933"/>
              <a:gd name="connsiteY1" fmla="*/ 372021 h 5149143"/>
              <a:gd name="connsiteX2" fmla="*/ 1650158 w 2302933"/>
              <a:gd name="connsiteY2" fmla="*/ 372965 h 5149143"/>
              <a:gd name="connsiteX3" fmla="*/ 1659227 w 2302933"/>
              <a:gd name="connsiteY3" fmla="*/ 376392 h 5149143"/>
              <a:gd name="connsiteX4" fmla="*/ 1664901 w 2302933"/>
              <a:gd name="connsiteY4" fmla="*/ 393769 h 5149143"/>
              <a:gd name="connsiteX5" fmla="*/ 1659824 w 2302933"/>
              <a:gd name="connsiteY5" fmla="*/ 410471 h 5149143"/>
              <a:gd name="connsiteX6" fmla="*/ 1647442 w 2302933"/>
              <a:gd name="connsiteY6" fmla="*/ 414708 h 5149143"/>
              <a:gd name="connsiteX7" fmla="*/ 1618443 w 2302933"/>
              <a:gd name="connsiteY7" fmla="*/ 415814 h 5149143"/>
              <a:gd name="connsiteX8" fmla="*/ 1548932 w 2302933"/>
              <a:gd name="connsiteY8" fmla="*/ 415814 h 5149143"/>
              <a:gd name="connsiteX9" fmla="*/ 1548904 w 2302933"/>
              <a:gd name="connsiteY9" fmla="*/ 415814 h 5149143"/>
              <a:gd name="connsiteX10" fmla="*/ 1548904 w 2302933"/>
              <a:gd name="connsiteY10" fmla="*/ 372021 h 5149143"/>
              <a:gd name="connsiteX11" fmla="*/ 1548877 w 2302933"/>
              <a:gd name="connsiteY11" fmla="*/ 316112 h 5149143"/>
              <a:gd name="connsiteX12" fmla="*/ 1618389 w 2302933"/>
              <a:gd name="connsiteY12" fmla="*/ 316112 h 5149143"/>
              <a:gd name="connsiteX13" fmla="*/ 1646438 w 2302933"/>
              <a:gd name="connsiteY13" fmla="*/ 317164 h 5149143"/>
              <a:gd name="connsiteX14" fmla="*/ 1654611 w 2302933"/>
              <a:gd name="connsiteY14" fmla="*/ 320213 h 5149143"/>
              <a:gd name="connsiteX15" fmla="*/ 1659715 w 2302933"/>
              <a:gd name="connsiteY15" fmla="*/ 336430 h 5149143"/>
              <a:gd name="connsiteX16" fmla="*/ 1652330 w 2302933"/>
              <a:gd name="connsiteY16" fmla="*/ 353510 h 5149143"/>
              <a:gd name="connsiteX17" fmla="*/ 1642338 w 2302933"/>
              <a:gd name="connsiteY17" fmla="*/ 356127 h 5149143"/>
              <a:gd name="connsiteX18" fmla="*/ 1618443 w 2302933"/>
              <a:gd name="connsiteY18" fmla="*/ 356748 h 5149143"/>
              <a:gd name="connsiteX19" fmla="*/ 1548932 w 2302933"/>
              <a:gd name="connsiteY19" fmla="*/ 356748 h 5149143"/>
              <a:gd name="connsiteX20" fmla="*/ 1548877 w 2302933"/>
              <a:gd name="connsiteY20" fmla="*/ 356748 h 5149143"/>
              <a:gd name="connsiteX21" fmla="*/ 1548877 w 2302933"/>
              <a:gd name="connsiteY21" fmla="*/ 316112 h 5149143"/>
              <a:gd name="connsiteX22" fmla="*/ 1772589 w 2302933"/>
              <a:gd name="connsiteY22" fmla="*/ 316085 h 5149143"/>
              <a:gd name="connsiteX23" fmla="*/ 1779595 w 2302933"/>
              <a:gd name="connsiteY23" fmla="*/ 316085 h 5149143"/>
              <a:gd name="connsiteX24" fmla="*/ 1820405 w 2302933"/>
              <a:gd name="connsiteY24" fmla="*/ 388318 h 5149143"/>
              <a:gd name="connsiteX25" fmla="*/ 1731208 w 2302933"/>
              <a:gd name="connsiteY25" fmla="*/ 388318 h 5149143"/>
              <a:gd name="connsiteX26" fmla="*/ 1772589 w 2302933"/>
              <a:gd name="connsiteY26" fmla="*/ 316085 h 5149143"/>
              <a:gd name="connsiteX27" fmla="*/ 552014 w 2302933"/>
              <a:gd name="connsiteY27" fmla="*/ 315600 h 5149143"/>
              <a:gd name="connsiteX28" fmla="*/ 588561 w 2302933"/>
              <a:gd name="connsiteY28" fmla="*/ 315978 h 5149143"/>
              <a:gd name="connsiteX29" fmla="*/ 605640 w 2302933"/>
              <a:gd name="connsiteY29" fmla="*/ 317462 h 5149143"/>
              <a:gd name="connsiteX30" fmla="*/ 620520 w 2302933"/>
              <a:gd name="connsiteY30" fmla="*/ 330144 h 5149143"/>
              <a:gd name="connsiteX31" fmla="*/ 622448 w 2302933"/>
              <a:gd name="connsiteY31" fmla="*/ 366301 h 5149143"/>
              <a:gd name="connsiteX32" fmla="*/ 620249 w 2302933"/>
              <a:gd name="connsiteY32" fmla="*/ 399517 h 5149143"/>
              <a:gd name="connsiteX33" fmla="*/ 606808 w 2302933"/>
              <a:gd name="connsiteY33" fmla="*/ 412792 h 5149143"/>
              <a:gd name="connsiteX34" fmla="*/ 560730 w 2302933"/>
              <a:gd name="connsiteY34" fmla="*/ 415383 h 5149143"/>
              <a:gd name="connsiteX35" fmla="*/ 521657 w 2302933"/>
              <a:gd name="connsiteY35" fmla="*/ 414250 h 5149143"/>
              <a:gd name="connsiteX36" fmla="*/ 506777 w 2302933"/>
              <a:gd name="connsiteY36" fmla="*/ 412334 h 5149143"/>
              <a:gd name="connsiteX37" fmla="*/ 499582 w 2302933"/>
              <a:gd name="connsiteY37" fmla="*/ 408313 h 5149143"/>
              <a:gd name="connsiteX38" fmla="*/ 495210 w 2302933"/>
              <a:gd name="connsiteY38" fmla="*/ 395092 h 5149143"/>
              <a:gd name="connsiteX39" fmla="*/ 494015 w 2302933"/>
              <a:gd name="connsiteY39" fmla="*/ 363656 h 5149143"/>
              <a:gd name="connsiteX40" fmla="*/ 496215 w 2302933"/>
              <a:gd name="connsiteY40" fmla="*/ 331790 h 5149143"/>
              <a:gd name="connsiteX41" fmla="*/ 500885 w 2302933"/>
              <a:gd name="connsiteY41" fmla="*/ 322022 h 5149143"/>
              <a:gd name="connsiteX42" fmla="*/ 511692 w 2302933"/>
              <a:gd name="connsiteY42" fmla="*/ 317785 h 5149143"/>
              <a:gd name="connsiteX43" fmla="*/ 552014 w 2302933"/>
              <a:gd name="connsiteY43" fmla="*/ 315600 h 5149143"/>
              <a:gd name="connsiteX44" fmla="*/ 899978 w 2302933"/>
              <a:gd name="connsiteY44" fmla="*/ 315600 h 5149143"/>
              <a:gd name="connsiteX45" fmla="*/ 936553 w 2302933"/>
              <a:gd name="connsiteY45" fmla="*/ 315977 h 5149143"/>
              <a:gd name="connsiteX46" fmla="*/ 953632 w 2302933"/>
              <a:gd name="connsiteY46" fmla="*/ 317461 h 5149143"/>
              <a:gd name="connsiteX47" fmla="*/ 968512 w 2302933"/>
              <a:gd name="connsiteY47" fmla="*/ 330143 h 5149143"/>
              <a:gd name="connsiteX48" fmla="*/ 970439 w 2302933"/>
              <a:gd name="connsiteY48" fmla="*/ 366301 h 5149143"/>
              <a:gd name="connsiteX49" fmla="*/ 968240 w 2302933"/>
              <a:gd name="connsiteY49" fmla="*/ 399517 h 5149143"/>
              <a:gd name="connsiteX50" fmla="*/ 954799 w 2302933"/>
              <a:gd name="connsiteY50" fmla="*/ 412792 h 5149143"/>
              <a:gd name="connsiteX51" fmla="*/ 908721 w 2302933"/>
              <a:gd name="connsiteY51" fmla="*/ 415383 h 5149143"/>
              <a:gd name="connsiteX52" fmla="*/ 869648 w 2302933"/>
              <a:gd name="connsiteY52" fmla="*/ 414249 h 5149143"/>
              <a:gd name="connsiteX53" fmla="*/ 854768 w 2302933"/>
              <a:gd name="connsiteY53" fmla="*/ 412334 h 5149143"/>
              <a:gd name="connsiteX54" fmla="*/ 847573 w 2302933"/>
              <a:gd name="connsiteY54" fmla="*/ 408313 h 5149143"/>
              <a:gd name="connsiteX55" fmla="*/ 843201 w 2302933"/>
              <a:gd name="connsiteY55" fmla="*/ 395091 h 5149143"/>
              <a:gd name="connsiteX56" fmla="*/ 842007 w 2302933"/>
              <a:gd name="connsiteY56" fmla="*/ 363656 h 5149143"/>
              <a:gd name="connsiteX57" fmla="*/ 844206 w 2302933"/>
              <a:gd name="connsiteY57" fmla="*/ 331789 h 5149143"/>
              <a:gd name="connsiteX58" fmla="*/ 848849 w 2302933"/>
              <a:gd name="connsiteY58" fmla="*/ 322022 h 5149143"/>
              <a:gd name="connsiteX59" fmla="*/ 859656 w 2302933"/>
              <a:gd name="connsiteY59" fmla="*/ 317785 h 5149143"/>
              <a:gd name="connsiteX60" fmla="*/ 899978 w 2302933"/>
              <a:gd name="connsiteY60" fmla="*/ 315600 h 5149143"/>
              <a:gd name="connsiteX61" fmla="*/ 1427802 w 2302933"/>
              <a:gd name="connsiteY61" fmla="*/ 315600 h 5149143"/>
              <a:gd name="connsiteX62" fmla="*/ 1464377 w 2302933"/>
              <a:gd name="connsiteY62" fmla="*/ 315977 h 5149143"/>
              <a:gd name="connsiteX63" fmla="*/ 1481456 w 2302933"/>
              <a:gd name="connsiteY63" fmla="*/ 317461 h 5149143"/>
              <a:gd name="connsiteX64" fmla="*/ 1496335 w 2302933"/>
              <a:gd name="connsiteY64" fmla="*/ 330143 h 5149143"/>
              <a:gd name="connsiteX65" fmla="*/ 1498263 w 2302933"/>
              <a:gd name="connsiteY65" fmla="*/ 366300 h 5149143"/>
              <a:gd name="connsiteX66" fmla="*/ 1496064 w 2302933"/>
              <a:gd name="connsiteY66" fmla="*/ 399516 h 5149143"/>
              <a:gd name="connsiteX67" fmla="*/ 1482623 w 2302933"/>
              <a:gd name="connsiteY67" fmla="*/ 412792 h 5149143"/>
              <a:gd name="connsiteX68" fmla="*/ 1436545 w 2302933"/>
              <a:gd name="connsiteY68" fmla="*/ 415382 h 5149143"/>
              <a:gd name="connsiteX69" fmla="*/ 1397472 w 2302933"/>
              <a:gd name="connsiteY69" fmla="*/ 414249 h 5149143"/>
              <a:gd name="connsiteX70" fmla="*/ 1382592 w 2302933"/>
              <a:gd name="connsiteY70" fmla="*/ 412333 h 5149143"/>
              <a:gd name="connsiteX71" fmla="*/ 1375397 w 2302933"/>
              <a:gd name="connsiteY71" fmla="*/ 408313 h 5149143"/>
              <a:gd name="connsiteX72" fmla="*/ 1371025 w 2302933"/>
              <a:gd name="connsiteY72" fmla="*/ 395091 h 5149143"/>
              <a:gd name="connsiteX73" fmla="*/ 1369831 w 2302933"/>
              <a:gd name="connsiteY73" fmla="*/ 363656 h 5149143"/>
              <a:gd name="connsiteX74" fmla="*/ 1372030 w 2302933"/>
              <a:gd name="connsiteY74" fmla="*/ 331789 h 5149143"/>
              <a:gd name="connsiteX75" fmla="*/ 1376673 w 2302933"/>
              <a:gd name="connsiteY75" fmla="*/ 322021 h 5149143"/>
              <a:gd name="connsiteX76" fmla="*/ 1387480 w 2302933"/>
              <a:gd name="connsiteY76" fmla="*/ 317785 h 5149143"/>
              <a:gd name="connsiteX77" fmla="*/ 1427802 w 2302933"/>
              <a:gd name="connsiteY77" fmla="*/ 315600 h 5149143"/>
              <a:gd name="connsiteX78" fmla="*/ 1223721 w 2302933"/>
              <a:gd name="connsiteY78" fmla="*/ 300812 h 5149143"/>
              <a:gd name="connsiteX79" fmla="*/ 1223721 w 2302933"/>
              <a:gd name="connsiteY79" fmla="*/ 431059 h 5149143"/>
              <a:gd name="connsiteX80" fmla="*/ 1344714 w 2302933"/>
              <a:gd name="connsiteY80" fmla="*/ 431059 h 5149143"/>
              <a:gd name="connsiteX81" fmla="*/ 1344714 w 2302933"/>
              <a:gd name="connsiteY81" fmla="*/ 415787 h 5149143"/>
              <a:gd name="connsiteX82" fmla="*/ 1241208 w 2302933"/>
              <a:gd name="connsiteY82" fmla="*/ 415787 h 5149143"/>
              <a:gd name="connsiteX83" fmla="*/ 1241208 w 2302933"/>
              <a:gd name="connsiteY83" fmla="*/ 300812 h 5149143"/>
              <a:gd name="connsiteX84" fmla="*/ 1223721 w 2302933"/>
              <a:gd name="connsiteY84" fmla="*/ 300812 h 5149143"/>
              <a:gd name="connsiteX85" fmla="*/ 1531445 w 2302933"/>
              <a:gd name="connsiteY85" fmla="*/ 300812 h 5149143"/>
              <a:gd name="connsiteX86" fmla="*/ 1531445 w 2302933"/>
              <a:gd name="connsiteY86" fmla="*/ 431059 h 5149143"/>
              <a:gd name="connsiteX87" fmla="*/ 1618443 w 2302933"/>
              <a:gd name="connsiteY87" fmla="*/ 431059 h 5149143"/>
              <a:gd name="connsiteX88" fmla="*/ 1645895 w 2302933"/>
              <a:gd name="connsiteY88" fmla="*/ 430196 h 5149143"/>
              <a:gd name="connsiteX89" fmla="*/ 1664956 w 2302933"/>
              <a:gd name="connsiteY89" fmla="*/ 427228 h 5149143"/>
              <a:gd name="connsiteX90" fmla="*/ 1675573 w 2302933"/>
              <a:gd name="connsiteY90" fmla="*/ 420941 h 5149143"/>
              <a:gd name="connsiteX91" fmla="*/ 1682768 w 2302933"/>
              <a:gd name="connsiteY91" fmla="*/ 394039 h 5149143"/>
              <a:gd name="connsiteX92" fmla="*/ 1677908 w 2302933"/>
              <a:gd name="connsiteY92" fmla="*/ 371562 h 5149143"/>
              <a:gd name="connsiteX93" fmla="*/ 1661344 w 2302933"/>
              <a:gd name="connsiteY93" fmla="*/ 362549 h 5149143"/>
              <a:gd name="connsiteX94" fmla="*/ 1674025 w 2302933"/>
              <a:gd name="connsiteY94" fmla="*/ 353105 h 5149143"/>
              <a:gd name="connsiteX95" fmla="*/ 1677582 w 2302933"/>
              <a:gd name="connsiteY95" fmla="*/ 334217 h 5149143"/>
              <a:gd name="connsiteX96" fmla="*/ 1673943 w 2302933"/>
              <a:gd name="connsiteY96" fmla="*/ 316085 h 5149143"/>
              <a:gd name="connsiteX97" fmla="*/ 1648203 w 2302933"/>
              <a:gd name="connsiteY97" fmla="*/ 301676 h 5149143"/>
              <a:gd name="connsiteX98" fmla="*/ 1618443 w 2302933"/>
              <a:gd name="connsiteY98" fmla="*/ 300812 h 5149143"/>
              <a:gd name="connsiteX99" fmla="*/ 1531445 w 2302933"/>
              <a:gd name="connsiteY99" fmla="*/ 300812 h 5149143"/>
              <a:gd name="connsiteX100" fmla="*/ 1761646 w 2302933"/>
              <a:gd name="connsiteY100" fmla="*/ 300812 h 5149143"/>
              <a:gd name="connsiteX101" fmla="*/ 1687329 w 2302933"/>
              <a:gd name="connsiteY101" fmla="*/ 431059 h 5149143"/>
              <a:gd name="connsiteX102" fmla="*/ 1707096 w 2302933"/>
              <a:gd name="connsiteY102" fmla="*/ 431059 h 5149143"/>
              <a:gd name="connsiteX103" fmla="*/ 1722736 w 2302933"/>
              <a:gd name="connsiteY103" fmla="*/ 403590 h 5149143"/>
              <a:gd name="connsiteX104" fmla="*/ 1828741 w 2302933"/>
              <a:gd name="connsiteY104" fmla="*/ 403590 h 5149143"/>
              <a:gd name="connsiteX105" fmla="*/ 1844300 w 2302933"/>
              <a:gd name="connsiteY105" fmla="*/ 431059 h 5149143"/>
              <a:gd name="connsiteX106" fmla="*/ 1863714 w 2302933"/>
              <a:gd name="connsiteY106" fmla="*/ 431059 h 5149143"/>
              <a:gd name="connsiteX107" fmla="*/ 1789587 w 2302933"/>
              <a:gd name="connsiteY107" fmla="*/ 300812 h 5149143"/>
              <a:gd name="connsiteX108" fmla="*/ 1761646 w 2302933"/>
              <a:gd name="connsiteY108" fmla="*/ 300812 h 5149143"/>
              <a:gd name="connsiteX109" fmla="*/ 1879083 w 2302933"/>
              <a:gd name="connsiteY109" fmla="*/ 300812 h 5149143"/>
              <a:gd name="connsiteX110" fmla="*/ 1879083 w 2302933"/>
              <a:gd name="connsiteY110" fmla="*/ 431059 h 5149143"/>
              <a:gd name="connsiteX111" fmla="*/ 2000076 w 2302933"/>
              <a:gd name="connsiteY111" fmla="*/ 431059 h 5149143"/>
              <a:gd name="connsiteX112" fmla="*/ 2000076 w 2302933"/>
              <a:gd name="connsiteY112" fmla="*/ 415787 h 5149143"/>
              <a:gd name="connsiteX113" fmla="*/ 1896570 w 2302933"/>
              <a:gd name="connsiteY113" fmla="*/ 415787 h 5149143"/>
              <a:gd name="connsiteX114" fmla="*/ 1896570 w 2302933"/>
              <a:gd name="connsiteY114" fmla="*/ 300812 h 5149143"/>
              <a:gd name="connsiteX115" fmla="*/ 1879083 w 2302933"/>
              <a:gd name="connsiteY115" fmla="*/ 300812 h 5149143"/>
              <a:gd name="connsiteX116" fmla="*/ 1124912 w 2302933"/>
              <a:gd name="connsiteY116" fmla="*/ 300084 h 5149143"/>
              <a:gd name="connsiteX117" fmla="*/ 1069656 w 2302933"/>
              <a:gd name="connsiteY117" fmla="*/ 304564 h 5149143"/>
              <a:gd name="connsiteX118" fmla="*/ 1051844 w 2302933"/>
              <a:gd name="connsiteY118" fmla="*/ 323452 h 5149143"/>
              <a:gd name="connsiteX119" fmla="*/ 1047906 w 2302933"/>
              <a:gd name="connsiteY119" fmla="*/ 365734 h 5149143"/>
              <a:gd name="connsiteX120" fmla="*/ 1055102 w 2302933"/>
              <a:gd name="connsiteY120" fmla="*/ 416111 h 5149143"/>
              <a:gd name="connsiteX121" fmla="*/ 1075928 w 2302933"/>
              <a:gd name="connsiteY121" fmla="*/ 428523 h 5149143"/>
              <a:gd name="connsiteX122" fmla="*/ 1132297 w 2302933"/>
              <a:gd name="connsiteY122" fmla="*/ 431087 h 5149143"/>
              <a:gd name="connsiteX123" fmla="*/ 1186739 w 2302933"/>
              <a:gd name="connsiteY123" fmla="*/ 427174 h 5149143"/>
              <a:gd name="connsiteX124" fmla="*/ 1199990 w 2302933"/>
              <a:gd name="connsiteY124" fmla="*/ 419160 h 5149143"/>
              <a:gd name="connsiteX125" fmla="*/ 1206316 w 2302933"/>
              <a:gd name="connsiteY125" fmla="*/ 404077 h 5149143"/>
              <a:gd name="connsiteX126" fmla="*/ 1208326 w 2302933"/>
              <a:gd name="connsiteY126" fmla="*/ 364763 h 5149143"/>
              <a:gd name="connsiteX127" fmla="*/ 1122387 w 2302933"/>
              <a:gd name="connsiteY127" fmla="*/ 364763 h 5149143"/>
              <a:gd name="connsiteX128" fmla="*/ 1122359 w 2302933"/>
              <a:gd name="connsiteY128" fmla="*/ 364763 h 5149143"/>
              <a:gd name="connsiteX129" fmla="*/ 1122359 w 2302933"/>
              <a:gd name="connsiteY129" fmla="*/ 380008 h 5149143"/>
              <a:gd name="connsiteX130" fmla="*/ 1190731 w 2302933"/>
              <a:gd name="connsiteY130" fmla="*/ 380008 h 5149143"/>
              <a:gd name="connsiteX131" fmla="*/ 1187608 w 2302933"/>
              <a:gd name="connsiteY131" fmla="*/ 406020 h 5149143"/>
              <a:gd name="connsiteX132" fmla="*/ 1174412 w 2302933"/>
              <a:gd name="connsiteY132" fmla="*/ 413521 h 5149143"/>
              <a:gd name="connsiteX133" fmla="*/ 1138977 w 2302933"/>
              <a:gd name="connsiteY133" fmla="*/ 415437 h 5149143"/>
              <a:gd name="connsiteX134" fmla="*/ 1082716 w 2302933"/>
              <a:gd name="connsiteY134" fmla="*/ 413440 h 5149143"/>
              <a:gd name="connsiteX135" fmla="*/ 1072914 w 2302933"/>
              <a:gd name="connsiteY135" fmla="*/ 409770 h 5149143"/>
              <a:gd name="connsiteX136" fmla="*/ 1068108 w 2302933"/>
              <a:gd name="connsiteY136" fmla="*/ 401702 h 5149143"/>
              <a:gd name="connsiteX137" fmla="*/ 1065719 w 2302933"/>
              <a:gd name="connsiteY137" fmla="*/ 363251 h 5149143"/>
              <a:gd name="connsiteX138" fmla="*/ 1067103 w 2302933"/>
              <a:gd name="connsiteY138" fmla="*/ 334677 h 5149143"/>
              <a:gd name="connsiteX139" fmla="*/ 1072154 w 2302933"/>
              <a:gd name="connsiteY139" fmla="*/ 322318 h 5149143"/>
              <a:gd name="connsiteX140" fmla="*/ 1088201 w 2302933"/>
              <a:gd name="connsiteY140" fmla="*/ 317165 h 5149143"/>
              <a:gd name="connsiteX141" fmla="*/ 1127844 w 2302933"/>
              <a:gd name="connsiteY141" fmla="*/ 315735 h 5149143"/>
              <a:gd name="connsiteX142" fmla="*/ 1162899 w 2302933"/>
              <a:gd name="connsiteY142" fmla="*/ 316679 h 5149143"/>
              <a:gd name="connsiteX143" fmla="*/ 1177887 w 2302933"/>
              <a:gd name="connsiteY143" fmla="*/ 318595 h 5149143"/>
              <a:gd name="connsiteX144" fmla="*/ 1185191 w 2302933"/>
              <a:gd name="connsiteY144" fmla="*/ 322211 h 5149143"/>
              <a:gd name="connsiteX145" fmla="*/ 1189427 w 2302933"/>
              <a:gd name="connsiteY145" fmla="*/ 341287 h 5149143"/>
              <a:gd name="connsiteX146" fmla="*/ 1207484 w 2302933"/>
              <a:gd name="connsiteY146" fmla="*/ 341287 h 5149143"/>
              <a:gd name="connsiteX147" fmla="*/ 1205366 w 2302933"/>
              <a:gd name="connsiteY147" fmla="*/ 323263 h 5149143"/>
              <a:gd name="connsiteX148" fmla="*/ 1198741 w 2302933"/>
              <a:gd name="connsiteY148" fmla="*/ 312011 h 5149143"/>
              <a:gd name="connsiteX149" fmla="*/ 1178294 w 2302933"/>
              <a:gd name="connsiteY149" fmla="*/ 302378 h 5149143"/>
              <a:gd name="connsiteX150" fmla="*/ 1155296 w 2302933"/>
              <a:gd name="connsiteY150" fmla="*/ 300813 h 5149143"/>
              <a:gd name="connsiteX151" fmla="*/ 1124912 w 2302933"/>
              <a:gd name="connsiteY151" fmla="*/ 300084 h 5149143"/>
              <a:gd name="connsiteX152" fmla="*/ 737278 w 2302933"/>
              <a:gd name="connsiteY152" fmla="*/ 300031 h 5149143"/>
              <a:gd name="connsiteX153" fmla="*/ 683216 w 2302933"/>
              <a:gd name="connsiteY153" fmla="*/ 302810 h 5149143"/>
              <a:gd name="connsiteX154" fmla="*/ 659512 w 2302933"/>
              <a:gd name="connsiteY154" fmla="*/ 322265 h 5149143"/>
              <a:gd name="connsiteX155" fmla="*/ 655683 w 2302933"/>
              <a:gd name="connsiteY155" fmla="*/ 367596 h 5149143"/>
              <a:gd name="connsiteX156" fmla="*/ 660761 w 2302933"/>
              <a:gd name="connsiteY156" fmla="*/ 412684 h 5149143"/>
              <a:gd name="connsiteX157" fmla="*/ 680528 w 2302933"/>
              <a:gd name="connsiteY157" fmla="*/ 428011 h 5149143"/>
              <a:gd name="connsiteX158" fmla="*/ 739966 w 2302933"/>
              <a:gd name="connsiteY158" fmla="*/ 431060 h 5149143"/>
              <a:gd name="connsiteX159" fmla="*/ 787104 w 2302933"/>
              <a:gd name="connsiteY159" fmla="*/ 428388 h 5149143"/>
              <a:gd name="connsiteX160" fmla="*/ 806599 w 2302933"/>
              <a:gd name="connsiteY160" fmla="*/ 410553 h 5149143"/>
              <a:gd name="connsiteX161" fmla="*/ 808717 w 2302933"/>
              <a:gd name="connsiteY161" fmla="*/ 386133 h 5149143"/>
              <a:gd name="connsiteX162" fmla="*/ 791719 w 2302933"/>
              <a:gd name="connsiteY162" fmla="*/ 386133 h 5149143"/>
              <a:gd name="connsiteX163" fmla="*/ 790118 w 2302933"/>
              <a:gd name="connsiteY163" fmla="*/ 405102 h 5149143"/>
              <a:gd name="connsiteX164" fmla="*/ 785230 w 2302933"/>
              <a:gd name="connsiteY164" fmla="*/ 410957 h 5149143"/>
              <a:gd name="connsiteX165" fmla="*/ 774369 w 2302933"/>
              <a:gd name="connsiteY165" fmla="*/ 413872 h 5149143"/>
              <a:gd name="connsiteX166" fmla="*/ 756937 w 2302933"/>
              <a:gd name="connsiteY166" fmla="*/ 414870 h 5149143"/>
              <a:gd name="connsiteX167" fmla="*/ 734807 w 2302933"/>
              <a:gd name="connsiteY167" fmla="*/ 415383 h 5149143"/>
              <a:gd name="connsiteX168" fmla="*/ 692258 w 2302933"/>
              <a:gd name="connsiteY168" fmla="*/ 413845 h 5149143"/>
              <a:gd name="connsiteX169" fmla="*/ 680311 w 2302933"/>
              <a:gd name="connsiteY169" fmla="*/ 409689 h 5149143"/>
              <a:gd name="connsiteX170" fmla="*/ 675451 w 2302933"/>
              <a:gd name="connsiteY170" fmla="*/ 398761 h 5149143"/>
              <a:gd name="connsiteX171" fmla="*/ 674093 w 2302933"/>
              <a:gd name="connsiteY171" fmla="*/ 381303 h 5149143"/>
              <a:gd name="connsiteX172" fmla="*/ 673414 w 2302933"/>
              <a:gd name="connsiteY172" fmla="*/ 360607 h 5149143"/>
              <a:gd name="connsiteX173" fmla="*/ 675179 w 2302933"/>
              <a:gd name="connsiteY173" fmla="*/ 334083 h 5149143"/>
              <a:gd name="connsiteX174" fmla="*/ 680691 w 2302933"/>
              <a:gd name="connsiteY174" fmla="*/ 321482 h 5149143"/>
              <a:gd name="connsiteX175" fmla="*/ 697580 w 2302933"/>
              <a:gd name="connsiteY175" fmla="*/ 317057 h 5149143"/>
              <a:gd name="connsiteX176" fmla="*/ 736382 w 2302933"/>
              <a:gd name="connsiteY176" fmla="*/ 315681 h 5149143"/>
              <a:gd name="connsiteX177" fmla="*/ 781700 w 2302933"/>
              <a:gd name="connsiteY177" fmla="*/ 319593 h 5149143"/>
              <a:gd name="connsiteX178" fmla="*/ 788814 w 2302933"/>
              <a:gd name="connsiteY178" fmla="*/ 325664 h 5149143"/>
              <a:gd name="connsiteX179" fmla="*/ 790633 w 2302933"/>
              <a:gd name="connsiteY179" fmla="*/ 338967 h 5149143"/>
              <a:gd name="connsiteX180" fmla="*/ 790742 w 2302933"/>
              <a:gd name="connsiteY180" fmla="*/ 343446 h 5149143"/>
              <a:gd name="connsiteX181" fmla="*/ 806979 w 2302933"/>
              <a:gd name="connsiteY181" fmla="*/ 343446 h 5149143"/>
              <a:gd name="connsiteX182" fmla="*/ 805350 w 2302933"/>
              <a:gd name="connsiteY182" fmla="*/ 320646 h 5149143"/>
              <a:gd name="connsiteX183" fmla="*/ 798589 w 2302933"/>
              <a:gd name="connsiteY183" fmla="*/ 309717 h 5149143"/>
              <a:gd name="connsiteX184" fmla="*/ 785963 w 2302933"/>
              <a:gd name="connsiteY184" fmla="*/ 303377 h 5149143"/>
              <a:gd name="connsiteX185" fmla="*/ 737278 w 2302933"/>
              <a:gd name="connsiteY185" fmla="*/ 300031 h 5149143"/>
              <a:gd name="connsiteX186" fmla="*/ 562114 w 2302933"/>
              <a:gd name="connsiteY186" fmla="*/ 299977 h 5149143"/>
              <a:gd name="connsiteX187" fmla="*/ 504252 w 2302933"/>
              <a:gd name="connsiteY187" fmla="*/ 302621 h 5149143"/>
              <a:gd name="connsiteX188" fmla="*/ 480547 w 2302933"/>
              <a:gd name="connsiteY188" fmla="*/ 320834 h 5149143"/>
              <a:gd name="connsiteX189" fmla="*/ 476230 w 2302933"/>
              <a:gd name="connsiteY189" fmla="*/ 365006 h 5149143"/>
              <a:gd name="connsiteX190" fmla="*/ 478185 w 2302933"/>
              <a:gd name="connsiteY190" fmla="*/ 402404 h 5149143"/>
              <a:gd name="connsiteX191" fmla="*/ 486005 w 2302933"/>
              <a:gd name="connsiteY191" fmla="*/ 419592 h 5149143"/>
              <a:gd name="connsiteX192" fmla="*/ 496079 w 2302933"/>
              <a:gd name="connsiteY192" fmla="*/ 426473 h 5149143"/>
              <a:gd name="connsiteX193" fmla="*/ 511529 w 2302933"/>
              <a:gd name="connsiteY193" fmla="*/ 429630 h 5149143"/>
              <a:gd name="connsiteX194" fmla="*/ 535206 w 2302933"/>
              <a:gd name="connsiteY194" fmla="*/ 430574 h 5149143"/>
              <a:gd name="connsiteX195" fmla="*/ 568007 w 2302933"/>
              <a:gd name="connsiteY195" fmla="*/ 431060 h 5149143"/>
              <a:gd name="connsiteX196" fmla="*/ 611261 w 2302933"/>
              <a:gd name="connsiteY196" fmla="*/ 428820 h 5149143"/>
              <a:gd name="connsiteX197" fmla="*/ 630214 w 2302933"/>
              <a:gd name="connsiteY197" fmla="*/ 420483 h 5149143"/>
              <a:gd name="connsiteX198" fmla="*/ 638034 w 2302933"/>
              <a:gd name="connsiteY198" fmla="*/ 402404 h 5149143"/>
              <a:gd name="connsiteX199" fmla="*/ 640288 w 2302933"/>
              <a:gd name="connsiteY199" fmla="*/ 366004 h 5149143"/>
              <a:gd name="connsiteX200" fmla="*/ 638848 w 2302933"/>
              <a:gd name="connsiteY200" fmla="*/ 334893 h 5149143"/>
              <a:gd name="connsiteX201" fmla="*/ 635671 w 2302933"/>
              <a:gd name="connsiteY201" fmla="*/ 319782 h 5149143"/>
              <a:gd name="connsiteX202" fmla="*/ 629616 w 2302933"/>
              <a:gd name="connsiteY202" fmla="*/ 310473 h 5149143"/>
              <a:gd name="connsiteX203" fmla="*/ 609496 w 2302933"/>
              <a:gd name="connsiteY203" fmla="*/ 302135 h 5149143"/>
              <a:gd name="connsiteX204" fmla="*/ 562114 w 2302933"/>
              <a:gd name="connsiteY204" fmla="*/ 299977 h 5149143"/>
              <a:gd name="connsiteX205" fmla="*/ 910051 w 2302933"/>
              <a:gd name="connsiteY205" fmla="*/ 299976 h 5149143"/>
              <a:gd name="connsiteX206" fmla="*/ 852216 w 2302933"/>
              <a:gd name="connsiteY206" fmla="*/ 302621 h 5149143"/>
              <a:gd name="connsiteX207" fmla="*/ 828484 w 2302933"/>
              <a:gd name="connsiteY207" fmla="*/ 320834 h 5149143"/>
              <a:gd name="connsiteX208" fmla="*/ 824167 w 2302933"/>
              <a:gd name="connsiteY208" fmla="*/ 365005 h 5149143"/>
              <a:gd name="connsiteX209" fmla="*/ 826122 w 2302933"/>
              <a:gd name="connsiteY209" fmla="*/ 402404 h 5149143"/>
              <a:gd name="connsiteX210" fmla="*/ 833942 w 2302933"/>
              <a:gd name="connsiteY210" fmla="*/ 419592 h 5149143"/>
              <a:gd name="connsiteX211" fmla="*/ 844016 w 2302933"/>
              <a:gd name="connsiteY211" fmla="*/ 426473 h 5149143"/>
              <a:gd name="connsiteX212" fmla="*/ 859466 w 2302933"/>
              <a:gd name="connsiteY212" fmla="*/ 429630 h 5149143"/>
              <a:gd name="connsiteX213" fmla="*/ 883143 w 2302933"/>
              <a:gd name="connsiteY213" fmla="*/ 430574 h 5149143"/>
              <a:gd name="connsiteX214" fmla="*/ 915944 w 2302933"/>
              <a:gd name="connsiteY214" fmla="*/ 431060 h 5149143"/>
              <a:gd name="connsiteX215" fmla="*/ 959198 w 2302933"/>
              <a:gd name="connsiteY215" fmla="*/ 428820 h 5149143"/>
              <a:gd name="connsiteX216" fmla="*/ 978151 w 2302933"/>
              <a:gd name="connsiteY216" fmla="*/ 420482 h 5149143"/>
              <a:gd name="connsiteX217" fmla="*/ 985971 w 2302933"/>
              <a:gd name="connsiteY217" fmla="*/ 402404 h 5149143"/>
              <a:gd name="connsiteX218" fmla="*/ 988225 w 2302933"/>
              <a:gd name="connsiteY218" fmla="*/ 366004 h 5149143"/>
              <a:gd name="connsiteX219" fmla="*/ 986785 w 2302933"/>
              <a:gd name="connsiteY219" fmla="*/ 334892 h 5149143"/>
              <a:gd name="connsiteX220" fmla="*/ 983608 w 2302933"/>
              <a:gd name="connsiteY220" fmla="*/ 319782 h 5149143"/>
              <a:gd name="connsiteX221" fmla="*/ 977553 w 2302933"/>
              <a:gd name="connsiteY221" fmla="*/ 310473 h 5149143"/>
              <a:gd name="connsiteX222" fmla="*/ 957433 w 2302933"/>
              <a:gd name="connsiteY222" fmla="*/ 302135 h 5149143"/>
              <a:gd name="connsiteX223" fmla="*/ 910051 w 2302933"/>
              <a:gd name="connsiteY223" fmla="*/ 299976 h 5149143"/>
              <a:gd name="connsiteX224" fmla="*/ 1437902 w 2302933"/>
              <a:gd name="connsiteY224" fmla="*/ 299976 h 5149143"/>
              <a:gd name="connsiteX225" fmla="*/ 1380067 w 2302933"/>
              <a:gd name="connsiteY225" fmla="*/ 302621 h 5149143"/>
              <a:gd name="connsiteX226" fmla="*/ 1356335 w 2302933"/>
              <a:gd name="connsiteY226" fmla="*/ 320834 h 5149143"/>
              <a:gd name="connsiteX227" fmla="*/ 1352018 w 2302933"/>
              <a:gd name="connsiteY227" fmla="*/ 365005 h 5149143"/>
              <a:gd name="connsiteX228" fmla="*/ 1353973 w 2302933"/>
              <a:gd name="connsiteY228" fmla="*/ 402403 h 5149143"/>
              <a:gd name="connsiteX229" fmla="*/ 1361793 w 2302933"/>
              <a:gd name="connsiteY229" fmla="*/ 419592 h 5149143"/>
              <a:gd name="connsiteX230" fmla="*/ 1371867 w 2302933"/>
              <a:gd name="connsiteY230" fmla="*/ 426472 h 5149143"/>
              <a:gd name="connsiteX231" fmla="*/ 1387317 w 2302933"/>
              <a:gd name="connsiteY231" fmla="*/ 429629 h 5149143"/>
              <a:gd name="connsiteX232" fmla="*/ 1410994 w 2302933"/>
              <a:gd name="connsiteY232" fmla="*/ 430574 h 5149143"/>
              <a:gd name="connsiteX233" fmla="*/ 1443795 w 2302933"/>
              <a:gd name="connsiteY233" fmla="*/ 431060 h 5149143"/>
              <a:gd name="connsiteX234" fmla="*/ 1487049 w 2302933"/>
              <a:gd name="connsiteY234" fmla="*/ 428820 h 5149143"/>
              <a:gd name="connsiteX235" fmla="*/ 1506002 w 2302933"/>
              <a:gd name="connsiteY235" fmla="*/ 420482 h 5149143"/>
              <a:gd name="connsiteX236" fmla="*/ 1513822 w 2302933"/>
              <a:gd name="connsiteY236" fmla="*/ 402403 h 5149143"/>
              <a:gd name="connsiteX237" fmla="*/ 1516075 w 2302933"/>
              <a:gd name="connsiteY237" fmla="*/ 366004 h 5149143"/>
              <a:gd name="connsiteX238" fmla="*/ 1514636 w 2302933"/>
              <a:gd name="connsiteY238" fmla="*/ 334892 h 5149143"/>
              <a:gd name="connsiteX239" fmla="*/ 1511459 w 2302933"/>
              <a:gd name="connsiteY239" fmla="*/ 319782 h 5149143"/>
              <a:gd name="connsiteX240" fmla="*/ 1505404 w 2302933"/>
              <a:gd name="connsiteY240" fmla="*/ 310473 h 5149143"/>
              <a:gd name="connsiteX241" fmla="*/ 1485284 w 2302933"/>
              <a:gd name="connsiteY241" fmla="*/ 302135 h 5149143"/>
              <a:gd name="connsiteX242" fmla="*/ 1437902 w 2302933"/>
              <a:gd name="connsiteY242" fmla="*/ 299976 h 5149143"/>
              <a:gd name="connsiteX243" fmla="*/ 0 w 2302933"/>
              <a:gd name="connsiteY243" fmla="*/ 5644 h 5149143"/>
              <a:gd name="connsiteX244" fmla="*/ 2297289 w 2302933"/>
              <a:gd name="connsiteY244" fmla="*/ 0 h 5149143"/>
              <a:gd name="connsiteX245" fmla="*/ 2302933 w 2302933"/>
              <a:gd name="connsiteY245" fmla="*/ 5149143 h 5149143"/>
              <a:gd name="connsiteX246" fmla="*/ 0 w 2302933"/>
              <a:gd name="connsiteY246" fmla="*/ 5149143 h 5149143"/>
              <a:gd name="connsiteX247" fmla="*/ 0 w 2302933"/>
              <a:gd name="connsiteY247" fmla="*/ 5644 h 5149143"/>
              <a:gd name="connsiteX0" fmla="*/ 3991163 w 4745192"/>
              <a:gd name="connsiteY0" fmla="*/ 372021 h 5172293"/>
              <a:gd name="connsiteX1" fmla="*/ 4060675 w 4745192"/>
              <a:gd name="connsiteY1" fmla="*/ 372021 h 5172293"/>
              <a:gd name="connsiteX2" fmla="*/ 4092417 w 4745192"/>
              <a:gd name="connsiteY2" fmla="*/ 372965 h 5172293"/>
              <a:gd name="connsiteX3" fmla="*/ 4101486 w 4745192"/>
              <a:gd name="connsiteY3" fmla="*/ 376392 h 5172293"/>
              <a:gd name="connsiteX4" fmla="*/ 4107160 w 4745192"/>
              <a:gd name="connsiteY4" fmla="*/ 393769 h 5172293"/>
              <a:gd name="connsiteX5" fmla="*/ 4102083 w 4745192"/>
              <a:gd name="connsiteY5" fmla="*/ 410471 h 5172293"/>
              <a:gd name="connsiteX6" fmla="*/ 4089701 w 4745192"/>
              <a:gd name="connsiteY6" fmla="*/ 414708 h 5172293"/>
              <a:gd name="connsiteX7" fmla="*/ 4060702 w 4745192"/>
              <a:gd name="connsiteY7" fmla="*/ 415814 h 5172293"/>
              <a:gd name="connsiteX8" fmla="*/ 3991191 w 4745192"/>
              <a:gd name="connsiteY8" fmla="*/ 415814 h 5172293"/>
              <a:gd name="connsiteX9" fmla="*/ 3991163 w 4745192"/>
              <a:gd name="connsiteY9" fmla="*/ 415814 h 5172293"/>
              <a:gd name="connsiteX10" fmla="*/ 3991163 w 4745192"/>
              <a:gd name="connsiteY10" fmla="*/ 372021 h 5172293"/>
              <a:gd name="connsiteX11" fmla="*/ 3991136 w 4745192"/>
              <a:gd name="connsiteY11" fmla="*/ 316112 h 5172293"/>
              <a:gd name="connsiteX12" fmla="*/ 4060648 w 4745192"/>
              <a:gd name="connsiteY12" fmla="*/ 316112 h 5172293"/>
              <a:gd name="connsiteX13" fmla="*/ 4088697 w 4745192"/>
              <a:gd name="connsiteY13" fmla="*/ 317164 h 5172293"/>
              <a:gd name="connsiteX14" fmla="*/ 4096870 w 4745192"/>
              <a:gd name="connsiteY14" fmla="*/ 320213 h 5172293"/>
              <a:gd name="connsiteX15" fmla="*/ 4101974 w 4745192"/>
              <a:gd name="connsiteY15" fmla="*/ 336430 h 5172293"/>
              <a:gd name="connsiteX16" fmla="*/ 4094589 w 4745192"/>
              <a:gd name="connsiteY16" fmla="*/ 353510 h 5172293"/>
              <a:gd name="connsiteX17" fmla="*/ 4084597 w 4745192"/>
              <a:gd name="connsiteY17" fmla="*/ 356127 h 5172293"/>
              <a:gd name="connsiteX18" fmla="*/ 4060702 w 4745192"/>
              <a:gd name="connsiteY18" fmla="*/ 356748 h 5172293"/>
              <a:gd name="connsiteX19" fmla="*/ 3991191 w 4745192"/>
              <a:gd name="connsiteY19" fmla="*/ 356748 h 5172293"/>
              <a:gd name="connsiteX20" fmla="*/ 3991136 w 4745192"/>
              <a:gd name="connsiteY20" fmla="*/ 356748 h 5172293"/>
              <a:gd name="connsiteX21" fmla="*/ 3991136 w 4745192"/>
              <a:gd name="connsiteY21" fmla="*/ 316112 h 5172293"/>
              <a:gd name="connsiteX22" fmla="*/ 4214848 w 4745192"/>
              <a:gd name="connsiteY22" fmla="*/ 316085 h 5172293"/>
              <a:gd name="connsiteX23" fmla="*/ 4221854 w 4745192"/>
              <a:gd name="connsiteY23" fmla="*/ 316085 h 5172293"/>
              <a:gd name="connsiteX24" fmla="*/ 4262664 w 4745192"/>
              <a:gd name="connsiteY24" fmla="*/ 388318 h 5172293"/>
              <a:gd name="connsiteX25" fmla="*/ 4173467 w 4745192"/>
              <a:gd name="connsiteY25" fmla="*/ 388318 h 5172293"/>
              <a:gd name="connsiteX26" fmla="*/ 4214848 w 4745192"/>
              <a:gd name="connsiteY26" fmla="*/ 316085 h 5172293"/>
              <a:gd name="connsiteX27" fmla="*/ 2994273 w 4745192"/>
              <a:gd name="connsiteY27" fmla="*/ 315600 h 5172293"/>
              <a:gd name="connsiteX28" fmla="*/ 3030820 w 4745192"/>
              <a:gd name="connsiteY28" fmla="*/ 315978 h 5172293"/>
              <a:gd name="connsiteX29" fmla="*/ 3047899 w 4745192"/>
              <a:gd name="connsiteY29" fmla="*/ 317462 h 5172293"/>
              <a:gd name="connsiteX30" fmla="*/ 3062779 w 4745192"/>
              <a:gd name="connsiteY30" fmla="*/ 330144 h 5172293"/>
              <a:gd name="connsiteX31" fmla="*/ 3064707 w 4745192"/>
              <a:gd name="connsiteY31" fmla="*/ 366301 h 5172293"/>
              <a:gd name="connsiteX32" fmla="*/ 3062508 w 4745192"/>
              <a:gd name="connsiteY32" fmla="*/ 399517 h 5172293"/>
              <a:gd name="connsiteX33" fmla="*/ 3049067 w 4745192"/>
              <a:gd name="connsiteY33" fmla="*/ 412792 h 5172293"/>
              <a:gd name="connsiteX34" fmla="*/ 3002989 w 4745192"/>
              <a:gd name="connsiteY34" fmla="*/ 415383 h 5172293"/>
              <a:gd name="connsiteX35" fmla="*/ 2963916 w 4745192"/>
              <a:gd name="connsiteY35" fmla="*/ 414250 h 5172293"/>
              <a:gd name="connsiteX36" fmla="*/ 2949036 w 4745192"/>
              <a:gd name="connsiteY36" fmla="*/ 412334 h 5172293"/>
              <a:gd name="connsiteX37" fmla="*/ 2941841 w 4745192"/>
              <a:gd name="connsiteY37" fmla="*/ 408313 h 5172293"/>
              <a:gd name="connsiteX38" fmla="*/ 2937469 w 4745192"/>
              <a:gd name="connsiteY38" fmla="*/ 395092 h 5172293"/>
              <a:gd name="connsiteX39" fmla="*/ 2936274 w 4745192"/>
              <a:gd name="connsiteY39" fmla="*/ 363656 h 5172293"/>
              <a:gd name="connsiteX40" fmla="*/ 2938474 w 4745192"/>
              <a:gd name="connsiteY40" fmla="*/ 331790 h 5172293"/>
              <a:gd name="connsiteX41" fmla="*/ 2943144 w 4745192"/>
              <a:gd name="connsiteY41" fmla="*/ 322022 h 5172293"/>
              <a:gd name="connsiteX42" fmla="*/ 2953951 w 4745192"/>
              <a:gd name="connsiteY42" fmla="*/ 317785 h 5172293"/>
              <a:gd name="connsiteX43" fmla="*/ 2994273 w 4745192"/>
              <a:gd name="connsiteY43" fmla="*/ 315600 h 5172293"/>
              <a:gd name="connsiteX44" fmla="*/ 3342237 w 4745192"/>
              <a:gd name="connsiteY44" fmla="*/ 315600 h 5172293"/>
              <a:gd name="connsiteX45" fmla="*/ 3378812 w 4745192"/>
              <a:gd name="connsiteY45" fmla="*/ 315977 h 5172293"/>
              <a:gd name="connsiteX46" fmla="*/ 3395891 w 4745192"/>
              <a:gd name="connsiteY46" fmla="*/ 317461 h 5172293"/>
              <a:gd name="connsiteX47" fmla="*/ 3410771 w 4745192"/>
              <a:gd name="connsiteY47" fmla="*/ 330143 h 5172293"/>
              <a:gd name="connsiteX48" fmla="*/ 3412698 w 4745192"/>
              <a:gd name="connsiteY48" fmla="*/ 366301 h 5172293"/>
              <a:gd name="connsiteX49" fmla="*/ 3410499 w 4745192"/>
              <a:gd name="connsiteY49" fmla="*/ 399517 h 5172293"/>
              <a:gd name="connsiteX50" fmla="*/ 3397058 w 4745192"/>
              <a:gd name="connsiteY50" fmla="*/ 412792 h 5172293"/>
              <a:gd name="connsiteX51" fmla="*/ 3350980 w 4745192"/>
              <a:gd name="connsiteY51" fmla="*/ 415383 h 5172293"/>
              <a:gd name="connsiteX52" fmla="*/ 3311907 w 4745192"/>
              <a:gd name="connsiteY52" fmla="*/ 414249 h 5172293"/>
              <a:gd name="connsiteX53" fmla="*/ 3297027 w 4745192"/>
              <a:gd name="connsiteY53" fmla="*/ 412334 h 5172293"/>
              <a:gd name="connsiteX54" fmla="*/ 3289832 w 4745192"/>
              <a:gd name="connsiteY54" fmla="*/ 408313 h 5172293"/>
              <a:gd name="connsiteX55" fmla="*/ 3285460 w 4745192"/>
              <a:gd name="connsiteY55" fmla="*/ 395091 h 5172293"/>
              <a:gd name="connsiteX56" fmla="*/ 3284266 w 4745192"/>
              <a:gd name="connsiteY56" fmla="*/ 363656 h 5172293"/>
              <a:gd name="connsiteX57" fmla="*/ 3286465 w 4745192"/>
              <a:gd name="connsiteY57" fmla="*/ 331789 h 5172293"/>
              <a:gd name="connsiteX58" fmla="*/ 3291108 w 4745192"/>
              <a:gd name="connsiteY58" fmla="*/ 322022 h 5172293"/>
              <a:gd name="connsiteX59" fmla="*/ 3301915 w 4745192"/>
              <a:gd name="connsiteY59" fmla="*/ 317785 h 5172293"/>
              <a:gd name="connsiteX60" fmla="*/ 3342237 w 4745192"/>
              <a:gd name="connsiteY60" fmla="*/ 315600 h 5172293"/>
              <a:gd name="connsiteX61" fmla="*/ 3870061 w 4745192"/>
              <a:gd name="connsiteY61" fmla="*/ 315600 h 5172293"/>
              <a:gd name="connsiteX62" fmla="*/ 3906636 w 4745192"/>
              <a:gd name="connsiteY62" fmla="*/ 315977 h 5172293"/>
              <a:gd name="connsiteX63" fmla="*/ 3923715 w 4745192"/>
              <a:gd name="connsiteY63" fmla="*/ 317461 h 5172293"/>
              <a:gd name="connsiteX64" fmla="*/ 3938594 w 4745192"/>
              <a:gd name="connsiteY64" fmla="*/ 330143 h 5172293"/>
              <a:gd name="connsiteX65" fmla="*/ 3940522 w 4745192"/>
              <a:gd name="connsiteY65" fmla="*/ 366300 h 5172293"/>
              <a:gd name="connsiteX66" fmla="*/ 3938323 w 4745192"/>
              <a:gd name="connsiteY66" fmla="*/ 399516 h 5172293"/>
              <a:gd name="connsiteX67" fmla="*/ 3924882 w 4745192"/>
              <a:gd name="connsiteY67" fmla="*/ 412792 h 5172293"/>
              <a:gd name="connsiteX68" fmla="*/ 3878804 w 4745192"/>
              <a:gd name="connsiteY68" fmla="*/ 415382 h 5172293"/>
              <a:gd name="connsiteX69" fmla="*/ 3839731 w 4745192"/>
              <a:gd name="connsiteY69" fmla="*/ 414249 h 5172293"/>
              <a:gd name="connsiteX70" fmla="*/ 3824851 w 4745192"/>
              <a:gd name="connsiteY70" fmla="*/ 412333 h 5172293"/>
              <a:gd name="connsiteX71" fmla="*/ 3817656 w 4745192"/>
              <a:gd name="connsiteY71" fmla="*/ 408313 h 5172293"/>
              <a:gd name="connsiteX72" fmla="*/ 3813284 w 4745192"/>
              <a:gd name="connsiteY72" fmla="*/ 395091 h 5172293"/>
              <a:gd name="connsiteX73" fmla="*/ 3812090 w 4745192"/>
              <a:gd name="connsiteY73" fmla="*/ 363656 h 5172293"/>
              <a:gd name="connsiteX74" fmla="*/ 3814289 w 4745192"/>
              <a:gd name="connsiteY74" fmla="*/ 331789 h 5172293"/>
              <a:gd name="connsiteX75" fmla="*/ 3818932 w 4745192"/>
              <a:gd name="connsiteY75" fmla="*/ 322021 h 5172293"/>
              <a:gd name="connsiteX76" fmla="*/ 3829739 w 4745192"/>
              <a:gd name="connsiteY76" fmla="*/ 317785 h 5172293"/>
              <a:gd name="connsiteX77" fmla="*/ 3870061 w 4745192"/>
              <a:gd name="connsiteY77" fmla="*/ 315600 h 5172293"/>
              <a:gd name="connsiteX78" fmla="*/ 3665980 w 4745192"/>
              <a:gd name="connsiteY78" fmla="*/ 300812 h 5172293"/>
              <a:gd name="connsiteX79" fmla="*/ 3665980 w 4745192"/>
              <a:gd name="connsiteY79" fmla="*/ 431059 h 5172293"/>
              <a:gd name="connsiteX80" fmla="*/ 3786973 w 4745192"/>
              <a:gd name="connsiteY80" fmla="*/ 431059 h 5172293"/>
              <a:gd name="connsiteX81" fmla="*/ 3786973 w 4745192"/>
              <a:gd name="connsiteY81" fmla="*/ 415787 h 5172293"/>
              <a:gd name="connsiteX82" fmla="*/ 3683467 w 4745192"/>
              <a:gd name="connsiteY82" fmla="*/ 415787 h 5172293"/>
              <a:gd name="connsiteX83" fmla="*/ 3683467 w 4745192"/>
              <a:gd name="connsiteY83" fmla="*/ 300812 h 5172293"/>
              <a:gd name="connsiteX84" fmla="*/ 3665980 w 4745192"/>
              <a:gd name="connsiteY84" fmla="*/ 300812 h 5172293"/>
              <a:gd name="connsiteX85" fmla="*/ 3973704 w 4745192"/>
              <a:gd name="connsiteY85" fmla="*/ 300812 h 5172293"/>
              <a:gd name="connsiteX86" fmla="*/ 3973704 w 4745192"/>
              <a:gd name="connsiteY86" fmla="*/ 431059 h 5172293"/>
              <a:gd name="connsiteX87" fmla="*/ 4060702 w 4745192"/>
              <a:gd name="connsiteY87" fmla="*/ 431059 h 5172293"/>
              <a:gd name="connsiteX88" fmla="*/ 4088154 w 4745192"/>
              <a:gd name="connsiteY88" fmla="*/ 430196 h 5172293"/>
              <a:gd name="connsiteX89" fmla="*/ 4107215 w 4745192"/>
              <a:gd name="connsiteY89" fmla="*/ 427228 h 5172293"/>
              <a:gd name="connsiteX90" fmla="*/ 4117832 w 4745192"/>
              <a:gd name="connsiteY90" fmla="*/ 420941 h 5172293"/>
              <a:gd name="connsiteX91" fmla="*/ 4125027 w 4745192"/>
              <a:gd name="connsiteY91" fmla="*/ 394039 h 5172293"/>
              <a:gd name="connsiteX92" fmla="*/ 4120167 w 4745192"/>
              <a:gd name="connsiteY92" fmla="*/ 371562 h 5172293"/>
              <a:gd name="connsiteX93" fmla="*/ 4103603 w 4745192"/>
              <a:gd name="connsiteY93" fmla="*/ 362549 h 5172293"/>
              <a:gd name="connsiteX94" fmla="*/ 4116284 w 4745192"/>
              <a:gd name="connsiteY94" fmla="*/ 353105 h 5172293"/>
              <a:gd name="connsiteX95" fmla="*/ 4119841 w 4745192"/>
              <a:gd name="connsiteY95" fmla="*/ 334217 h 5172293"/>
              <a:gd name="connsiteX96" fmla="*/ 4116202 w 4745192"/>
              <a:gd name="connsiteY96" fmla="*/ 316085 h 5172293"/>
              <a:gd name="connsiteX97" fmla="*/ 4090462 w 4745192"/>
              <a:gd name="connsiteY97" fmla="*/ 301676 h 5172293"/>
              <a:gd name="connsiteX98" fmla="*/ 4060702 w 4745192"/>
              <a:gd name="connsiteY98" fmla="*/ 300812 h 5172293"/>
              <a:gd name="connsiteX99" fmla="*/ 3973704 w 4745192"/>
              <a:gd name="connsiteY99" fmla="*/ 300812 h 5172293"/>
              <a:gd name="connsiteX100" fmla="*/ 4203905 w 4745192"/>
              <a:gd name="connsiteY100" fmla="*/ 300812 h 5172293"/>
              <a:gd name="connsiteX101" fmla="*/ 4129588 w 4745192"/>
              <a:gd name="connsiteY101" fmla="*/ 431059 h 5172293"/>
              <a:gd name="connsiteX102" fmla="*/ 4149355 w 4745192"/>
              <a:gd name="connsiteY102" fmla="*/ 431059 h 5172293"/>
              <a:gd name="connsiteX103" fmla="*/ 4164995 w 4745192"/>
              <a:gd name="connsiteY103" fmla="*/ 403590 h 5172293"/>
              <a:gd name="connsiteX104" fmla="*/ 4271000 w 4745192"/>
              <a:gd name="connsiteY104" fmla="*/ 403590 h 5172293"/>
              <a:gd name="connsiteX105" fmla="*/ 4286559 w 4745192"/>
              <a:gd name="connsiteY105" fmla="*/ 431059 h 5172293"/>
              <a:gd name="connsiteX106" fmla="*/ 4305973 w 4745192"/>
              <a:gd name="connsiteY106" fmla="*/ 431059 h 5172293"/>
              <a:gd name="connsiteX107" fmla="*/ 4231846 w 4745192"/>
              <a:gd name="connsiteY107" fmla="*/ 300812 h 5172293"/>
              <a:gd name="connsiteX108" fmla="*/ 4203905 w 4745192"/>
              <a:gd name="connsiteY108" fmla="*/ 300812 h 5172293"/>
              <a:gd name="connsiteX109" fmla="*/ 4321342 w 4745192"/>
              <a:gd name="connsiteY109" fmla="*/ 300812 h 5172293"/>
              <a:gd name="connsiteX110" fmla="*/ 4321342 w 4745192"/>
              <a:gd name="connsiteY110" fmla="*/ 431059 h 5172293"/>
              <a:gd name="connsiteX111" fmla="*/ 4442335 w 4745192"/>
              <a:gd name="connsiteY111" fmla="*/ 431059 h 5172293"/>
              <a:gd name="connsiteX112" fmla="*/ 4442335 w 4745192"/>
              <a:gd name="connsiteY112" fmla="*/ 415787 h 5172293"/>
              <a:gd name="connsiteX113" fmla="*/ 4338829 w 4745192"/>
              <a:gd name="connsiteY113" fmla="*/ 415787 h 5172293"/>
              <a:gd name="connsiteX114" fmla="*/ 4338829 w 4745192"/>
              <a:gd name="connsiteY114" fmla="*/ 300812 h 5172293"/>
              <a:gd name="connsiteX115" fmla="*/ 4321342 w 4745192"/>
              <a:gd name="connsiteY115" fmla="*/ 300812 h 5172293"/>
              <a:gd name="connsiteX116" fmla="*/ 3567171 w 4745192"/>
              <a:gd name="connsiteY116" fmla="*/ 300084 h 5172293"/>
              <a:gd name="connsiteX117" fmla="*/ 3511915 w 4745192"/>
              <a:gd name="connsiteY117" fmla="*/ 304564 h 5172293"/>
              <a:gd name="connsiteX118" fmla="*/ 3494103 w 4745192"/>
              <a:gd name="connsiteY118" fmla="*/ 323452 h 5172293"/>
              <a:gd name="connsiteX119" fmla="*/ 3490165 w 4745192"/>
              <a:gd name="connsiteY119" fmla="*/ 365734 h 5172293"/>
              <a:gd name="connsiteX120" fmla="*/ 3497361 w 4745192"/>
              <a:gd name="connsiteY120" fmla="*/ 416111 h 5172293"/>
              <a:gd name="connsiteX121" fmla="*/ 3518187 w 4745192"/>
              <a:gd name="connsiteY121" fmla="*/ 428523 h 5172293"/>
              <a:gd name="connsiteX122" fmla="*/ 3574556 w 4745192"/>
              <a:gd name="connsiteY122" fmla="*/ 431087 h 5172293"/>
              <a:gd name="connsiteX123" fmla="*/ 3628998 w 4745192"/>
              <a:gd name="connsiteY123" fmla="*/ 427174 h 5172293"/>
              <a:gd name="connsiteX124" fmla="*/ 3642249 w 4745192"/>
              <a:gd name="connsiteY124" fmla="*/ 419160 h 5172293"/>
              <a:gd name="connsiteX125" fmla="*/ 3648575 w 4745192"/>
              <a:gd name="connsiteY125" fmla="*/ 404077 h 5172293"/>
              <a:gd name="connsiteX126" fmla="*/ 3650585 w 4745192"/>
              <a:gd name="connsiteY126" fmla="*/ 364763 h 5172293"/>
              <a:gd name="connsiteX127" fmla="*/ 3564646 w 4745192"/>
              <a:gd name="connsiteY127" fmla="*/ 364763 h 5172293"/>
              <a:gd name="connsiteX128" fmla="*/ 3564618 w 4745192"/>
              <a:gd name="connsiteY128" fmla="*/ 364763 h 5172293"/>
              <a:gd name="connsiteX129" fmla="*/ 3564618 w 4745192"/>
              <a:gd name="connsiteY129" fmla="*/ 380008 h 5172293"/>
              <a:gd name="connsiteX130" fmla="*/ 3632990 w 4745192"/>
              <a:gd name="connsiteY130" fmla="*/ 380008 h 5172293"/>
              <a:gd name="connsiteX131" fmla="*/ 3629867 w 4745192"/>
              <a:gd name="connsiteY131" fmla="*/ 406020 h 5172293"/>
              <a:gd name="connsiteX132" fmla="*/ 3616671 w 4745192"/>
              <a:gd name="connsiteY132" fmla="*/ 413521 h 5172293"/>
              <a:gd name="connsiteX133" fmla="*/ 3581236 w 4745192"/>
              <a:gd name="connsiteY133" fmla="*/ 415437 h 5172293"/>
              <a:gd name="connsiteX134" fmla="*/ 3524975 w 4745192"/>
              <a:gd name="connsiteY134" fmla="*/ 413440 h 5172293"/>
              <a:gd name="connsiteX135" fmla="*/ 3515173 w 4745192"/>
              <a:gd name="connsiteY135" fmla="*/ 409770 h 5172293"/>
              <a:gd name="connsiteX136" fmla="*/ 3510367 w 4745192"/>
              <a:gd name="connsiteY136" fmla="*/ 401702 h 5172293"/>
              <a:gd name="connsiteX137" fmla="*/ 3507978 w 4745192"/>
              <a:gd name="connsiteY137" fmla="*/ 363251 h 5172293"/>
              <a:gd name="connsiteX138" fmla="*/ 3509362 w 4745192"/>
              <a:gd name="connsiteY138" fmla="*/ 334677 h 5172293"/>
              <a:gd name="connsiteX139" fmla="*/ 3514413 w 4745192"/>
              <a:gd name="connsiteY139" fmla="*/ 322318 h 5172293"/>
              <a:gd name="connsiteX140" fmla="*/ 3530460 w 4745192"/>
              <a:gd name="connsiteY140" fmla="*/ 317165 h 5172293"/>
              <a:gd name="connsiteX141" fmla="*/ 3570103 w 4745192"/>
              <a:gd name="connsiteY141" fmla="*/ 315735 h 5172293"/>
              <a:gd name="connsiteX142" fmla="*/ 3605158 w 4745192"/>
              <a:gd name="connsiteY142" fmla="*/ 316679 h 5172293"/>
              <a:gd name="connsiteX143" fmla="*/ 3620146 w 4745192"/>
              <a:gd name="connsiteY143" fmla="*/ 318595 h 5172293"/>
              <a:gd name="connsiteX144" fmla="*/ 3627450 w 4745192"/>
              <a:gd name="connsiteY144" fmla="*/ 322211 h 5172293"/>
              <a:gd name="connsiteX145" fmla="*/ 3631686 w 4745192"/>
              <a:gd name="connsiteY145" fmla="*/ 341287 h 5172293"/>
              <a:gd name="connsiteX146" fmla="*/ 3649743 w 4745192"/>
              <a:gd name="connsiteY146" fmla="*/ 341287 h 5172293"/>
              <a:gd name="connsiteX147" fmla="*/ 3647625 w 4745192"/>
              <a:gd name="connsiteY147" fmla="*/ 323263 h 5172293"/>
              <a:gd name="connsiteX148" fmla="*/ 3641000 w 4745192"/>
              <a:gd name="connsiteY148" fmla="*/ 312011 h 5172293"/>
              <a:gd name="connsiteX149" fmla="*/ 3620553 w 4745192"/>
              <a:gd name="connsiteY149" fmla="*/ 302378 h 5172293"/>
              <a:gd name="connsiteX150" fmla="*/ 3597555 w 4745192"/>
              <a:gd name="connsiteY150" fmla="*/ 300813 h 5172293"/>
              <a:gd name="connsiteX151" fmla="*/ 3567171 w 4745192"/>
              <a:gd name="connsiteY151" fmla="*/ 300084 h 5172293"/>
              <a:gd name="connsiteX152" fmla="*/ 3179537 w 4745192"/>
              <a:gd name="connsiteY152" fmla="*/ 300031 h 5172293"/>
              <a:gd name="connsiteX153" fmla="*/ 3125475 w 4745192"/>
              <a:gd name="connsiteY153" fmla="*/ 302810 h 5172293"/>
              <a:gd name="connsiteX154" fmla="*/ 3101771 w 4745192"/>
              <a:gd name="connsiteY154" fmla="*/ 322265 h 5172293"/>
              <a:gd name="connsiteX155" fmla="*/ 3097942 w 4745192"/>
              <a:gd name="connsiteY155" fmla="*/ 367596 h 5172293"/>
              <a:gd name="connsiteX156" fmla="*/ 3103020 w 4745192"/>
              <a:gd name="connsiteY156" fmla="*/ 412684 h 5172293"/>
              <a:gd name="connsiteX157" fmla="*/ 3122787 w 4745192"/>
              <a:gd name="connsiteY157" fmla="*/ 428011 h 5172293"/>
              <a:gd name="connsiteX158" fmla="*/ 3182225 w 4745192"/>
              <a:gd name="connsiteY158" fmla="*/ 431060 h 5172293"/>
              <a:gd name="connsiteX159" fmla="*/ 3229363 w 4745192"/>
              <a:gd name="connsiteY159" fmla="*/ 428388 h 5172293"/>
              <a:gd name="connsiteX160" fmla="*/ 3248858 w 4745192"/>
              <a:gd name="connsiteY160" fmla="*/ 410553 h 5172293"/>
              <a:gd name="connsiteX161" fmla="*/ 3250976 w 4745192"/>
              <a:gd name="connsiteY161" fmla="*/ 386133 h 5172293"/>
              <a:gd name="connsiteX162" fmla="*/ 3233978 w 4745192"/>
              <a:gd name="connsiteY162" fmla="*/ 386133 h 5172293"/>
              <a:gd name="connsiteX163" fmla="*/ 3232377 w 4745192"/>
              <a:gd name="connsiteY163" fmla="*/ 405102 h 5172293"/>
              <a:gd name="connsiteX164" fmla="*/ 3227489 w 4745192"/>
              <a:gd name="connsiteY164" fmla="*/ 410957 h 5172293"/>
              <a:gd name="connsiteX165" fmla="*/ 3216628 w 4745192"/>
              <a:gd name="connsiteY165" fmla="*/ 413872 h 5172293"/>
              <a:gd name="connsiteX166" fmla="*/ 3199196 w 4745192"/>
              <a:gd name="connsiteY166" fmla="*/ 414870 h 5172293"/>
              <a:gd name="connsiteX167" fmla="*/ 3177066 w 4745192"/>
              <a:gd name="connsiteY167" fmla="*/ 415383 h 5172293"/>
              <a:gd name="connsiteX168" fmla="*/ 3134517 w 4745192"/>
              <a:gd name="connsiteY168" fmla="*/ 413845 h 5172293"/>
              <a:gd name="connsiteX169" fmla="*/ 3122570 w 4745192"/>
              <a:gd name="connsiteY169" fmla="*/ 409689 h 5172293"/>
              <a:gd name="connsiteX170" fmla="*/ 3117710 w 4745192"/>
              <a:gd name="connsiteY170" fmla="*/ 398761 h 5172293"/>
              <a:gd name="connsiteX171" fmla="*/ 3116352 w 4745192"/>
              <a:gd name="connsiteY171" fmla="*/ 381303 h 5172293"/>
              <a:gd name="connsiteX172" fmla="*/ 3115673 w 4745192"/>
              <a:gd name="connsiteY172" fmla="*/ 360607 h 5172293"/>
              <a:gd name="connsiteX173" fmla="*/ 3117438 w 4745192"/>
              <a:gd name="connsiteY173" fmla="*/ 334083 h 5172293"/>
              <a:gd name="connsiteX174" fmla="*/ 3122950 w 4745192"/>
              <a:gd name="connsiteY174" fmla="*/ 321482 h 5172293"/>
              <a:gd name="connsiteX175" fmla="*/ 3139839 w 4745192"/>
              <a:gd name="connsiteY175" fmla="*/ 317057 h 5172293"/>
              <a:gd name="connsiteX176" fmla="*/ 3178641 w 4745192"/>
              <a:gd name="connsiteY176" fmla="*/ 315681 h 5172293"/>
              <a:gd name="connsiteX177" fmla="*/ 3223959 w 4745192"/>
              <a:gd name="connsiteY177" fmla="*/ 319593 h 5172293"/>
              <a:gd name="connsiteX178" fmla="*/ 3231073 w 4745192"/>
              <a:gd name="connsiteY178" fmla="*/ 325664 h 5172293"/>
              <a:gd name="connsiteX179" fmla="*/ 3232892 w 4745192"/>
              <a:gd name="connsiteY179" fmla="*/ 338967 h 5172293"/>
              <a:gd name="connsiteX180" fmla="*/ 3233001 w 4745192"/>
              <a:gd name="connsiteY180" fmla="*/ 343446 h 5172293"/>
              <a:gd name="connsiteX181" fmla="*/ 3249238 w 4745192"/>
              <a:gd name="connsiteY181" fmla="*/ 343446 h 5172293"/>
              <a:gd name="connsiteX182" fmla="*/ 3247609 w 4745192"/>
              <a:gd name="connsiteY182" fmla="*/ 320646 h 5172293"/>
              <a:gd name="connsiteX183" fmla="*/ 3240848 w 4745192"/>
              <a:gd name="connsiteY183" fmla="*/ 309717 h 5172293"/>
              <a:gd name="connsiteX184" fmla="*/ 3228222 w 4745192"/>
              <a:gd name="connsiteY184" fmla="*/ 303377 h 5172293"/>
              <a:gd name="connsiteX185" fmla="*/ 3179537 w 4745192"/>
              <a:gd name="connsiteY185" fmla="*/ 300031 h 5172293"/>
              <a:gd name="connsiteX186" fmla="*/ 3004373 w 4745192"/>
              <a:gd name="connsiteY186" fmla="*/ 299977 h 5172293"/>
              <a:gd name="connsiteX187" fmla="*/ 2946511 w 4745192"/>
              <a:gd name="connsiteY187" fmla="*/ 302621 h 5172293"/>
              <a:gd name="connsiteX188" fmla="*/ 2922806 w 4745192"/>
              <a:gd name="connsiteY188" fmla="*/ 320834 h 5172293"/>
              <a:gd name="connsiteX189" fmla="*/ 2918489 w 4745192"/>
              <a:gd name="connsiteY189" fmla="*/ 365006 h 5172293"/>
              <a:gd name="connsiteX190" fmla="*/ 2920444 w 4745192"/>
              <a:gd name="connsiteY190" fmla="*/ 402404 h 5172293"/>
              <a:gd name="connsiteX191" fmla="*/ 2928264 w 4745192"/>
              <a:gd name="connsiteY191" fmla="*/ 419592 h 5172293"/>
              <a:gd name="connsiteX192" fmla="*/ 2938338 w 4745192"/>
              <a:gd name="connsiteY192" fmla="*/ 426473 h 5172293"/>
              <a:gd name="connsiteX193" fmla="*/ 2953788 w 4745192"/>
              <a:gd name="connsiteY193" fmla="*/ 429630 h 5172293"/>
              <a:gd name="connsiteX194" fmla="*/ 2977465 w 4745192"/>
              <a:gd name="connsiteY194" fmla="*/ 430574 h 5172293"/>
              <a:gd name="connsiteX195" fmla="*/ 3010266 w 4745192"/>
              <a:gd name="connsiteY195" fmla="*/ 431060 h 5172293"/>
              <a:gd name="connsiteX196" fmla="*/ 3053520 w 4745192"/>
              <a:gd name="connsiteY196" fmla="*/ 428820 h 5172293"/>
              <a:gd name="connsiteX197" fmla="*/ 3072473 w 4745192"/>
              <a:gd name="connsiteY197" fmla="*/ 420483 h 5172293"/>
              <a:gd name="connsiteX198" fmla="*/ 3080293 w 4745192"/>
              <a:gd name="connsiteY198" fmla="*/ 402404 h 5172293"/>
              <a:gd name="connsiteX199" fmla="*/ 3082547 w 4745192"/>
              <a:gd name="connsiteY199" fmla="*/ 366004 h 5172293"/>
              <a:gd name="connsiteX200" fmla="*/ 3081107 w 4745192"/>
              <a:gd name="connsiteY200" fmla="*/ 334893 h 5172293"/>
              <a:gd name="connsiteX201" fmla="*/ 3077930 w 4745192"/>
              <a:gd name="connsiteY201" fmla="*/ 319782 h 5172293"/>
              <a:gd name="connsiteX202" fmla="*/ 3071875 w 4745192"/>
              <a:gd name="connsiteY202" fmla="*/ 310473 h 5172293"/>
              <a:gd name="connsiteX203" fmla="*/ 3051755 w 4745192"/>
              <a:gd name="connsiteY203" fmla="*/ 302135 h 5172293"/>
              <a:gd name="connsiteX204" fmla="*/ 3004373 w 4745192"/>
              <a:gd name="connsiteY204" fmla="*/ 299977 h 5172293"/>
              <a:gd name="connsiteX205" fmla="*/ 3352310 w 4745192"/>
              <a:gd name="connsiteY205" fmla="*/ 299976 h 5172293"/>
              <a:gd name="connsiteX206" fmla="*/ 3294475 w 4745192"/>
              <a:gd name="connsiteY206" fmla="*/ 302621 h 5172293"/>
              <a:gd name="connsiteX207" fmla="*/ 3270743 w 4745192"/>
              <a:gd name="connsiteY207" fmla="*/ 320834 h 5172293"/>
              <a:gd name="connsiteX208" fmla="*/ 3266426 w 4745192"/>
              <a:gd name="connsiteY208" fmla="*/ 365005 h 5172293"/>
              <a:gd name="connsiteX209" fmla="*/ 3268381 w 4745192"/>
              <a:gd name="connsiteY209" fmla="*/ 402404 h 5172293"/>
              <a:gd name="connsiteX210" fmla="*/ 3276201 w 4745192"/>
              <a:gd name="connsiteY210" fmla="*/ 419592 h 5172293"/>
              <a:gd name="connsiteX211" fmla="*/ 3286275 w 4745192"/>
              <a:gd name="connsiteY211" fmla="*/ 426473 h 5172293"/>
              <a:gd name="connsiteX212" fmla="*/ 3301725 w 4745192"/>
              <a:gd name="connsiteY212" fmla="*/ 429630 h 5172293"/>
              <a:gd name="connsiteX213" fmla="*/ 3325402 w 4745192"/>
              <a:gd name="connsiteY213" fmla="*/ 430574 h 5172293"/>
              <a:gd name="connsiteX214" fmla="*/ 3358203 w 4745192"/>
              <a:gd name="connsiteY214" fmla="*/ 431060 h 5172293"/>
              <a:gd name="connsiteX215" fmla="*/ 3401457 w 4745192"/>
              <a:gd name="connsiteY215" fmla="*/ 428820 h 5172293"/>
              <a:gd name="connsiteX216" fmla="*/ 3420410 w 4745192"/>
              <a:gd name="connsiteY216" fmla="*/ 420482 h 5172293"/>
              <a:gd name="connsiteX217" fmla="*/ 3428230 w 4745192"/>
              <a:gd name="connsiteY217" fmla="*/ 402404 h 5172293"/>
              <a:gd name="connsiteX218" fmla="*/ 3430484 w 4745192"/>
              <a:gd name="connsiteY218" fmla="*/ 366004 h 5172293"/>
              <a:gd name="connsiteX219" fmla="*/ 3429044 w 4745192"/>
              <a:gd name="connsiteY219" fmla="*/ 334892 h 5172293"/>
              <a:gd name="connsiteX220" fmla="*/ 3425867 w 4745192"/>
              <a:gd name="connsiteY220" fmla="*/ 319782 h 5172293"/>
              <a:gd name="connsiteX221" fmla="*/ 3419812 w 4745192"/>
              <a:gd name="connsiteY221" fmla="*/ 310473 h 5172293"/>
              <a:gd name="connsiteX222" fmla="*/ 3399692 w 4745192"/>
              <a:gd name="connsiteY222" fmla="*/ 302135 h 5172293"/>
              <a:gd name="connsiteX223" fmla="*/ 3352310 w 4745192"/>
              <a:gd name="connsiteY223" fmla="*/ 299976 h 5172293"/>
              <a:gd name="connsiteX224" fmla="*/ 3880161 w 4745192"/>
              <a:gd name="connsiteY224" fmla="*/ 299976 h 5172293"/>
              <a:gd name="connsiteX225" fmla="*/ 3822326 w 4745192"/>
              <a:gd name="connsiteY225" fmla="*/ 302621 h 5172293"/>
              <a:gd name="connsiteX226" fmla="*/ 3798594 w 4745192"/>
              <a:gd name="connsiteY226" fmla="*/ 320834 h 5172293"/>
              <a:gd name="connsiteX227" fmla="*/ 3794277 w 4745192"/>
              <a:gd name="connsiteY227" fmla="*/ 365005 h 5172293"/>
              <a:gd name="connsiteX228" fmla="*/ 3796232 w 4745192"/>
              <a:gd name="connsiteY228" fmla="*/ 402403 h 5172293"/>
              <a:gd name="connsiteX229" fmla="*/ 3804052 w 4745192"/>
              <a:gd name="connsiteY229" fmla="*/ 419592 h 5172293"/>
              <a:gd name="connsiteX230" fmla="*/ 3814126 w 4745192"/>
              <a:gd name="connsiteY230" fmla="*/ 426472 h 5172293"/>
              <a:gd name="connsiteX231" fmla="*/ 3829576 w 4745192"/>
              <a:gd name="connsiteY231" fmla="*/ 429629 h 5172293"/>
              <a:gd name="connsiteX232" fmla="*/ 3853253 w 4745192"/>
              <a:gd name="connsiteY232" fmla="*/ 430574 h 5172293"/>
              <a:gd name="connsiteX233" fmla="*/ 3886054 w 4745192"/>
              <a:gd name="connsiteY233" fmla="*/ 431060 h 5172293"/>
              <a:gd name="connsiteX234" fmla="*/ 3929308 w 4745192"/>
              <a:gd name="connsiteY234" fmla="*/ 428820 h 5172293"/>
              <a:gd name="connsiteX235" fmla="*/ 3948261 w 4745192"/>
              <a:gd name="connsiteY235" fmla="*/ 420482 h 5172293"/>
              <a:gd name="connsiteX236" fmla="*/ 3956081 w 4745192"/>
              <a:gd name="connsiteY236" fmla="*/ 402403 h 5172293"/>
              <a:gd name="connsiteX237" fmla="*/ 3958334 w 4745192"/>
              <a:gd name="connsiteY237" fmla="*/ 366004 h 5172293"/>
              <a:gd name="connsiteX238" fmla="*/ 3956895 w 4745192"/>
              <a:gd name="connsiteY238" fmla="*/ 334892 h 5172293"/>
              <a:gd name="connsiteX239" fmla="*/ 3953718 w 4745192"/>
              <a:gd name="connsiteY239" fmla="*/ 319782 h 5172293"/>
              <a:gd name="connsiteX240" fmla="*/ 3947663 w 4745192"/>
              <a:gd name="connsiteY240" fmla="*/ 310473 h 5172293"/>
              <a:gd name="connsiteX241" fmla="*/ 3927543 w 4745192"/>
              <a:gd name="connsiteY241" fmla="*/ 302135 h 5172293"/>
              <a:gd name="connsiteX242" fmla="*/ 3880161 w 4745192"/>
              <a:gd name="connsiteY242" fmla="*/ 299976 h 5172293"/>
              <a:gd name="connsiteX243" fmla="*/ 2442259 w 4745192"/>
              <a:gd name="connsiteY243" fmla="*/ 5644 h 5172293"/>
              <a:gd name="connsiteX244" fmla="*/ 4739548 w 4745192"/>
              <a:gd name="connsiteY244" fmla="*/ 0 h 5172293"/>
              <a:gd name="connsiteX245" fmla="*/ 4745192 w 4745192"/>
              <a:gd name="connsiteY245" fmla="*/ 5149143 h 5172293"/>
              <a:gd name="connsiteX246" fmla="*/ 0 w 4745192"/>
              <a:gd name="connsiteY246" fmla="*/ 5172293 h 5172293"/>
              <a:gd name="connsiteX247" fmla="*/ 2442259 w 4745192"/>
              <a:gd name="connsiteY247" fmla="*/ 5644 h 5172293"/>
              <a:gd name="connsiteX0" fmla="*/ 4049036 w 4803065"/>
              <a:gd name="connsiteY0" fmla="*/ 372021 h 5172293"/>
              <a:gd name="connsiteX1" fmla="*/ 4118548 w 4803065"/>
              <a:gd name="connsiteY1" fmla="*/ 372021 h 5172293"/>
              <a:gd name="connsiteX2" fmla="*/ 4150290 w 4803065"/>
              <a:gd name="connsiteY2" fmla="*/ 372965 h 5172293"/>
              <a:gd name="connsiteX3" fmla="*/ 4159359 w 4803065"/>
              <a:gd name="connsiteY3" fmla="*/ 376392 h 5172293"/>
              <a:gd name="connsiteX4" fmla="*/ 4165033 w 4803065"/>
              <a:gd name="connsiteY4" fmla="*/ 393769 h 5172293"/>
              <a:gd name="connsiteX5" fmla="*/ 4159956 w 4803065"/>
              <a:gd name="connsiteY5" fmla="*/ 410471 h 5172293"/>
              <a:gd name="connsiteX6" fmla="*/ 4147574 w 4803065"/>
              <a:gd name="connsiteY6" fmla="*/ 414708 h 5172293"/>
              <a:gd name="connsiteX7" fmla="*/ 4118575 w 4803065"/>
              <a:gd name="connsiteY7" fmla="*/ 415814 h 5172293"/>
              <a:gd name="connsiteX8" fmla="*/ 4049064 w 4803065"/>
              <a:gd name="connsiteY8" fmla="*/ 415814 h 5172293"/>
              <a:gd name="connsiteX9" fmla="*/ 4049036 w 4803065"/>
              <a:gd name="connsiteY9" fmla="*/ 415814 h 5172293"/>
              <a:gd name="connsiteX10" fmla="*/ 4049036 w 4803065"/>
              <a:gd name="connsiteY10" fmla="*/ 372021 h 5172293"/>
              <a:gd name="connsiteX11" fmla="*/ 4049009 w 4803065"/>
              <a:gd name="connsiteY11" fmla="*/ 316112 h 5172293"/>
              <a:gd name="connsiteX12" fmla="*/ 4118521 w 4803065"/>
              <a:gd name="connsiteY12" fmla="*/ 316112 h 5172293"/>
              <a:gd name="connsiteX13" fmla="*/ 4146570 w 4803065"/>
              <a:gd name="connsiteY13" fmla="*/ 317164 h 5172293"/>
              <a:gd name="connsiteX14" fmla="*/ 4154743 w 4803065"/>
              <a:gd name="connsiteY14" fmla="*/ 320213 h 5172293"/>
              <a:gd name="connsiteX15" fmla="*/ 4159847 w 4803065"/>
              <a:gd name="connsiteY15" fmla="*/ 336430 h 5172293"/>
              <a:gd name="connsiteX16" fmla="*/ 4152462 w 4803065"/>
              <a:gd name="connsiteY16" fmla="*/ 353510 h 5172293"/>
              <a:gd name="connsiteX17" fmla="*/ 4142470 w 4803065"/>
              <a:gd name="connsiteY17" fmla="*/ 356127 h 5172293"/>
              <a:gd name="connsiteX18" fmla="*/ 4118575 w 4803065"/>
              <a:gd name="connsiteY18" fmla="*/ 356748 h 5172293"/>
              <a:gd name="connsiteX19" fmla="*/ 4049064 w 4803065"/>
              <a:gd name="connsiteY19" fmla="*/ 356748 h 5172293"/>
              <a:gd name="connsiteX20" fmla="*/ 4049009 w 4803065"/>
              <a:gd name="connsiteY20" fmla="*/ 356748 h 5172293"/>
              <a:gd name="connsiteX21" fmla="*/ 4049009 w 4803065"/>
              <a:gd name="connsiteY21" fmla="*/ 316112 h 5172293"/>
              <a:gd name="connsiteX22" fmla="*/ 4272721 w 4803065"/>
              <a:gd name="connsiteY22" fmla="*/ 316085 h 5172293"/>
              <a:gd name="connsiteX23" fmla="*/ 4279727 w 4803065"/>
              <a:gd name="connsiteY23" fmla="*/ 316085 h 5172293"/>
              <a:gd name="connsiteX24" fmla="*/ 4320537 w 4803065"/>
              <a:gd name="connsiteY24" fmla="*/ 388318 h 5172293"/>
              <a:gd name="connsiteX25" fmla="*/ 4231340 w 4803065"/>
              <a:gd name="connsiteY25" fmla="*/ 388318 h 5172293"/>
              <a:gd name="connsiteX26" fmla="*/ 4272721 w 4803065"/>
              <a:gd name="connsiteY26" fmla="*/ 316085 h 5172293"/>
              <a:gd name="connsiteX27" fmla="*/ 3052146 w 4803065"/>
              <a:gd name="connsiteY27" fmla="*/ 315600 h 5172293"/>
              <a:gd name="connsiteX28" fmla="*/ 3088693 w 4803065"/>
              <a:gd name="connsiteY28" fmla="*/ 315978 h 5172293"/>
              <a:gd name="connsiteX29" fmla="*/ 3105772 w 4803065"/>
              <a:gd name="connsiteY29" fmla="*/ 317462 h 5172293"/>
              <a:gd name="connsiteX30" fmla="*/ 3120652 w 4803065"/>
              <a:gd name="connsiteY30" fmla="*/ 330144 h 5172293"/>
              <a:gd name="connsiteX31" fmla="*/ 3122580 w 4803065"/>
              <a:gd name="connsiteY31" fmla="*/ 366301 h 5172293"/>
              <a:gd name="connsiteX32" fmla="*/ 3120381 w 4803065"/>
              <a:gd name="connsiteY32" fmla="*/ 399517 h 5172293"/>
              <a:gd name="connsiteX33" fmla="*/ 3106940 w 4803065"/>
              <a:gd name="connsiteY33" fmla="*/ 412792 h 5172293"/>
              <a:gd name="connsiteX34" fmla="*/ 3060862 w 4803065"/>
              <a:gd name="connsiteY34" fmla="*/ 415383 h 5172293"/>
              <a:gd name="connsiteX35" fmla="*/ 3021789 w 4803065"/>
              <a:gd name="connsiteY35" fmla="*/ 414250 h 5172293"/>
              <a:gd name="connsiteX36" fmla="*/ 3006909 w 4803065"/>
              <a:gd name="connsiteY36" fmla="*/ 412334 h 5172293"/>
              <a:gd name="connsiteX37" fmla="*/ 2999714 w 4803065"/>
              <a:gd name="connsiteY37" fmla="*/ 408313 h 5172293"/>
              <a:gd name="connsiteX38" fmla="*/ 2995342 w 4803065"/>
              <a:gd name="connsiteY38" fmla="*/ 395092 h 5172293"/>
              <a:gd name="connsiteX39" fmla="*/ 2994147 w 4803065"/>
              <a:gd name="connsiteY39" fmla="*/ 363656 h 5172293"/>
              <a:gd name="connsiteX40" fmla="*/ 2996347 w 4803065"/>
              <a:gd name="connsiteY40" fmla="*/ 331790 h 5172293"/>
              <a:gd name="connsiteX41" fmla="*/ 3001017 w 4803065"/>
              <a:gd name="connsiteY41" fmla="*/ 322022 h 5172293"/>
              <a:gd name="connsiteX42" fmla="*/ 3011824 w 4803065"/>
              <a:gd name="connsiteY42" fmla="*/ 317785 h 5172293"/>
              <a:gd name="connsiteX43" fmla="*/ 3052146 w 4803065"/>
              <a:gd name="connsiteY43" fmla="*/ 315600 h 5172293"/>
              <a:gd name="connsiteX44" fmla="*/ 3400110 w 4803065"/>
              <a:gd name="connsiteY44" fmla="*/ 315600 h 5172293"/>
              <a:gd name="connsiteX45" fmla="*/ 3436685 w 4803065"/>
              <a:gd name="connsiteY45" fmla="*/ 315977 h 5172293"/>
              <a:gd name="connsiteX46" fmla="*/ 3453764 w 4803065"/>
              <a:gd name="connsiteY46" fmla="*/ 317461 h 5172293"/>
              <a:gd name="connsiteX47" fmla="*/ 3468644 w 4803065"/>
              <a:gd name="connsiteY47" fmla="*/ 330143 h 5172293"/>
              <a:gd name="connsiteX48" fmla="*/ 3470571 w 4803065"/>
              <a:gd name="connsiteY48" fmla="*/ 366301 h 5172293"/>
              <a:gd name="connsiteX49" fmla="*/ 3468372 w 4803065"/>
              <a:gd name="connsiteY49" fmla="*/ 399517 h 5172293"/>
              <a:gd name="connsiteX50" fmla="*/ 3454931 w 4803065"/>
              <a:gd name="connsiteY50" fmla="*/ 412792 h 5172293"/>
              <a:gd name="connsiteX51" fmla="*/ 3408853 w 4803065"/>
              <a:gd name="connsiteY51" fmla="*/ 415383 h 5172293"/>
              <a:gd name="connsiteX52" fmla="*/ 3369780 w 4803065"/>
              <a:gd name="connsiteY52" fmla="*/ 414249 h 5172293"/>
              <a:gd name="connsiteX53" fmla="*/ 3354900 w 4803065"/>
              <a:gd name="connsiteY53" fmla="*/ 412334 h 5172293"/>
              <a:gd name="connsiteX54" fmla="*/ 3347705 w 4803065"/>
              <a:gd name="connsiteY54" fmla="*/ 408313 h 5172293"/>
              <a:gd name="connsiteX55" fmla="*/ 3343333 w 4803065"/>
              <a:gd name="connsiteY55" fmla="*/ 395091 h 5172293"/>
              <a:gd name="connsiteX56" fmla="*/ 3342139 w 4803065"/>
              <a:gd name="connsiteY56" fmla="*/ 363656 h 5172293"/>
              <a:gd name="connsiteX57" fmla="*/ 3344338 w 4803065"/>
              <a:gd name="connsiteY57" fmla="*/ 331789 h 5172293"/>
              <a:gd name="connsiteX58" fmla="*/ 3348981 w 4803065"/>
              <a:gd name="connsiteY58" fmla="*/ 322022 h 5172293"/>
              <a:gd name="connsiteX59" fmla="*/ 3359788 w 4803065"/>
              <a:gd name="connsiteY59" fmla="*/ 317785 h 5172293"/>
              <a:gd name="connsiteX60" fmla="*/ 3400110 w 4803065"/>
              <a:gd name="connsiteY60" fmla="*/ 315600 h 5172293"/>
              <a:gd name="connsiteX61" fmla="*/ 3927934 w 4803065"/>
              <a:gd name="connsiteY61" fmla="*/ 315600 h 5172293"/>
              <a:gd name="connsiteX62" fmla="*/ 3964509 w 4803065"/>
              <a:gd name="connsiteY62" fmla="*/ 315977 h 5172293"/>
              <a:gd name="connsiteX63" fmla="*/ 3981588 w 4803065"/>
              <a:gd name="connsiteY63" fmla="*/ 317461 h 5172293"/>
              <a:gd name="connsiteX64" fmla="*/ 3996467 w 4803065"/>
              <a:gd name="connsiteY64" fmla="*/ 330143 h 5172293"/>
              <a:gd name="connsiteX65" fmla="*/ 3998395 w 4803065"/>
              <a:gd name="connsiteY65" fmla="*/ 366300 h 5172293"/>
              <a:gd name="connsiteX66" fmla="*/ 3996196 w 4803065"/>
              <a:gd name="connsiteY66" fmla="*/ 399516 h 5172293"/>
              <a:gd name="connsiteX67" fmla="*/ 3982755 w 4803065"/>
              <a:gd name="connsiteY67" fmla="*/ 412792 h 5172293"/>
              <a:gd name="connsiteX68" fmla="*/ 3936677 w 4803065"/>
              <a:gd name="connsiteY68" fmla="*/ 415382 h 5172293"/>
              <a:gd name="connsiteX69" fmla="*/ 3897604 w 4803065"/>
              <a:gd name="connsiteY69" fmla="*/ 414249 h 5172293"/>
              <a:gd name="connsiteX70" fmla="*/ 3882724 w 4803065"/>
              <a:gd name="connsiteY70" fmla="*/ 412333 h 5172293"/>
              <a:gd name="connsiteX71" fmla="*/ 3875529 w 4803065"/>
              <a:gd name="connsiteY71" fmla="*/ 408313 h 5172293"/>
              <a:gd name="connsiteX72" fmla="*/ 3871157 w 4803065"/>
              <a:gd name="connsiteY72" fmla="*/ 395091 h 5172293"/>
              <a:gd name="connsiteX73" fmla="*/ 3869963 w 4803065"/>
              <a:gd name="connsiteY73" fmla="*/ 363656 h 5172293"/>
              <a:gd name="connsiteX74" fmla="*/ 3872162 w 4803065"/>
              <a:gd name="connsiteY74" fmla="*/ 331789 h 5172293"/>
              <a:gd name="connsiteX75" fmla="*/ 3876805 w 4803065"/>
              <a:gd name="connsiteY75" fmla="*/ 322021 h 5172293"/>
              <a:gd name="connsiteX76" fmla="*/ 3887612 w 4803065"/>
              <a:gd name="connsiteY76" fmla="*/ 317785 h 5172293"/>
              <a:gd name="connsiteX77" fmla="*/ 3927934 w 4803065"/>
              <a:gd name="connsiteY77" fmla="*/ 315600 h 5172293"/>
              <a:gd name="connsiteX78" fmla="*/ 3723853 w 4803065"/>
              <a:gd name="connsiteY78" fmla="*/ 300812 h 5172293"/>
              <a:gd name="connsiteX79" fmla="*/ 3723853 w 4803065"/>
              <a:gd name="connsiteY79" fmla="*/ 431059 h 5172293"/>
              <a:gd name="connsiteX80" fmla="*/ 3844846 w 4803065"/>
              <a:gd name="connsiteY80" fmla="*/ 431059 h 5172293"/>
              <a:gd name="connsiteX81" fmla="*/ 3844846 w 4803065"/>
              <a:gd name="connsiteY81" fmla="*/ 415787 h 5172293"/>
              <a:gd name="connsiteX82" fmla="*/ 3741340 w 4803065"/>
              <a:gd name="connsiteY82" fmla="*/ 415787 h 5172293"/>
              <a:gd name="connsiteX83" fmla="*/ 3741340 w 4803065"/>
              <a:gd name="connsiteY83" fmla="*/ 300812 h 5172293"/>
              <a:gd name="connsiteX84" fmla="*/ 3723853 w 4803065"/>
              <a:gd name="connsiteY84" fmla="*/ 300812 h 5172293"/>
              <a:gd name="connsiteX85" fmla="*/ 4031577 w 4803065"/>
              <a:gd name="connsiteY85" fmla="*/ 300812 h 5172293"/>
              <a:gd name="connsiteX86" fmla="*/ 4031577 w 4803065"/>
              <a:gd name="connsiteY86" fmla="*/ 431059 h 5172293"/>
              <a:gd name="connsiteX87" fmla="*/ 4118575 w 4803065"/>
              <a:gd name="connsiteY87" fmla="*/ 431059 h 5172293"/>
              <a:gd name="connsiteX88" fmla="*/ 4146027 w 4803065"/>
              <a:gd name="connsiteY88" fmla="*/ 430196 h 5172293"/>
              <a:gd name="connsiteX89" fmla="*/ 4165088 w 4803065"/>
              <a:gd name="connsiteY89" fmla="*/ 427228 h 5172293"/>
              <a:gd name="connsiteX90" fmla="*/ 4175705 w 4803065"/>
              <a:gd name="connsiteY90" fmla="*/ 420941 h 5172293"/>
              <a:gd name="connsiteX91" fmla="*/ 4182900 w 4803065"/>
              <a:gd name="connsiteY91" fmla="*/ 394039 h 5172293"/>
              <a:gd name="connsiteX92" fmla="*/ 4178040 w 4803065"/>
              <a:gd name="connsiteY92" fmla="*/ 371562 h 5172293"/>
              <a:gd name="connsiteX93" fmla="*/ 4161476 w 4803065"/>
              <a:gd name="connsiteY93" fmla="*/ 362549 h 5172293"/>
              <a:gd name="connsiteX94" fmla="*/ 4174157 w 4803065"/>
              <a:gd name="connsiteY94" fmla="*/ 353105 h 5172293"/>
              <a:gd name="connsiteX95" fmla="*/ 4177714 w 4803065"/>
              <a:gd name="connsiteY95" fmla="*/ 334217 h 5172293"/>
              <a:gd name="connsiteX96" fmla="*/ 4174075 w 4803065"/>
              <a:gd name="connsiteY96" fmla="*/ 316085 h 5172293"/>
              <a:gd name="connsiteX97" fmla="*/ 4148335 w 4803065"/>
              <a:gd name="connsiteY97" fmla="*/ 301676 h 5172293"/>
              <a:gd name="connsiteX98" fmla="*/ 4118575 w 4803065"/>
              <a:gd name="connsiteY98" fmla="*/ 300812 h 5172293"/>
              <a:gd name="connsiteX99" fmla="*/ 4031577 w 4803065"/>
              <a:gd name="connsiteY99" fmla="*/ 300812 h 5172293"/>
              <a:gd name="connsiteX100" fmla="*/ 4261778 w 4803065"/>
              <a:gd name="connsiteY100" fmla="*/ 300812 h 5172293"/>
              <a:gd name="connsiteX101" fmla="*/ 4187461 w 4803065"/>
              <a:gd name="connsiteY101" fmla="*/ 431059 h 5172293"/>
              <a:gd name="connsiteX102" fmla="*/ 4207228 w 4803065"/>
              <a:gd name="connsiteY102" fmla="*/ 431059 h 5172293"/>
              <a:gd name="connsiteX103" fmla="*/ 4222868 w 4803065"/>
              <a:gd name="connsiteY103" fmla="*/ 403590 h 5172293"/>
              <a:gd name="connsiteX104" fmla="*/ 4328873 w 4803065"/>
              <a:gd name="connsiteY104" fmla="*/ 403590 h 5172293"/>
              <a:gd name="connsiteX105" fmla="*/ 4344432 w 4803065"/>
              <a:gd name="connsiteY105" fmla="*/ 431059 h 5172293"/>
              <a:gd name="connsiteX106" fmla="*/ 4363846 w 4803065"/>
              <a:gd name="connsiteY106" fmla="*/ 431059 h 5172293"/>
              <a:gd name="connsiteX107" fmla="*/ 4289719 w 4803065"/>
              <a:gd name="connsiteY107" fmla="*/ 300812 h 5172293"/>
              <a:gd name="connsiteX108" fmla="*/ 4261778 w 4803065"/>
              <a:gd name="connsiteY108" fmla="*/ 300812 h 5172293"/>
              <a:gd name="connsiteX109" fmla="*/ 4379215 w 4803065"/>
              <a:gd name="connsiteY109" fmla="*/ 300812 h 5172293"/>
              <a:gd name="connsiteX110" fmla="*/ 4379215 w 4803065"/>
              <a:gd name="connsiteY110" fmla="*/ 431059 h 5172293"/>
              <a:gd name="connsiteX111" fmla="*/ 4500208 w 4803065"/>
              <a:gd name="connsiteY111" fmla="*/ 431059 h 5172293"/>
              <a:gd name="connsiteX112" fmla="*/ 4500208 w 4803065"/>
              <a:gd name="connsiteY112" fmla="*/ 415787 h 5172293"/>
              <a:gd name="connsiteX113" fmla="*/ 4396702 w 4803065"/>
              <a:gd name="connsiteY113" fmla="*/ 415787 h 5172293"/>
              <a:gd name="connsiteX114" fmla="*/ 4396702 w 4803065"/>
              <a:gd name="connsiteY114" fmla="*/ 300812 h 5172293"/>
              <a:gd name="connsiteX115" fmla="*/ 4379215 w 4803065"/>
              <a:gd name="connsiteY115" fmla="*/ 300812 h 5172293"/>
              <a:gd name="connsiteX116" fmla="*/ 3625044 w 4803065"/>
              <a:gd name="connsiteY116" fmla="*/ 300084 h 5172293"/>
              <a:gd name="connsiteX117" fmla="*/ 3569788 w 4803065"/>
              <a:gd name="connsiteY117" fmla="*/ 304564 h 5172293"/>
              <a:gd name="connsiteX118" fmla="*/ 3551976 w 4803065"/>
              <a:gd name="connsiteY118" fmla="*/ 323452 h 5172293"/>
              <a:gd name="connsiteX119" fmla="*/ 3548038 w 4803065"/>
              <a:gd name="connsiteY119" fmla="*/ 365734 h 5172293"/>
              <a:gd name="connsiteX120" fmla="*/ 3555234 w 4803065"/>
              <a:gd name="connsiteY120" fmla="*/ 416111 h 5172293"/>
              <a:gd name="connsiteX121" fmla="*/ 3576060 w 4803065"/>
              <a:gd name="connsiteY121" fmla="*/ 428523 h 5172293"/>
              <a:gd name="connsiteX122" fmla="*/ 3632429 w 4803065"/>
              <a:gd name="connsiteY122" fmla="*/ 431087 h 5172293"/>
              <a:gd name="connsiteX123" fmla="*/ 3686871 w 4803065"/>
              <a:gd name="connsiteY123" fmla="*/ 427174 h 5172293"/>
              <a:gd name="connsiteX124" fmla="*/ 3700122 w 4803065"/>
              <a:gd name="connsiteY124" fmla="*/ 419160 h 5172293"/>
              <a:gd name="connsiteX125" fmla="*/ 3706448 w 4803065"/>
              <a:gd name="connsiteY125" fmla="*/ 404077 h 5172293"/>
              <a:gd name="connsiteX126" fmla="*/ 3708458 w 4803065"/>
              <a:gd name="connsiteY126" fmla="*/ 364763 h 5172293"/>
              <a:gd name="connsiteX127" fmla="*/ 3622519 w 4803065"/>
              <a:gd name="connsiteY127" fmla="*/ 364763 h 5172293"/>
              <a:gd name="connsiteX128" fmla="*/ 3622491 w 4803065"/>
              <a:gd name="connsiteY128" fmla="*/ 364763 h 5172293"/>
              <a:gd name="connsiteX129" fmla="*/ 3622491 w 4803065"/>
              <a:gd name="connsiteY129" fmla="*/ 380008 h 5172293"/>
              <a:gd name="connsiteX130" fmla="*/ 3690863 w 4803065"/>
              <a:gd name="connsiteY130" fmla="*/ 380008 h 5172293"/>
              <a:gd name="connsiteX131" fmla="*/ 3687740 w 4803065"/>
              <a:gd name="connsiteY131" fmla="*/ 406020 h 5172293"/>
              <a:gd name="connsiteX132" fmla="*/ 3674544 w 4803065"/>
              <a:gd name="connsiteY132" fmla="*/ 413521 h 5172293"/>
              <a:gd name="connsiteX133" fmla="*/ 3639109 w 4803065"/>
              <a:gd name="connsiteY133" fmla="*/ 415437 h 5172293"/>
              <a:gd name="connsiteX134" fmla="*/ 3582848 w 4803065"/>
              <a:gd name="connsiteY134" fmla="*/ 413440 h 5172293"/>
              <a:gd name="connsiteX135" fmla="*/ 3573046 w 4803065"/>
              <a:gd name="connsiteY135" fmla="*/ 409770 h 5172293"/>
              <a:gd name="connsiteX136" fmla="*/ 3568240 w 4803065"/>
              <a:gd name="connsiteY136" fmla="*/ 401702 h 5172293"/>
              <a:gd name="connsiteX137" fmla="*/ 3565851 w 4803065"/>
              <a:gd name="connsiteY137" fmla="*/ 363251 h 5172293"/>
              <a:gd name="connsiteX138" fmla="*/ 3567235 w 4803065"/>
              <a:gd name="connsiteY138" fmla="*/ 334677 h 5172293"/>
              <a:gd name="connsiteX139" fmla="*/ 3572286 w 4803065"/>
              <a:gd name="connsiteY139" fmla="*/ 322318 h 5172293"/>
              <a:gd name="connsiteX140" fmla="*/ 3588333 w 4803065"/>
              <a:gd name="connsiteY140" fmla="*/ 317165 h 5172293"/>
              <a:gd name="connsiteX141" fmla="*/ 3627976 w 4803065"/>
              <a:gd name="connsiteY141" fmla="*/ 315735 h 5172293"/>
              <a:gd name="connsiteX142" fmla="*/ 3663031 w 4803065"/>
              <a:gd name="connsiteY142" fmla="*/ 316679 h 5172293"/>
              <a:gd name="connsiteX143" fmla="*/ 3678019 w 4803065"/>
              <a:gd name="connsiteY143" fmla="*/ 318595 h 5172293"/>
              <a:gd name="connsiteX144" fmla="*/ 3685323 w 4803065"/>
              <a:gd name="connsiteY144" fmla="*/ 322211 h 5172293"/>
              <a:gd name="connsiteX145" fmla="*/ 3689559 w 4803065"/>
              <a:gd name="connsiteY145" fmla="*/ 341287 h 5172293"/>
              <a:gd name="connsiteX146" fmla="*/ 3707616 w 4803065"/>
              <a:gd name="connsiteY146" fmla="*/ 341287 h 5172293"/>
              <a:gd name="connsiteX147" fmla="*/ 3705498 w 4803065"/>
              <a:gd name="connsiteY147" fmla="*/ 323263 h 5172293"/>
              <a:gd name="connsiteX148" fmla="*/ 3698873 w 4803065"/>
              <a:gd name="connsiteY148" fmla="*/ 312011 h 5172293"/>
              <a:gd name="connsiteX149" fmla="*/ 3678426 w 4803065"/>
              <a:gd name="connsiteY149" fmla="*/ 302378 h 5172293"/>
              <a:gd name="connsiteX150" fmla="*/ 3655428 w 4803065"/>
              <a:gd name="connsiteY150" fmla="*/ 300813 h 5172293"/>
              <a:gd name="connsiteX151" fmla="*/ 3625044 w 4803065"/>
              <a:gd name="connsiteY151" fmla="*/ 300084 h 5172293"/>
              <a:gd name="connsiteX152" fmla="*/ 3237410 w 4803065"/>
              <a:gd name="connsiteY152" fmla="*/ 300031 h 5172293"/>
              <a:gd name="connsiteX153" fmla="*/ 3183348 w 4803065"/>
              <a:gd name="connsiteY153" fmla="*/ 302810 h 5172293"/>
              <a:gd name="connsiteX154" fmla="*/ 3159644 w 4803065"/>
              <a:gd name="connsiteY154" fmla="*/ 322265 h 5172293"/>
              <a:gd name="connsiteX155" fmla="*/ 3155815 w 4803065"/>
              <a:gd name="connsiteY155" fmla="*/ 367596 h 5172293"/>
              <a:gd name="connsiteX156" fmla="*/ 3160893 w 4803065"/>
              <a:gd name="connsiteY156" fmla="*/ 412684 h 5172293"/>
              <a:gd name="connsiteX157" fmla="*/ 3180660 w 4803065"/>
              <a:gd name="connsiteY157" fmla="*/ 428011 h 5172293"/>
              <a:gd name="connsiteX158" fmla="*/ 3240098 w 4803065"/>
              <a:gd name="connsiteY158" fmla="*/ 431060 h 5172293"/>
              <a:gd name="connsiteX159" fmla="*/ 3287236 w 4803065"/>
              <a:gd name="connsiteY159" fmla="*/ 428388 h 5172293"/>
              <a:gd name="connsiteX160" fmla="*/ 3306731 w 4803065"/>
              <a:gd name="connsiteY160" fmla="*/ 410553 h 5172293"/>
              <a:gd name="connsiteX161" fmla="*/ 3308849 w 4803065"/>
              <a:gd name="connsiteY161" fmla="*/ 386133 h 5172293"/>
              <a:gd name="connsiteX162" fmla="*/ 3291851 w 4803065"/>
              <a:gd name="connsiteY162" fmla="*/ 386133 h 5172293"/>
              <a:gd name="connsiteX163" fmla="*/ 3290250 w 4803065"/>
              <a:gd name="connsiteY163" fmla="*/ 405102 h 5172293"/>
              <a:gd name="connsiteX164" fmla="*/ 3285362 w 4803065"/>
              <a:gd name="connsiteY164" fmla="*/ 410957 h 5172293"/>
              <a:gd name="connsiteX165" fmla="*/ 3274501 w 4803065"/>
              <a:gd name="connsiteY165" fmla="*/ 413872 h 5172293"/>
              <a:gd name="connsiteX166" fmla="*/ 3257069 w 4803065"/>
              <a:gd name="connsiteY166" fmla="*/ 414870 h 5172293"/>
              <a:gd name="connsiteX167" fmla="*/ 3234939 w 4803065"/>
              <a:gd name="connsiteY167" fmla="*/ 415383 h 5172293"/>
              <a:gd name="connsiteX168" fmla="*/ 3192390 w 4803065"/>
              <a:gd name="connsiteY168" fmla="*/ 413845 h 5172293"/>
              <a:gd name="connsiteX169" fmla="*/ 3180443 w 4803065"/>
              <a:gd name="connsiteY169" fmla="*/ 409689 h 5172293"/>
              <a:gd name="connsiteX170" fmla="*/ 3175583 w 4803065"/>
              <a:gd name="connsiteY170" fmla="*/ 398761 h 5172293"/>
              <a:gd name="connsiteX171" fmla="*/ 3174225 w 4803065"/>
              <a:gd name="connsiteY171" fmla="*/ 381303 h 5172293"/>
              <a:gd name="connsiteX172" fmla="*/ 3173546 w 4803065"/>
              <a:gd name="connsiteY172" fmla="*/ 360607 h 5172293"/>
              <a:gd name="connsiteX173" fmla="*/ 3175311 w 4803065"/>
              <a:gd name="connsiteY173" fmla="*/ 334083 h 5172293"/>
              <a:gd name="connsiteX174" fmla="*/ 3180823 w 4803065"/>
              <a:gd name="connsiteY174" fmla="*/ 321482 h 5172293"/>
              <a:gd name="connsiteX175" fmla="*/ 3197712 w 4803065"/>
              <a:gd name="connsiteY175" fmla="*/ 317057 h 5172293"/>
              <a:gd name="connsiteX176" fmla="*/ 3236514 w 4803065"/>
              <a:gd name="connsiteY176" fmla="*/ 315681 h 5172293"/>
              <a:gd name="connsiteX177" fmla="*/ 3281832 w 4803065"/>
              <a:gd name="connsiteY177" fmla="*/ 319593 h 5172293"/>
              <a:gd name="connsiteX178" fmla="*/ 3288946 w 4803065"/>
              <a:gd name="connsiteY178" fmla="*/ 325664 h 5172293"/>
              <a:gd name="connsiteX179" fmla="*/ 3290765 w 4803065"/>
              <a:gd name="connsiteY179" fmla="*/ 338967 h 5172293"/>
              <a:gd name="connsiteX180" fmla="*/ 3290874 w 4803065"/>
              <a:gd name="connsiteY180" fmla="*/ 343446 h 5172293"/>
              <a:gd name="connsiteX181" fmla="*/ 3307111 w 4803065"/>
              <a:gd name="connsiteY181" fmla="*/ 343446 h 5172293"/>
              <a:gd name="connsiteX182" fmla="*/ 3305482 w 4803065"/>
              <a:gd name="connsiteY182" fmla="*/ 320646 h 5172293"/>
              <a:gd name="connsiteX183" fmla="*/ 3298721 w 4803065"/>
              <a:gd name="connsiteY183" fmla="*/ 309717 h 5172293"/>
              <a:gd name="connsiteX184" fmla="*/ 3286095 w 4803065"/>
              <a:gd name="connsiteY184" fmla="*/ 303377 h 5172293"/>
              <a:gd name="connsiteX185" fmla="*/ 3237410 w 4803065"/>
              <a:gd name="connsiteY185" fmla="*/ 300031 h 5172293"/>
              <a:gd name="connsiteX186" fmla="*/ 3062246 w 4803065"/>
              <a:gd name="connsiteY186" fmla="*/ 299977 h 5172293"/>
              <a:gd name="connsiteX187" fmla="*/ 3004384 w 4803065"/>
              <a:gd name="connsiteY187" fmla="*/ 302621 h 5172293"/>
              <a:gd name="connsiteX188" fmla="*/ 2980679 w 4803065"/>
              <a:gd name="connsiteY188" fmla="*/ 320834 h 5172293"/>
              <a:gd name="connsiteX189" fmla="*/ 2976362 w 4803065"/>
              <a:gd name="connsiteY189" fmla="*/ 365006 h 5172293"/>
              <a:gd name="connsiteX190" fmla="*/ 2978317 w 4803065"/>
              <a:gd name="connsiteY190" fmla="*/ 402404 h 5172293"/>
              <a:gd name="connsiteX191" fmla="*/ 2986137 w 4803065"/>
              <a:gd name="connsiteY191" fmla="*/ 419592 h 5172293"/>
              <a:gd name="connsiteX192" fmla="*/ 2996211 w 4803065"/>
              <a:gd name="connsiteY192" fmla="*/ 426473 h 5172293"/>
              <a:gd name="connsiteX193" fmla="*/ 3011661 w 4803065"/>
              <a:gd name="connsiteY193" fmla="*/ 429630 h 5172293"/>
              <a:gd name="connsiteX194" fmla="*/ 3035338 w 4803065"/>
              <a:gd name="connsiteY194" fmla="*/ 430574 h 5172293"/>
              <a:gd name="connsiteX195" fmla="*/ 3068139 w 4803065"/>
              <a:gd name="connsiteY195" fmla="*/ 431060 h 5172293"/>
              <a:gd name="connsiteX196" fmla="*/ 3111393 w 4803065"/>
              <a:gd name="connsiteY196" fmla="*/ 428820 h 5172293"/>
              <a:gd name="connsiteX197" fmla="*/ 3130346 w 4803065"/>
              <a:gd name="connsiteY197" fmla="*/ 420483 h 5172293"/>
              <a:gd name="connsiteX198" fmla="*/ 3138166 w 4803065"/>
              <a:gd name="connsiteY198" fmla="*/ 402404 h 5172293"/>
              <a:gd name="connsiteX199" fmla="*/ 3140420 w 4803065"/>
              <a:gd name="connsiteY199" fmla="*/ 366004 h 5172293"/>
              <a:gd name="connsiteX200" fmla="*/ 3138980 w 4803065"/>
              <a:gd name="connsiteY200" fmla="*/ 334893 h 5172293"/>
              <a:gd name="connsiteX201" fmla="*/ 3135803 w 4803065"/>
              <a:gd name="connsiteY201" fmla="*/ 319782 h 5172293"/>
              <a:gd name="connsiteX202" fmla="*/ 3129748 w 4803065"/>
              <a:gd name="connsiteY202" fmla="*/ 310473 h 5172293"/>
              <a:gd name="connsiteX203" fmla="*/ 3109628 w 4803065"/>
              <a:gd name="connsiteY203" fmla="*/ 302135 h 5172293"/>
              <a:gd name="connsiteX204" fmla="*/ 3062246 w 4803065"/>
              <a:gd name="connsiteY204" fmla="*/ 299977 h 5172293"/>
              <a:gd name="connsiteX205" fmla="*/ 3410183 w 4803065"/>
              <a:gd name="connsiteY205" fmla="*/ 299976 h 5172293"/>
              <a:gd name="connsiteX206" fmla="*/ 3352348 w 4803065"/>
              <a:gd name="connsiteY206" fmla="*/ 302621 h 5172293"/>
              <a:gd name="connsiteX207" fmla="*/ 3328616 w 4803065"/>
              <a:gd name="connsiteY207" fmla="*/ 320834 h 5172293"/>
              <a:gd name="connsiteX208" fmla="*/ 3324299 w 4803065"/>
              <a:gd name="connsiteY208" fmla="*/ 365005 h 5172293"/>
              <a:gd name="connsiteX209" fmla="*/ 3326254 w 4803065"/>
              <a:gd name="connsiteY209" fmla="*/ 402404 h 5172293"/>
              <a:gd name="connsiteX210" fmla="*/ 3334074 w 4803065"/>
              <a:gd name="connsiteY210" fmla="*/ 419592 h 5172293"/>
              <a:gd name="connsiteX211" fmla="*/ 3344148 w 4803065"/>
              <a:gd name="connsiteY211" fmla="*/ 426473 h 5172293"/>
              <a:gd name="connsiteX212" fmla="*/ 3359598 w 4803065"/>
              <a:gd name="connsiteY212" fmla="*/ 429630 h 5172293"/>
              <a:gd name="connsiteX213" fmla="*/ 3383275 w 4803065"/>
              <a:gd name="connsiteY213" fmla="*/ 430574 h 5172293"/>
              <a:gd name="connsiteX214" fmla="*/ 3416076 w 4803065"/>
              <a:gd name="connsiteY214" fmla="*/ 431060 h 5172293"/>
              <a:gd name="connsiteX215" fmla="*/ 3459330 w 4803065"/>
              <a:gd name="connsiteY215" fmla="*/ 428820 h 5172293"/>
              <a:gd name="connsiteX216" fmla="*/ 3478283 w 4803065"/>
              <a:gd name="connsiteY216" fmla="*/ 420482 h 5172293"/>
              <a:gd name="connsiteX217" fmla="*/ 3486103 w 4803065"/>
              <a:gd name="connsiteY217" fmla="*/ 402404 h 5172293"/>
              <a:gd name="connsiteX218" fmla="*/ 3488357 w 4803065"/>
              <a:gd name="connsiteY218" fmla="*/ 366004 h 5172293"/>
              <a:gd name="connsiteX219" fmla="*/ 3486917 w 4803065"/>
              <a:gd name="connsiteY219" fmla="*/ 334892 h 5172293"/>
              <a:gd name="connsiteX220" fmla="*/ 3483740 w 4803065"/>
              <a:gd name="connsiteY220" fmla="*/ 319782 h 5172293"/>
              <a:gd name="connsiteX221" fmla="*/ 3477685 w 4803065"/>
              <a:gd name="connsiteY221" fmla="*/ 310473 h 5172293"/>
              <a:gd name="connsiteX222" fmla="*/ 3457565 w 4803065"/>
              <a:gd name="connsiteY222" fmla="*/ 302135 h 5172293"/>
              <a:gd name="connsiteX223" fmla="*/ 3410183 w 4803065"/>
              <a:gd name="connsiteY223" fmla="*/ 299976 h 5172293"/>
              <a:gd name="connsiteX224" fmla="*/ 3938034 w 4803065"/>
              <a:gd name="connsiteY224" fmla="*/ 299976 h 5172293"/>
              <a:gd name="connsiteX225" fmla="*/ 3880199 w 4803065"/>
              <a:gd name="connsiteY225" fmla="*/ 302621 h 5172293"/>
              <a:gd name="connsiteX226" fmla="*/ 3856467 w 4803065"/>
              <a:gd name="connsiteY226" fmla="*/ 320834 h 5172293"/>
              <a:gd name="connsiteX227" fmla="*/ 3852150 w 4803065"/>
              <a:gd name="connsiteY227" fmla="*/ 365005 h 5172293"/>
              <a:gd name="connsiteX228" fmla="*/ 3854105 w 4803065"/>
              <a:gd name="connsiteY228" fmla="*/ 402403 h 5172293"/>
              <a:gd name="connsiteX229" fmla="*/ 3861925 w 4803065"/>
              <a:gd name="connsiteY229" fmla="*/ 419592 h 5172293"/>
              <a:gd name="connsiteX230" fmla="*/ 3871999 w 4803065"/>
              <a:gd name="connsiteY230" fmla="*/ 426472 h 5172293"/>
              <a:gd name="connsiteX231" fmla="*/ 3887449 w 4803065"/>
              <a:gd name="connsiteY231" fmla="*/ 429629 h 5172293"/>
              <a:gd name="connsiteX232" fmla="*/ 3911126 w 4803065"/>
              <a:gd name="connsiteY232" fmla="*/ 430574 h 5172293"/>
              <a:gd name="connsiteX233" fmla="*/ 3943927 w 4803065"/>
              <a:gd name="connsiteY233" fmla="*/ 431060 h 5172293"/>
              <a:gd name="connsiteX234" fmla="*/ 3987181 w 4803065"/>
              <a:gd name="connsiteY234" fmla="*/ 428820 h 5172293"/>
              <a:gd name="connsiteX235" fmla="*/ 4006134 w 4803065"/>
              <a:gd name="connsiteY235" fmla="*/ 420482 h 5172293"/>
              <a:gd name="connsiteX236" fmla="*/ 4013954 w 4803065"/>
              <a:gd name="connsiteY236" fmla="*/ 402403 h 5172293"/>
              <a:gd name="connsiteX237" fmla="*/ 4016207 w 4803065"/>
              <a:gd name="connsiteY237" fmla="*/ 366004 h 5172293"/>
              <a:gd name="connsiteX238" fmla="*/ 4014768 w 4803065"/>
              <a:gd name="connsiteY238" fmla="*/ 334892 h 5172293"/>
              <a:gd name="connsiteX239" fmla="*/ 4011591 w 4803065"/>
              <a:gd name="connsiteY239" fmla="*/ 319782 h 5172293"/>
              <a:gd name="connsiteX240" fmla="*/ 4005536 w 4803065"/>
              <a:gd name="connsiteY240" fmla="*/ 310473 h 5172293"/>
              <a:gd name="connsiteX241" fmla="*/ 3985416 w 4803065"/>
              <a:gd name="connsiteY241" fmla="*/ 302135 h 5172293"/>
              <a:gd name="connsiteX242" fmla="*/ 3938034 w 4803065"/>
              <a:gd name="connsiteY242" fmla="*/ 299976 h 5172293"/>
              <a:gd name="connsiteX243" fmla="*/ 0 w 4803065"/>
              <a:gd name="connsiteY243" fmla="*/ 23006 h 5172293"/>
              <a:gd name="connsiteX244" fmla="*/ 4797421 w 4803065"/>
              <a:gd name="connsiteY244" fmla="*/ 0 h 5172293"/>
              <a:gd name="connsiteX245" fmla="*/ 4803065 w 4803065"/>
              <a:gd name="connsiteY245" fmla="*/ 5149143 h 5172293"/>
              <a:gd name="connsiteX246" fmla="*/ 57873 w 4803065"/>
              <a:gd name="connsiteY246" fmla="*/ 5172293 h 5172293"/>
              <a:gd name="connsiteX247" fmla="*/ 0 w 4803065"/>
              <a:gd name="connsiteY247" fmla="*/ 23006 h 5172293"/>
              <a:gd name="connsiteX0" fmla="*/ 4020100 w 4774129"/>
              <a:gd name="connsiteY0" fmla="*/ 372021 h 5172293"/>
              <a:gd name="connsiteX1" fmla="*/ 4089612 w 4774129"/>
              <a:gd name="connsiteY1" fmla="*/ 372021 h 5172293"/>
              <a:gd name="connsiteX2" fmla="*/ 4121354 w 4774129"/>
              <a:gd name="connsiteY2" fmla="*/ 372965 h 5172293"/>
              <a:gd name="connsiteX3" fmla="*/ 4130423 w 4774129"/>
              <a:gd name="connsiteY3" fmla="*/ 376392 h 5172293"/>
              <a:gd name="connsiteX4" fmla="*/ 4136097 w 4774129"/>
              <a:gd name="connsiteY4" fmla="*/ 393769 h 5172293"/>
              <a:gd name="connsiteX5" fmla="*/ 4131020 w 4774129"/>
              <a:gd name="connsiteY5" fmla="*/ 410471 h 5172293"/>
              <a:gd name="connsiteX6" fmla="*/ 4118638 w 4774129"/>
              <a:gd name="connsiteY6" fmla="*/ 414708 h 5172293"/>
              <a:gd name="connsiteX7" fmla="*/ 4089639 w 4774129"/>
              <a:gd name="connsiteY7" fmla="*/ 415814 h 5172293"/>
              <a:gd name="connsiteX8" fmla="*/ 4020128 w 4774129"/>
              <a:gd name="connsiteY8" fmla="*/ 415814 h 5172293"/>
              <a:gd name="connsiteX9" fmla="*/ 4020100 w 4774129"/>
              <a:gd name="connsiteY9" fmla="*/ 415814 h 5172293"/>
              <a:gd name="connsiteX10" fmla="*/ 4020100 w 4774129"/>
              <a:gd name="connsiteY10" fmla="*/ 372021 h 5172293"/>
              <a:gd name="connsiteX11" fmla="*/ 4020073 w 4774129"/>
              <a:gd name="connsiteY11" fmla="*/ 316112 h 5172293"/>
              <a:gd name="connsiteX12" fmla="*/ 4089585 w 4774129"/>
              <a:gd name="connsiteY12" fmla="*/ 316112 h 5172293"/>
              <a:gd name="connsiteX13" fmla="*/ 4117634 w 4774129"/>
              <a:gd name="connsiteY13" fmla="*/ 317164 h 5172293"/>
              <a:gd name="connsiteX14" fmla="*/ 4125807 w 4774129"/>
              <a:gd name="connsiteY14" fmla="*/ 320213 h 5172293"/>
              <a:gd name="connsiteX15" fmla="*/ 4130911 w 4774129"/>
              <a:gd name="connsiteY15" fmla="*/ 336430 h 5172293"/>
              <a:gd name="connsiteX16" fmla="*/ 4123526 w 4774129"/>
              <a:gd name="connsiteY16" fmla="*/ 353510 h 5172293"/>
              <a:gd name="connsiteX17" fmla="*/ 4113534 w 4774129"/>
              <a:gd name="connsiteY17" fmla="*/ 356127 h 5172293"/>
              <a:gd name="connsiteX18" fmla="*/ 4089639 w 4774129"/>
              <a:gd name="connsiteY18" fmla="*/ 356748 h 5172293"/>
              <a:gd name="connsiteX19" fmla="*/ 4020128 w 4774129"/>
              <a:gd name="connsiteY19" fmla="*/ 356748 h 5172293"/>
              <a:gd name="connsiteX20" fmla="*/ 4020073 w 4774129"/>
              <a:gd name="connsiteY20" fmla="*/ 356748 h 5172293"/>
              <a:gd name="connsiteX21" fmla="*/ 4020073 w 4774129"/>
              <a:gd name="connsiteY21" fmla="*/ 316112 h 5172293"/>
              <a:gd name="connsiteX22" fmla="*/ 4243785 w 4774129"/>
              <a:gd name="connsiteY22" fmla="*/ 316085 h 5172293"/>
              <a:gd name="connsiteX23" fmla="*/ 4250791 w 4774129"/>
              <a:gd name="connsiteY23" fmla="*/ 316085 h 5172293"/>
              <a:gd name="connsiteX24" fmla="*/ 4291601 w 4774129"/>
              <a:gd name="connsiteY24" fmla="*/ 388318 h 5172293"/>
              <a:gd name="connsiteX25" fmla="*/ 4202404 w 4774129"/>
              <a:gd name="connsiteY25" fmla="*/ 388318 h 5172293"/>
              <a:gd name="connsiteX26" fmla="*/ 4243785 w 4774129"/>
              <a:gd name="connsiteY26" fmla="*/ 316085 h 5172293"/>
              <a:gd name="connsiteX27" fmla="*/ 3023210 w 4774129"/>
              <a:gd name="connsiteY27" fmla="*/ 315600 h 5172293"/>
              <a:gd name="connsiteX28" fmla="*/ 3059757 w 4774129"/>
              <a:gd name="connsiteY28" fmla="*/ 315978 h 5172293"/>
              <a:gd name="connsiteX29" fmla="*/ 3076836 w 4774129"/>
              <a:gd name="connsiteY29" fmla="*/ 317462 h 5172293"/>
              <a:gd name="connsiteX30" fmla="*/ 3091716 w 4774129"/>
              <a:gd name="connsiteY30" fmla="*/ 330144 h 5172293"/>
              <a:gd name="connsiteX31" fmla="*/ 3093644 w 4774129"/>
              <a:gd name="connsiteY31" fmla="*/ 366301 h 5172293"/>
              <a:gd name="connsiteX32" fmla="*/ 3091445 w 4774129"/>
              <a:gd name="connsiteY32" fmla="*/ 399517 h 5172293"/>
              <a:gd name="connsiteX33" fmla="*/ 3078004 w 4774129"/>
              <a:gd name="connsiteY33" fmla="*/ 412792 h 5172293"/>
              <a:gd name="connsiteX34" fmla="*/ 3031926 w 4774129"/>
              <a:gd name="connsiteY34" fmla="*/ 415383 h 5172293"/>
              <a:gd name="connsiteX35" fmla="*/ 2992853 w 4774129"/>
              <a:gd name="connsiteY35" fmla="*/ 414250 h 5172293"/>
              <a:gd name="connsiteX36" fmla="*/ 2977973 w 4774129"/>
              <a:gd name="connsiteY36" fmla="*/ 412334 h 5172293"/>
              <a:gd name="connsiteX37" fmla="*/ 2970778 w 4774129"/>
              <a:gd name="connsiteY37" fmla="*/ 408313 h 5172293"/>
              <a:gd name="connsiteX38" fmla="*/ 2966406 w 4774129"/>
              <a:gd name="connsiteY38" fmla="*/ 395092 h 5172293"/>
              <a:gd name="connsiteX39" fmla="*/ 2965211 w 4774129"/>
              <a:gd name="connsiteY39" fmla="*/ 363656 h 5172293"/>
              <a:gd name="connsiteX40" fmla="*/ 2967411 w 4774129"/>
              <a:gd name="connsiteY40" fmla="*/ 331790 h 5172293"/>
              <a:gd name="connsiteX41" fmla="*/ 2972081 w 4774129"/>
              <a:gd name="connsiteY41" fmla="*/ 322022 h 5172293"/>
              <a:gd name="connsiteX42" fmla="*/ 2982888 w 4774129"/>
              <a:gd name="connsiteY42" fmla="*/ 317785 h 5172293"/>
              <a:gd name="connsiteX43" fmla="*/ 3023210 w 4774129"/>
              <a:gd name="connsiteY43" fmla="*/ 315600 h 5172293"/>
              <a:gd name="connsiteX44" fmla="*/ 3371174 w 4774129"/>
              <a:gd name="connsiteY44" fmla="*/ 315600 h 5172293"/>
              <a:gd name="connsiteX45" fmla="*/ 3407749 w 4774129"/>
              <a:gd name="connsiteY45" fmla="*/ 315977 h 5172293"/>
              <a:gd name="connsiteX46" fmla="*/ 3424828 w 4774129"/>
              <a:gd name="connsiteY46" fmla="*/ 317461 h 5172293"/>
              <a:gd name="connsiteX47" fmla="*/ 3439708 w 4774129"/>
              <a:gd name="connsiteY47" fmla="*/ 330143 h 5172293"/>
              <a:gd name="connsiteX48" fmla="*/ 3441635 w 4774129"/>
              <a:gd name="connsiteY48" fmla="*/ 366301 h 5172293"/>
              <a:gd name="connsiteX49" fmla="*/ 3439436 w 4774129"/>
              <a:gd name="connsiteY49" fmla="*/ 399517 h 5172293"/>
              <a:gd name="connsiteX50" fmla="*/ 3425995 w 4774129"/>
              <a:gd name="connsiteY50" fmla="*/ 412792 h 5172293"/>
              <a:gd name="connsiteX51" fmla="*/ 3379917 w 4774129"/>
              <a:gd name="connsiteY51" fmla="*/ 415383 h 5172293"/>
              <a:gd name="connsiteX52" fmla="*/ 3340844 w 4774129"/>
              <a:gd name="connsiteY52" fmla="*/ 414249 h 5172293"/>
              <a:gd name="connsiteX53" fmla="*/ 3325964 w 4774129"/>
              <a:gd name="connsiteY53" fmla="*/ 412334 h 5172293"/>
              <a:gd name="connsiteX54" fmla="*/ 3318769 w 4774129"/>
              <a:gd name="connsiteY54" fmla="*/ 408313 h 5172293"/>
              <a:gd name="connsiteX55" fmla="*/ 3314397 w 4774129"/>
              <a:gd name="connsiteY55" fmla="*/ 395091 h 5172293"/>
              <a:gd name="connsiteX56" fmla="*/ 3313203 w 4774129"/>
              <a:gd name="connsiteY56" fmla="*/ 363656 h 5172293"/>
              <a:gd name="connsiteX57" fmla="*/ 3315402 w 4774129"/>
              <a:gd name="connsiteY57" fmla="*/ 331789 h 5172293"/>
              <a:gd name="connsiteX58" fmla="*/ 3320045 w 4774129"/>
              <a:gd name="connsiteY58" fmla="*/ 322022 h 5172293"/>
              <a:gd name="connsiteX59" fmla="*/ 3330852 w 4774129"/>
              <a:gd name="connsiteY59" fmla="*/ 317785 h 5172293"/>
              <a:gd name="connsiteX60" fmla="*/ 3371174 w 4774129"/>
              <a:gd name="connsiteY60" fmla="*/ 315600 h 5172293"/>
              <a:gd name="connsiteX61" fmla="*/ 3898998 w 4774129"/>
              <a:gd name="connsiteY61" fmla="*/ 315600 h 5172293"/>
              <a:gd name="connsiteX62" fmla="*/ 3935573 w 4774129"/>
              <a:gd name="connsiteY62" fmla="*/ 315977 h 5172293"/>
              <a:gd name="connsiteX63" fmla="*/ 3952652 w 4774129"/>
              <a:gd name="connsiteY63" fmla="*/ 317461 h 5172293"/>
              <a:gd name="connsiteX64" fmla="*/ 3967531 w 4774129"/>
              <a:gd name="connsiteY64" fmla="*/ 330143 h 5172293"/>
              <a:gd name="connsiteX65" fmla="*/ 3969459 w 4774129"/>
              <a:gd name="connsiteY65" fmla="*/ 366300 h 5172293"/>
              <a:gd name="connsiteX66" fmla="*/ 3967260 w 4774129"/>
              <a:gd name="connsiteY66" fmla="*/ 399516 h 5172293"/>
              <a:gd name="connsiteX67" fmla="*/ 3953819 w 4774129"/>
              <a:gd name="connsiteY67" fmla="*/ 412792 h 5172293"/>
              <a:gd name="connsiteX68" fmla="*/ 3907741 w 4774129"/>
              <a:gd name="connsiteY68" fmla="*/ 415382 h 5172293"/>
              <a:gd name="connsiteX69" fmla="*/ 3868668 w 4774129"/>
              <a:gd name="connsiteY69" fmla="*/ 414249 h 5172293"/>
              <a:gd name="connsiteX70" fmla="*/ 3853788 w 4774129"/>
              <a:gd name="connsiteY70" fmla="*/ 412333 h 5172293"/>
              <a:gd name="connsiteX71" fmla="*/ 3846593 w 4774129"/>
              <a:gd name="connsiteY71" fmla="*/ 408313 h 5172293"/>
              <a:gd name="connsiteX72" fmla="*/ 3842221 w 4774129"/>
              <a:gd name="connsiteY72" fmla="*/ 395091 h 5172293"/>
              <a:gd name="connsiteX73" fmla="*/ 3841027 w 4774129"/>
              <a:gd name="connsiteY73" fmla="*/ 363656 h 5172293"/>
              <a:gd name="connsiteX74" fmla="*/ 3843226 w 4774129"/>
              <a:gd name="connsiteY74" fmla="*/ 331789 h 5172293"/>
              <a:gd name="connsiteX75" fmla="*/ 3847869 w 4774129"/>
              <a:gd name="connsiteY75" fmla="*/ 322021 h 5172293"/>
              <a:gd name="connsiteX76" fmla="*/ 3858676 w 4774129"/>
              <a:gd name="connsiteY76" fmla="*/ 317785 h 5172293"/>
              <a:gd name="connsiteX77" fmla="*/ 3898998 w 4774129"/>
              <a:gd name="connsiteY77" fmla="*/ 315600 h 5172293"/>
              <a:gd name="connsiteX78" fmla="*/ 3694917 w 4774129"/>
              <a:gd name="connsiteY78" fmla="*/ 300812 h 5172293"/>
              <a:gd name="connsiteX79" fmla="*/ 3694917 w 4774129"/>
              <a:gd name="connsiteY79" fmla="*/ 431059 h 5172293"/>
              <a:gd name="connsiteX80" fmla="*/ 3815910 w 4774129"/>
              <a:gd name="connsiteY80" fmla="*/ 431059 h 5172293"/>
              <a:gd name="connsiteX81" fmla="*/ 3815910 w 4774129"/>
              <a:gd name="connsiteY81" fmla="*/ 415787 h 5172293"/>
              <a:gd name="connsiteX82" fmla="*/ 3712404 w 4774129"/>
              <a:gd name="connsiteY82" fmla="*/ 415787 h 5172293"/>
              <a:gd name="connsiteX83" fmla="*/ 3712404 w 4774129"/>
              <a:gd name="connsiteY83" fmla="*/ 300812 h 5172293"/>
              <a:gd name="connsiteX84" fmla="*/ 3694917 w 4774129"/>
              <a:gd name="connsiteY84" fmla="*/ 300812 h 5172293"/>
              <a:gd name="connsiteX85" fmla="*/ 4002641 w 4774129"/>
              <a:gd name="connsiteY85" fmla="*/ 300812 h 5172293"/>
              <a:gd name="connsiteX86" fmla="*/ 4002641 w 4774129"/>
              <a:gd name="connsiteY86" fmla="*/ 431059 h 5172293"/>
              <a:gd name="connsiteX87" fmla="*/ 4089639 w 4774129"/>
              <a:gd name="connsiteY87" fmla="*/ 431059 h 5172293"/>
              <a:gd name="connsiteX88" fmla="*/ 4117091 w 4774129"/>
              <a:gd name="connsiteY88" fmla="*/ 430196 h 5172293"/>
              <a:gd name="connsiteX89" fmla="*/ 4136152 w 4774129"/>
              <a:gd name="connsiteY89" fmla="*/ 427228 h 5172293"/>
              <a:gd name="connsiteX90" fmla="*/ 4146769 w 4774129"/>
              <a:gd name="connsiteY90" fmla="*/ 420941 h 5172293"/>
              <a:gd name="connsiteX91" fmla="*/ 4153964 w 4774129"/>
              <a:gd name="connsiteY91" fmla="*/ 394039 h 5172293"/>
              <a:gd name="connsiteX92" fmla="*/ 4149104 w 4774129"/>
              <a:gd name="connsiteY92" fmla="*/ 371562 h 5172293"/>
              <a:gd name="connsiteX93" fmla="*/ 4132540 w 4774129"/>
              <a:gd name="connsiteY93" fmla="*/ 362549 h 5172293"/>
              <a:gd name="connsiteX94" fmla="*/ 4145221 w 4774129"/>
              <a:gd name="connsiteY94" fmla="*/ 353105 h 5172293"/>
              <a:gd name="connsiteX95" fmla="*/ 4148778 w 4774129"/>
              <a:gd name="connsiteY95" fmla="*/ 334217 h 5172293"/>
              <a:gd name="connsiteX96" fmla="*/ 4145139 w 4774129"/>
              <a:gd name="connsiteY96" fmla="*/ 316085 h 5172293"/>
              <a:gd name="connsiteX97" fmla="*/ 4119399 w 4774129"/>
              <a:gd name="connsiteY97" fmla="*/ 301676 h 5172293"/>
              <a:gd name="connsiteX98" fmla="*/ 4089639 w 4774129"/>
              <a:gd name="connsiteY98" fmla="*/ 300812 h 5172293"/>
              <a:gd name="connsiteX99" fmla="*/ 4002641 w 4774129"/>
              <a:gd name="connsiteY99" fmla="*/ 300812 h 5172293"/>
              <a:gd name="connsiteX100" fmla="*/ 4232842 w 4774129"/>
              <a:gd name="connsiteY100" fmla="*/ 300812 h 5172293"/>
              <a:gd name="connsiteX101" fmla="*/ 4158525 w 4774129"/>
              <a:gd name="connsiteY101" fmla="*/ 431059 h 5172293"/>
              <a:gd name="connsiteX102" fmla="*/ 4178292 w 4774129"/>
              <a:gd name="connsiteY102" fmla="*/ 431059 h 5172293"/>
              <a:gd name="connsiteX103" fmla="*/ 4193932 w 4774129"/>
              <a:gd name="connsiteY103" fmla="*/ 403590 h 5172293"/>
              <a:gd name="connsiteX104" fmla="*/ 4299937 w 4774129"/>
              <a:gd name="connsiteY104" fmla="*/ 403590 h 5172293"/>
              <a:gd name="connsiteX105" fmla="*/ 4315496 w 4774129"/>
              <a:gd name="connsiteY105" fmla="*/ 431059 h 5172293"/>
              <a:gd name="connsiteX106" fmla="*/ 4334910 w 4774129"/>
              <a:gd name="connsiteY106" fmla="*/ 431059 h 5172293"/>
              <a:gd name="connsiteX107" fmla="*/ 4260783 w 4774129"/>
              <a:gd name="connsiteY107" fmla="*/ 300812 h 5172293"/>
              <a:gd name="connsiteX108" fmla="*/ 4232842 w 4774129"/>
              <a:gd name="connsiteY108" fmla="*/ 300812 h 5172293"/>
              <a:gd name="connsiteX109" fmla="*/ 4350279 w 4774129"/>
              <a:gd name="connsiteY109" fmla="*/ 300812 h 5172293"/>
              <a:gd name="connsiteX110" fmla="*/ 4350279 w 4774129"/>
              <a:gd name="connsiteY110" fmla="*/ 431059 h 5172293"/>
              <a:gd name="connsiteX111" fmla="*/ 4471272 w 4774129"/>
              <a:gd name="connsiteY111" fmla="*/ 431059 h 5172293"/>
              <a:gd name="connsiteX112" fmla="*/ 4471272 w 4774129"/>
              <a:gd name="connsiteY112" fmla="*/ 415787 h 5172293"/>
              <a:gd name="connsiteX113" fmla="*/ 4367766 w 4774129"/>
              <a:gd name="connsiteY113" fmla="*/ 415787 h 5172293"/>
              <a:gd name="connsiteX114" fmla="*/ 4367766 w 4774129"/>
              <a:gd name="connsiteY114" fmla="*/ 300812 h 5172293"/>
              <a:gd name="connsiteX115" fmla="*/ 4350279 w 4774129"/>
              <a:gd name="connsiteY115" fmla="*/ 300812 h 5172293"/>
              <a:gd name="connsiteX116" fmla="*/ 3596108 w 4774129"/>
              <a:gd name="connsiteY116" fmla="*/ 300084 h 5172293"/>
              <a:gd name="connsiteX117" fmla="*/ 3540852 w 4774129"/>
              <a:gd name="connsiteY117" fmla="*/ 304564 h 5172293"/>
              <a:gd name="connsiteX118" fmla="*/ 3523040 w 4774129"/>
              <a:gd name="connsiteY118" fmla="*/ 323452 h 5172293"/>
              <a:gd name="connsiteX119" fmla="*/ 3519102 w 4774129"/>
              <a:gd name="connsiteY119" fmla="*/ 365734 h 5172293"/>
              <a:gd name="connsiteX120" fmla="*/ 3526298 w 4774129"/>
              <a:gd name="connsiteY120" fmla="*/ 416111 h 5172293"/>
              <a:gd name="connsiteX121" fmla="*/ 3547124 w 4774129"/>
              <a:gd name="connsiteY121" fmla="*/ 428523 h 5172293"/>
              <a:gd name="connsiteX122" fmla="*/ 3603493 w 4774129"/>
              <a:gd name="connsiteY122" fmla="*/ 431087 h 5172293"/>
              <a:gd name="connsiteX123" fmla="*/ 3657935 w 4774129"/>
              <a:gd name="connsiteY123" fmla="*/ 427174 h 5172293"/>
              <a:gd name="connsiteX124" fmla="*/ 3671186 w 4774129"/>
              <a:gd name="connsiteY124" fmla="*/ 419160 h 5172293"/>
              <a:gd name="connsiteX125" fmla="*/ 3677512 w 4774129"/>
              <a:gd name="connsiteY125" fmla="*/ 404077 h 5172293"/>
              <a:gd name="connsiteX126" fmla="*/ 3679522 w 4774129"/>
              <a:gd name="connsiteY126" fmla="*/ 364763 h 5172293"/>
              <a:gd name="connsiteX127" fmla="*/ 3593583 w 4774129"/>
              <a:gd name="connsiteY127" fmla="*/ 364763 h 5172293"/>
              <a:gd name="connsiteX128" fmla="*/ 3593555 w 4774129"/>
              <a:gd name="connsiteY128" fmla="*/ 364763 h 5172293"/>
              <a:gd name="connsiteX129" fmla="*/ 3593555 w 4774129"/>
              <a:gd name="connsiteY129" fmla="*/ 380008 h 5172293"/>
              <a:gd name="connsiteX130" fmla="*/ 3661927 w 4774129"/>
              <a:gd name="connsiteY130" fmla="*/ 380008 h 5172293"/>
              <a:gd name="connsiteX131" fmla="*/ 3658804 w 4774129"/>
              <a:gd name="connsiteY131" fmla="*/ 406020 h 5172293"/>
              <a:gd name="connsiteX132" fmla="*/ 3645608 w 4774129"/>
              <a:gd name="connsiteY132" fmla="*/ 413521 h 5172293"/>
              <a:gd name="connsiteX133" fmla="*/ 3610173 w 4774129"/>
              <a:gd name="connsiteY133" fmla="*/ 415437 h 5172293"/>
              <a:gd name="connsiteX134" fmla="*/ 3553912 w 4774129"/>
              <a:gd name="connsiteY134" fmla="*/ 413440 h 5172293"/>
              <a:gd name="connsiteX135" fmla="*/ 3544110 w 4774129"/>
              <a:gd name="connsiteY135" fmla="*/ 409770 h 5172293"/>
              <a:gd name="connsiteX136" fmla="*/ 3539304 w 4774129"/>
              <a:gd name="connsiteY136" fmla="*/ 401702 h 5172293"/>
              <a:gd name="connsiteX137" fmla="*/ 3536915 w 4774129"/>
              <a:gd name="connsiteY137" fmla="*/ 363251 h 5172293"/>
              <a:gd name="connsiteX138" fmla="*/ 3538299 w 4774129"/>
              <a:gd name="connsiteY138" fmla="*/ 334677 h 5172293"/>
              <a:gd name="connsiteX139" fmla="*/ 3543350 w 4774129"/>
              <a:gd name="connsiteY139" fmla="*/ 322318 h 5172293"/>
              <a:gd name="connsiteX140" fmla="*/ 3559397 w 4774129"/>
              <a:gd name="connsiteY140" fmla="*/ 317165 h 5172293"/>
              <a:gd name="connsiteX141" fmla="*/ 3599040 w 4774129"/>
              <a:gd name="connsiteY141" fmla="*/ 315735 h 5172293"/>
              <a:gd name="connsiteX142" fmla="*/ 3634095 w 4774129"/>
              <a:gd name="connsiteY142" fmla="*/ 316679 h 5172293"/>
              <a:gd name="connsiteX143" fmla="*/ 3649083 w 4774129"/>
              <a:gd name="connsiteY143" fmla="*/ 318595 h 5172293"/>
              <a:gd name="connsiteX144" fmla="*/ 3656387 w 4774129"/>
              <a:gd name="connsiteY144" fmla="*/ 322211 h 5172293"/>
              <a:gd name="connsiteX145" fmla="*/ 3660623 w 4774129"/>
              <a:gd name="connsiteY145" fmla="*/ 341287 h 5172293"/>
              <a:gd name="connsiteX146" fmla="*/ 3678680 w 4774129"/>
              <a:gd name="connsiteY146" fmla="*/ 341287 h 5172293"/>
              <a:gd name="connsiteX147" fmla="*/ 3676562 w 4774129"/>
              <a:gd name="connsiteY147" fmla="*/ 323263 h 5172293"/>
              <a:gd name="connsiteX148" fmla="*/ 3669937 w 4774129"/>
              <a:gd name="connsiteY148" fmla="*/ 312011 h 5172293"/>
              <a:gd name="connsiteX149" fmla="*/ 3649490 w 4774129"/>
              <a:gd name="connsiteY149" fmla="*/ 302378 h 5172293"/>
              <a:gd name="connsiteX150" fmla="*/ 3626492 w 4774129"/>
              <a:gd name="connsiteY150" fmla="*/ 300813 h 5172293"/>
              <a:gd name="connsiteX151" fmla="*/ 3596108 w 4774129"/>
              <a:gd name="connsiteY151" fmla="*/ 300084 h 5172293"/>
              <a:gd name="connsiteX152" fmla="*/ 3208474 w 4774129"/>
              <a:gd name="connsiteY152" fmla="*/ 300031 h 5172293"/>
              <a:gd name="connsiteX153" fmla="*/ 3154412 w 4774129"/>
              <a:gd name="connsiteY153" fmla="*/ 302810 h 5172293"/>
              <a:gd name="connsiteX154" fmla="*/ 3130708 w 4774129"/>
              <a:gd name="connsiteY154" fmla="*/ 322265 h 5172293"/>
              <a:gd name="connsiteX155" fmla="*/ 3126879 w 4774129"/>
              <a:gd name="connsiteY155" fmla="*/ 367596 h 5172293"/>
              <a:gd name="connsiteX156" fmla="*/ 3131957 w 4774129"/>
              <a:gd name="connsiteY156" fmla="*/ 412684 h 5172293"/>
              <a:gd name="connsiteX157" fmla="*/ 3151724 w 4774129"/>
              <a:gd name="connsiteY157" fmla="*/ 428011 h 5172293"/>
              <a:gd name="connsiteX158" fmla="*/ 3211162 w 4774129"/>
              <a:gd name="connsiteY158" fmla="*/ 431060 h 5172293"/>
              <a:gd name="connsiteX159" fmla="*/ 3258300 w 4774129"/>
              <a:gd name="connsiteY159" fmla="*/ 428388 h 5172293"/>
              <a:gd name="connsiteX160" fmla="*/ 3277795 w 4774129"/>
              <a:gd name="connsiteY160" fmla="*/ 410553 h 5172293"/>
              <a:gd name="connsiteX161" fmla="*/ 3279913 w 4774129"/>
              <a:gd name="connsiteY161" fmla="*/ 386133 h 5172293"/>
              <a:gd name="connsiteX162" fmla="*/ 3262915 w 4774129"/>
              <a:gd name="connsiteY162" fmla="*/ 386133 h 5172293"/>
              <a:gd name="connsiteX163" fmla="*/ 3261314 w 4774129"/>
              <a:gd name="connsiteY163" fmla="*/ 405102 h 5172293"/>
              <a:gd name="connsiteX164" fmla="*/ 3256426 w 4774129"/>
              <a:gd name="connsiteY164" fmla="*/ 410957 h 5172293"/>
              <a:gd name="connsiteX165" fmla="*/ 3245565 w 4774129"/>
              <a:gd name="connsiteY165" fmla="*/ 413872 h 5172293"/>
              <a:gd name="connsiteX166" fmla="*/ 3228133 w 4774129"/>
              <a:gd name="connsiteY166" fmla="*/ 414870 h 5172293"/>
              <a:gd name="connsiteX167" fmla="*/ 3206003 w 4774129"/>
              <a:gd name="connsiteY167" fmla="*/ 415383 h 5172293"/>
              <a:gd name="connsiteX168" fmla="*/ 3163454 w 4774129"/>
              <a:gd name="connsiteY168" fmla="*/ 413845 h 5172293"/>
              <a:gd name="connsiteX169" fmla="*/ 3151507 w 4774129"/>
              <a:gd name="connsiteY169" fmla="*/ 409689 h 5172293"/>
              <a:gd name="connsiteX170" fmla="*/ 3146647 w 4774129"/>
              <a:gd name="connsiteY170" fmla="*/ 398761 h 5172293"/>
              <a:gd name="connsiteX171" fmla="*/ 3145289 w 4774129"/>
              <a:gd name="connsiteY171" fmla="*/ 381303 h 5172293"/>
              <a:gd name="connsiteX172" fmla="*/ 3144610 w 4774129"/>
              <a:gd name="connsiteY172" fmla="*/ 360607 h 5172293"/>
              <a:gd name="connsiteX173" fmla="*/ 3146375 w 4774129"/>
              <a:gd name="connsiteY173" fmla="*/ 334083 h 5172293"/>
              <a:gd name="connsiteX174" fmla="*/ 3151887 w 4774129"/>
              <a:gd name="connsiteY174" fmla="*/ 321482 h 5172293"/>
              <a:gd name="connsiteX175" fmla="*/ 3168776 w 4774129"/>
              <a:gd name="connsiteY175" fmla="*/ 317057 h 5172293"/>
              <a:gd name="connsiteX176" fmla="*/ 3207578 w 4774129"/>
              <a:gd name="connsiteY176" fmla="*/ 315681 h 5172293"/>
              <a:gd name="connsiteX177" fmla="*/ 3252896 w 4774129"/>
              <a:gd name="connsiteY177" fmla="*/ 319593 h 5172293"/>
              <a:gd name="connsiteX178" fmla="*/ 3260010 w 4774129"/>
              <a:gd name="connsiteY178" fmla="*/ 325664 h 5172293"/>
              <a:gd name="connsiteX179" fmla="*/ 3261829 w 4774129"/>
              <a:gd name="connsiteY179" fmla="*/ 338967 h 5172293"/>
              <a:gd name="connsiteX180" fmla="*/ 3261938 w 4774129"/>
              <a:gd name="connsiteY180" fmla="*/ 343446 h 5172293"/>
              <a:gd name="connsiteX181" fmla="*/ 3278175 w 4774129"/>
              <a:gd name="connsiteY181" fmla="*/ 343446 h 5172293"/>
              <a:gd name="connsiteX182" fmla="*/ 3276546 w 4774129"/>
              <a:gd name="connsiteY182" fmla="*/ 320646 h 5172293"/>
              <a:gd name="connsiteX183" fmla="*/ 3269785 w 4774129"/>
              <a:gd name="connsiteY183" fmla="*/ 309717 h 5172293"/>
              <a:gd name="connsiteX184" fmla="*/ 3257159 w 4774129"/>
              <a:gd name="connsiteY184" fmla="*/ 303377 h 5172293"/>
              <a:gd name="connsiteX185" fmla="*/ 3208474 w 4774129"/>
              <a:gd name="connsiteY185" fmla="*/ 300031 h 5172293"/>
              <a:gd name="connsiteX186" fmla="*/ 3033310 w 4774129"/>
              <a:gd name="connsiteY186" fmla="*/ 299977 h 5172293"/>
              <a:gd name="connsiteX187" fmla="*/ 2975448 w 4774129"/>
              <a:gd name="connsiteY187" fmla="*/ 302621 h 5172293"/>
              <a:gd name="connsiteX188" fmla="*/ 2951743 w 4774129"/>
              <a:gd name="connsiteY188" fmla="*/ 320834 h 5172293"/>
              <a:gd name="connsiteX189" fmla="*/ 2947426 w 4774129"/>
              <a:gd name="connsiteY189" fmla="*/ 365006 h 5172293"/>
              <a:gd name="connsiteX190" fmla="*/ 2949381 w 4774129"/>
              <a:gd name="connsiteY190" fmla="*/ 402404 h 5172293"/>
              <a:gd name="connsiteX191" fmla="*/ 2957201 w 4774129"/>
              <a:gd name="connsiteY191" fmla="*/ 419592 h 5172293"/>
              <a:gd name="connsiteX192" fmla="*/ 2967275 w 4774129"/>
              <a:gd name="connsiteY192" fmla="*/ 426473 h 5172293"/>
              <a:gd name="connsiteX193" fmla="*/ 2982725 w 4774129"/>
              <a:gd name="connsiteY193" fmla="*/ 429630 h 5172293"/>
              <a:gd name="connsiteX194" fmla="*/ 3006402 w 4774129"/>
              <a:gd name="connsiteY194" fmla="*/ 430574 h 5172293"/>
              <a:gd name="connsiteX195" fmla="*/ 3039203 w 4774129"/>
              <a:gd name="connsiteY195" fmla="*/ 431060 h 5172293"/>
              <a:gd name="connsiteX196" fmla="*/ 3082457 w 4774129"/>
              <a:gd name="connsiteY196" fmla="*/ 428820 h 5172293"/>
              <a:gd name="connsiteX197" fmla="*/ 3101410 w 4774129"/>
              <a:gd name="connsiteY197" fmla="*/ 420483 h 5172293"/>
              <a:gd name="connsiteX198" fmla="*/ 3109230 w 4774129"/>
              <a:gd name="connsiteY198" fmla="*/ 402404 h 5172293"/>
              <a:gd name="connsiteX199" fmla="*/ 3111484 w 4774129"/>
              <a:gd name="connsiteY199" fmla="*/ 366004 h 5172293"/>
              <a:gd name="connsiteX200" fmla="*/ 3110044 w 4774129"/>
              <a:gd name="connsiteY200" fmla="*/ 334893 h 5172293"/>
              <a:gd name="connsiteX201" fmla="*/ 3106867 w 4774129"/>
              <a:gd name="connsiteY201" fmla="*/ 319782 h 5172293"/>
              <a:gd name="connsiteX202" fmla="*/ 3100812 w 4774129"/>
              <a:gd name="connsiteY202" fmla="*/ 310473 h 5172293"/>
              <a:gd name="connsiteX203" fmla="*/ 3080692 w 4774129"/>
              <a:gd name="connsiteY203" fmla="*/ 302135 h 5172293"/>
              <a:gd name="connsiteX204" fmla="*/ 3033310 w 4774129"/>
              <a:gd name="connsiteY204" fmla="*/ 299977 h 5172293"/>
              <a:gd name="connsiteX205" fmla="*/ 3381247 w 4774129"/>
              <a:gd name="connsiteY205" fmla="*/ 299976 h 5172293"/>
              <a:gd name="connsiteX206" fmla="*/ 3323412 w 4774129"/>
              <a:gd name="connsiteY206" fmla="*/ 302621 h 5172293"/>
              <a:gd name="connsiteX207" fmla="*/ 3299680 w 4774129"/>
              <a:gd name="connsiteY207" fmla="*/ 320834 h 5172293"/>
              <a:gd name="connsiteX208" fmla="*/ 3295363 w 4774129"/>
              <a:gd name="connsiteY208" fmla="*/ 365005 h 5172293"/>
              <a:gd name="connsiteX209" fmla="*/ 3297318 w 4774129"/>
              <a:gd name="connsiteY209" fmla="*/ 402404 h 5172293"/>
              <a:gd name="connsiteX210" fmla="*/ 3305138 w 4774129"/>
              <a:gd name="connsiteY210" fmla="*/ 419592 h 5172293"/>
              <a:gd name="connsiteX211" fmla="*/ 3315212 w 4774129"/>
              <a:gd name="connsiteY211" fmla="*/ 426473 h 5172293"/>
              <a:gd name="connsiteX212" fmla="*/ 3330662 w 4774129"/>
              <a:gd name="connsiteY212" fmla="*/ 429630 h 5172293"/>
              <a:gd name="connsiteX213" fmla="*/ 3354339 w 4774129"/>
              <a:gd name="connsiteY213" fmla="*/ 430574 h 5172293"/>
              <a:gd name="connsiteX214" fmla="*/ 3387140 w 4774129"/>
              <a:gd name="connsiteY214" fmla="*/ 431060 h 5172293"/>
              <a:gd name="connsiteX215" fmla="*/ 3430394 w 4774129"/>
              <a:gd name="connsiteY215" fmla="*/ 428820 h 5172293"/>
              <a:gd name="connsiteX216" fmla="*/ 3449347 w 4774129"/>
              <a:gd name="connsiteY216" fmla="*/ 420482 h 5172293"/>
              <a:gd name="connsiteX217" fmla="*/ 3457167 w 4774129"/>
              <a:gd name="connsiteY217" fmla="*/ 402404 h 5172293"/>
              <a:gd name="connsiteX218" fmla="*/ 3459421 w 4774129"/>
              <a:gd name="connsiteY218" fmla="*/ 366004 h 5172293"/>
              <a:gd name="connsiteX219" fmla="*/ 3457981 w 4774129"/>
              <a:gd name="connsiteY219" fmla="*/ 334892 h 5172293"/>
              <a:gd name="connsiteX220" fmla="*/ 3454804 w 4774129"/>
              <a:gd name="connsiteY220" fmla="*/ 319782 h 5172293"/>
              <a:gd name="connsiteX221" fmla="*/ 3448749 w 4774129"/>
              <a:gd name="connsiteY221" fmla="*/ 310473 h 5172293"/>
              <a:gd name="connsiteX222" fmla="*/ 3428629 w 4774129"/>
              <a:gd name="connsiteY222" fmla="*/ 302135 h 5172293"/>
              <a:gd name="connsiteX223" fmla="*/ 3381247 w 4774129"/>
              <a:gd name="connsiteY223" fmla="*/ 299976 h 5172293"/>
              <a:gd name="connsiteX224" fmla="*/ 3909098 w 4774129"/>
              <a:gd name="connsiteY224" fmla="*/ 299976 h 5172293"/>
              <a:gd name="connsiteX225" fmla="*/ 3851263 w 4774129"/>
              <a:gd name="connsiteY225" fmla="*/ 302621 h 5172293"/>
              <a:gd name="connsiteX226" fmla="*/ 3827531 w 4774129"/>
              <a:gd name="connsiteY226" fmla="*/ 320834 h 5172293"/>
              <a:gd name="connsiteX227" fmla="*/ 3823214 w 4774129"/>
              <a:gd name="connsiteY227" fmla="*/ 365005 h 5172293"/>
              <a:gd name="connsiteX228" fmla="*/ 3825169 w 4774129"/>
              <a:gd name="connsiteY228" fmla="*/ 402403 h 5172293"/>
              <a:gd name="connsiteX229" fmla="*/ 3832989 w 4774129"/>
              <a:gd name="connsiteY229" fmla="*/ 419592 h 5172293"/>
              <a:gd name="connsiteX230" fmla="*/ 3843063 w 4774129"/>
              <a:gd name="connsiteY230" fmla="*/ 426472 h 5172293"/>
              <a:gd name="connsiteX231" fmla="*/ 3858513 w 4774129"/>
              <a:gd name="connsiteY231" fmla="*/ 429629 h 5172293"/>
              <a:gd name="connsiteX232" fmla="*/ 3882190 w 4774129"/>
              <a:gd name="connsiteY232" fmla="*/ 430574 h 5172293"/>
              <a:gd name="connsiteX233" fmla="*/ 3914991 w 4774129"/>
              <a:gd name="connsiteY233" fmla="*/ 431060 h 5172293"/>
              <a:gd name="connsiteX234" fmla="*/ 3958245 w 4774129"/>
              <a:gd name="connsiteY234" fmla="*/ 428820 h 5172293"/>
              <a:gd name="connsiteX235" fmla="*/ 3977198 w 4774129"/>
              <a:gd name="connsiteY235" fmla="*/ 420482 h 5172293"/>
              <a:gd name="connsiteX236" fmla="*/ 3985018 w 4774129"/>
              <a:gd name="connsiteY236" fmla="*/ 402403 h 5172293"/>
              <a:gd name="connsiteX237" fmla="*/ 3987271 w 4774129"/>
              <a:gd name="connsiteY237" fmla="*/ 366004 h 5172293"/>
              <a:gd name="connsiteX238" fmla="*/ 3985832 w 4774129"/>
              <a:gd name="connsiteY238" fmla="*/ 334892 h 5172293"/>
              <a:gd name="connsiteX239" fmla="*/ 3982655 w 4774129"/>
              <a:gd name="connsiteY239" fmla="*/ 319782 h 5172293"/>
              <a:gd name="connsiteX240" fmla="*/ 3976600 w 4774129"/>
              <a:gd name="connsiteY240" fmla="*/ 310473 h 5172293"/>
              <a:gd name="connsiteX241" fmla="*/ 3956480 w 4774129"/>
              <a:gd name="connsiteY241" fmla="*/ 302135 h 5172293"/>
              <a:gd name="connsiteX242" fmla="*/ 3909098 w 4774129"/>
              <a:gd name="connsiteY242" fmla="*/ 299976 h 5172293"/>
              <a:gd name="connsiteX243" fmla="*/ 0 w 4774129"/>
              <a:gd name="connsiteY243" fmla="*/ 5644 h 5172293"/>
              <a:gd name="connsiteX244" fmla="*/ 4768485 w 4774129"/>
              <a:gd name="connsiteY244" fmla="*/ 0 h 5172293"/>
              <a:gd name="connsiteX245" fmla="*/ 4774129 w 4774129"/>
              <a:gd name="connsiteY245" fmla="*/ 5149143 h 5172293"/>
              <a:gd name="connsiteX246" fmla="*/ 28937 w 4774129"/>
              <a:gd name="connsiteY246" fmla="*/ 5172293 h 5172293"/>
              <a:gd name="connsiteX247" fmla="*/ 0 w 4774129"/>
              <a:gd name="connsiteY247" fmla="*/ 5644 h 5172293"/>
              <a:gd name="connsiteX0" fmla="*/ 4020100 w 4774129"/>
              <a:gd name="connsiteY0" fmla="*/ 372021 h 5183868"/>
              <a:gd name="connsiteX1" fmla="*/ 4089612 w 4774129"/>
              <a:gd name="connsiteY1" fmla="*/ 372021 h 5183868"/>
              <a:gd name="connsiteX2" fmla="*/ 4121354 w 4774129"/>
              <a:gd name="connsiteY2" fmla="*/ 372965 h 5183868"/>
              <a:gd name="connsiteX3" fmla="*/ 4130423 w 4774129"/>
              <a:gd name="connsiteY3" fmla="*/ 376392 h 5183868"/>
              <a:gd name="connsiteX4" fmla="*/ 4136097 w 4774129"/>
              <a:gd name="connsiteY4" fmla="*/ 393769 h 5183868"/>
              <a:gd name="connsiteX5" fmla="*/ 4131020 w 4774129"/>
              <a:gd name="connsiteY5" fmla="*/ 410471 h 5183868"/>
              <a:gd name="connsiteX6" fmla="*/ 4118638 w 4774129"/>
              <a:gd name="connsiteY6" fmla="*/ 414708 h 5183868"/>
              <a:gd name="connsiteX7" fmla="*/ 4089639 w 4774129"/>
              <a:gd name="connsiteY7" fmla="*/ 415814 h 5183868"/>
              <a:gd name="connsiteX8" fmla="*/ 4020128 w 4774129"/>
              <a:gd name="connsiteY8" fmla="*/ 415814 h 5183868"/>
              <a:gd name="connsiteX9" fmla="*/ 4020100 w 4774129"/>
              <a:gd name="connsiteY9" fmla="*/ 415814 h 5183868"/>
              <a:gd name="connsiteX10" fmla="*/ 4020100 w 4774129"/>
              <a:gd name="connsiteY10" fmla="*/ 372021 h 5183868"/>
              <a:gd name="connsiteX11" fmla="*/ 4020073 w 4774129"/>
              <a:gd name="connsiteY11" fmla="*/ 316112 h 5183868"/>
              <a:gd name="connsiteX12" fmla="*/ 4089585 w 4774129"/>
              <a:gd name="connsiteY12" fmla="*/ 316112 h 5183868"/>
              <a:gd name="connsiteX13" fmla="*/ 4117634 w 4774129"/>
              <a:gd name="connsiteY13" fmla="*/ 317164 h 5183868"/>
              <a:gd name="connsiteX14" fmla="*/ 4125807 w 4774129"/>
              <a:gd name="connsiteY14" fmla="*/ 320213 h 5183868"/>
              <a:gd name="connsiteX15" fmla="*/ 4130911 w 4774129"/>
              <a:gd name="connsiteY15" fmla="*/ 336430 h 5183868"/>
              <a:gd name="connsiteX16" fmla="*/ 4123526 w 4774129"/>
              <a:gd name="connsiteY16" fmla="*/ 353510 h 5183868"/>
              <a:gd name="connsiteX17" fmla="*/ 4113534 w 4774129"/>
              <a:gd name="connsiteY17" fmla="*/ 356127 h 5183868"/>
              <a:gd name="connsiteX18" fmla="*/ 4089639 w 4774129"/>
              <a:gd name="connsiteY18" fmla="*/ 356748 h 5183868"/>
              <a:gd name="connsiteX19" fmla="*/ 4020128 w 4774129"/>
              <a:gd name="connsiteY19" fmla="*/ 356748 h 5183868"/>
              <a:gd name="connsiteX20" fmla="*/ 4020073 w 4774129"/>
              <a:gd name="connsiteY20" fmla="*/ 356748 h 5183868"/>
              <a:gd name="connsiteX21" fmla="*/ 4020073 w 4774129"/>
              <a:gd name="connsiteY21" fmla="*/ 316112 h 5183868"/>
              <a:gd name="connsiteX22" fmla="*/ 4243785 w 4774129"/>
              <a:gd name="connsiteY22" fmla="*/ 316085 h 5183868"/>
              <a:gd name="connsiteX23" fmla="*/ 4250791 w 4774129"/>
              <a:gd name="connsiteY23" fmla="*/ 316085 h 5183868"/>
              <a:gd name="connsiteX24" fmla="*/ 4291601 w 4774129"/>
              <a:gd name="connsiteY24" fmla="*/ 388318 h 5183868"/>
              <a:gd name="connsiteX25" fmla="*/ 4202404 w 4774129"/>
              <a:gd name="connsiteY25" fmla="*/ 388318 h 5183868"/>
              <a:gd name="connsiteX26" fmla="*/ 4243785 w 4774129"/>
              <a:gd name="connsiteY26" fmla="*/ 316085 h 5183868"/>
              <a:gd name="connsiteX27" fmla="*/ 3023210 w 4774129"/>
              <a:gd name="connsiteY27" fmla="*/ 315600 h 5183868"/>
              <a:gd name="connsiteX28" fmla="*/ 3059757 w 4774129"/>
              <a:gd name="connsiteY28" fmla="*/ 315978 h 5183868"/>
              <a:gd name="connsiteX29" fmla="*/ 3076836 w 4774129"/>
              <a:gd name="connsiteY29" fmla="*/ 317462 h 5183868"/>
              <a:gd name="connsiteX30" fmla="*/ 3091716 w 4774129"/>
              <a:gd name="connsiteY30" fmla="*/ 330144 h 5183868"/>
              <a:gd name="connsiteX31" fmla="*/ 3093644 w 4774129"/>
              <a:gd name="connsiteY31" fmla="*/ 366301 h 5183868"/>
              <a:gd name="connsiteX32" fmla="*/ 3091445 w 4774129"/>
              <a:gd name="connsiteY32" fmla="*/ 399517 h 5183868"/>
              <a:gd name="connsiteX33" fmla="*/ 3078004 w 4774129"/>
              <a:gd name="connsiteY33" fmla="*/ 412792 h 5183868"/>
              <a:gd name="connsiteX34" fmla="*/ 3031926 w 4774129"/>
              <a:gd name="connsiteY34" fmla="*/ 415383 h 5183868"/>
              <a:gd name="connsiteX35" fmla="*/ 2992853 w 4774129"/>
              <a:gd name="connsiteY35" fmla="*/ 414250 h 5183868"/>
              <a:gd name="connsiteX36" fmla="*/ 2977973 w 4774129"/>
              <a:gd name="connsiteY36" fmla="*/ 412334 h 5183868"/>
              <a:gd name="connsiteX37" fmla="*/ 2970778 w 4774129"/>
              <a:gd name="connsiteY37" fmla="*/ 408313 h 5183868"/>
              <a:gd name="connsiteX38" fmla="*/ 2966406 w 4774129"/>
              <a:gd name="connsiteY38" fmla="*/ 395092 h 5183868"/>
              <a:gd name="connsiteX39" fmla="*/ 2965211 w 4774129"/>
              <a:gd name="connsiteY39" fmla="*/ 363656 h 5183868"/>
              <a:gd name="connsiteX40" fmla="*/ 2967411 w 4774129"/>
              <a:gd name="connsiteY40" fmla="*/ 331790 h 5183868"/>
              <a:gd name="connsiteX41" fmla="*/ 2972081 w 4774129"/>
              <a:gd name="connsiteY41" fmla="*/ 322022 h 5183868"/>
              <a:gd name="connsiteX42" fmla="*/ 2982888 w 4774129"/>
              <a:gd name="connsiteY42" fmla="*/ 317785 h 5183868"/>
              <a:gd name="connsiteX43" fmla="*/ 3023210 w 4774129"/>
              <a:gd name="connsiteY43" fmla="*/ 315600 h 5183868"/>
              <a:gd name="connsiteX44" fmla="*/ 3371174 w 4774129"/>
              <a:gd name="connsiteY44" fmla="*/ 315600 h 5183868"/>
              <a:gd name="connsiteX45" fmla="*/ 3407749 w 4774129"/>
              <a:gd name="connsiteY45" fmla="*/ 315977 h 5183868"/>
              <a:gd name="connsiteX46" fmla="*/ 3424828 w 4774129"/>
              <a:gd name="connsiteY46" fmla="*/ 317461 h 5183868"/>
              <a:gd name="connsiteX47" fmla="*/ 3439708 w 4774129"/>
              <a:gd name="connsiteY47" fmla="*/ 330143 h 5183868"/>
              <a:gd name="connsiteX48" fmla="*/ 3441635 w 4774129"/>
              <a:gd name="connsiteY48" fmla="*/ 366301 h 5183868"/>
              <a:gd name="connsiteX49" fmla="*/ 3439436 w 4774129"/>
              <a:gd name="connsiteY49" fmla="*/ 399517 h 5183868"/>
              <a:gd name="connsiteX50" fmla="*/ 3425995 w 4774129"/>
              <a:gd name="connsiteY50" fmla="*/ 412792 h 5183868"/>
              <a:gd name="connsiteX51" fmla="*/ 3379917 w 4774129"/>
              <a:gd name="connsiteY51" fmla="*/ 415383 h 5183868"/>
              <a:gd name="connsiteX52" fmla="*/ 3340844 w 4774129"/>
              <a:gd name="connsiteY52" fmla="*/ 414249 h 5183868"/>
              <a:gd name="connsiteX53" fmla="*/ 3325964 w 4774129"/>
              <a:gd name="connsiteY53" fmla="*/ 412334 h 5183868"/>
              <a:gd name="connsiteX54" fmla="*/ 3318769 w 4774129"/>
              <a:gd name="connsiteY54" fmla="*/ 408313 h 5183868"/>
              <a:gd name="connsiteX55" fmla="*/ 3314397 w 4774129"/>
              <a:gd name="connsiteY55" fmla="*/ 395091 h 5183868"/>
              <a:gd name="connsiteX56" fmla="*/ 3313203 w 4774129"/>
              <a:gd name="connsiteY56" fmla="*/ 363656 h 5183868"/>
              <a:gd name="connsiteX57" fmla="*/ 3315402 w 4774129"/>
              <a:gd name="connsiteY57" fmla="*/ 331789 h 5183868"/>
              <a:gd name="connsiteX58" fmla="*/ 3320045 w 4774129"/>
              <a:gd name="connsiteY58" fmla="*/ 322022 h 5183868"/>
              <a:gd name="connsiteX59" fmla="*/ 3330852 w 4774129"/>
              <a:gd name="connsiteY59" fmla="*/ 317785 h 5183868"/>
              <a:gd name="connsiteX60" fmla="*/ 3371174 w 4774129"/>
              <a:gd name="connsiteY60" fmla="*/ 315600 h 5183868"/>
              <a:gd name="connsiteX61" fmla="*/ 3898998 w 4774129"/>
              <a:gd name="connsiteY61" fmla="*/ 315600 h 5183868"/>
              <a:gd name="connsiteX62" fmla="*/ 3935573 w 4774129"/>
              <a:gd name="connsiteY62" fmla="*/ 315977 h 5183868"/>
              <a:gd name="connsiteX63" fmla="*/ 3952652 w 4774129"/>
              <a:gd name="connsiteY63" fmla="*/ 317461 h 5183868"/>
              <a:gd name="connsiteX64" fmla="*/ 3967531 w 4774129"/>
              <a:gd name="connsiteY64" fmla="*/ 330143 h 5183868"/>
              <a:gd name="connsiteX65" fmla="*/ 3969459 w 4774129"/>
              <a:gd name="connsiteY65" fmla="*/ 366300 h 5183868"/>
              <a:gd name="connsiteX66" fmla="*/ 3967260 w 4774129"/>
              <a:gd name="connsiteY66" fmla="*/ 399516 h 5183868"/>
              <a:gd name="connsiteX67" fmla="*/ 3953819 w 4774129"/>
              <a:gd name="connsiteY67" fmla="*/ 412792 h 5183868"/>
              <a:gd name="connsiteX68" fmla="*/ 3907741 w 4774129"/>
              <a:gd name="connsiteY68" fmla="*/ 415382 h 5183868"/>
              <a:gd name="connsiteX69" fmla="*/ 3868668 w 4774129"/>
              <a:gd name="connsiteY69" fmla="*/ 414249 h 5183868"/>
              <a:gd name="connsiteX70" fmla="*/ 3853788 w 4774129"/>
              <a:gd name="connsiteY70" fmla="*/ 412333 h 5183868"/>
              <a:gd name="connsiteX71" fmla="*/ 3846593 w 4774129"/>
              <a:gd name="connsiteY71" fmla="*/ 408313 h 5183868"/>
              <a:gd name="connsiteX72" fmla="*/ 3842221 w 4774129"/>
              <a:gd name="connsiteY72" fmla="*/ 395091 h 5183868"/>
              <a:gd name="connsiteX73" fmla="*/ 3841027 w 4774129"/>
              <a:gd name="connsiteY73" fmla="*/ 363656 h 5183868"/>
              <a:gd name="connsiteX74" fmla="*/ 3843226 w 4774129"/>
              <a:gd name="connsiteY74" fmla="*/ 331789 h 5183868"/>
              <a:gd name="connsiteX75" fmla="*/ 3847869 w 4774129"/>
              <a:gd name="connsiteY75" fmla="*/ 322021 h 5183868"/>
              <a:gd name="connsiteX76" fmla="*/ 3858676 w 4774129"/>
              <a:gd name="connsiteY76" fmla="*/ 317785 h 5183868"/>
              <a:gd name="connsiteX77" fmla="*/ 3898998 w 4774129"/>
              <a:gd name="connsiteY77" fmla="*/ 315600 h 5183868"/>
              <a:gd name="connsiteX78" fmla="*/ 3694917 w 4774129"/>
              <a:gd name="connsiteY78" fmla="*/ 300812 h 5183868"/>
              <a:gd name="connsiteX79" fmla="*/ 3694917 w 4774129"/>
              <a:gd name="connsiteY79" fmla="*/ 431059 h 5183868"/>
              <a:gd name="connsiteX80" fmla="*/ 3815910 w 4774129"/>
              <a:gd name="connsiteY80" fmla="*/ 431059 h 5183868"/>
              <a:gd name="connsiteX81" fmla="*/ 3815910 w 4774129"/>
              <a:gd name="connsiteY81" fmla="*/ 415787 h 5183868"/>
              <a:gd name="connsiteX82" fmla="*/ 3712404 w 4774129"/>
              <a:gd name="connsiteY82" fmla="*/ 415787 h 5183868"/>
              <a:gd name="connsiteX83" fmla="*/ 3712404 w 4774129"/>
              <a:gd name="connsiteY83" fmla="*/ 300812 h 5183868"/>
              <a:gd name="connsiteX84" fmla="*/ 3694917 w 4774129"/>
              <a:gd name="connsiteY84" fmla="*/ 300812 h 5183868"/>
              <a:gd name="connsiteX85" fmla="*/ 4002641 w 4774129"/>
              <a:gd name="connsiteY85" fmla="*/ 300812 h 5183868"/>
              <a:gd name="connsiteX86" fmla="*/ 4002641 w 4774129"/>
              <a:gd name="connsiteY86" fmla="*/ 431059 h 5183868"/>
              <a:gd name="connsiteX87" fmla="*/ 4089639 w 4774129"/>
              <a:gd name="connsiteY87" fmla="*/ 431059 h 5183868"/>
              <a:gd name="connsiteX88" fmla="*/ 4117091 w 4774129"/>
              <a:gd name="connsiteY88" fmla="*/ 430196 h 5183868"/>
              <a:gd name="connsiteX89" fmla="*/ 4136152 w 4774129"/>
              <a:gd name="connsiteY89" fmla="*/ 427228 h 5183868"/>
              <a:gd name="connsiteX90" fmla="*/ 4146769 w 4774129"/>
              <a:gd name="connsiteY90" fmla="*/ 420941 h 5183868"/>
              <a:gd name="connsiteX91" fmla="*/ 4153964 w 4774129"/>
              <a:gd name="connsiteY91" fmla="*/ 394039 h 5183868"/>
              <a:gd name="connsiteX92" fmla="*/ 4149104 w 4774129"/>
              <a:gd name="connsiteY92" fmla="*/ 371562 h 5183868"/>
              <a:gd name="connsiteX93" fmla="*/ 4132540 w 4774129"/>
              <a:gd name="connsiteY93" fmla="*/ 362549 h 5183868"/>
              <a:gd name="connsiteX94" fmla="*/ 4145221 w 4774129"/>
              <a:gd name="connsiteY94" fmla="*/ 353105 h 5183868"/>
              <a:gd name="connsiteX95" fmla="*/ 4148778 w 4774129"/>
              <a:gd name="connsiteY95" fmla="*/ 334217 h 5183868"/>
              <a:gd name="connsiteX96" fmla="*/ 4145139 w 4774129"/>
              <a:gd name="connsiteY96" fmla="*/ 316085 h 5183868"/>
              <a:gd name="connsiteX97" fmla="*/ 4119399 w 4774129"/>
              <a:gd name="connsiteY97" fmla="*/ 301676 h 5183868"/>
              <a:gd name="connsiteX98" fmla="*/ 4089639 w 4774129"/>
              <a:gd name="connsiteY98" fmla="*/ 300812 h 5183868"/>
              <a:gd name="connsiteX99" fmla="*/ 4002641 w 4774129"/>
              <a:gd name="connsiteY99" fmla="*/ 300812 h 5183868"/>
              <a:gd name="connsiteX100" fmla="*/ 4232842 w 4774129"/>
              <a:gd name="connsiteY100" fmla="*/ 300812 h 5183868"/>
              <a:gd name="connsiteX101" fmla="*/ 4158525 w 4774129"/>
              <a:gd name="connsiteY101" fmla="*/ 431059 h 5183868"/>
              <a:gd name="connsiteX102" fmla="*/ 4178292 w 4774129"/>
              <a:gd name="connsiteY102" fmla="*/ 431059 h 5183868"/>
              <a:gd name="connsiteX103" fmla="*/ 4193932 w 4774129"/>
              <a:gd name="connsiteY103" fmla="*/ 403590 h 5183868"/>
              <a:gd name="connsiteX104" fmla="*/ 4299937 w 4774129"/>
              <a:gd name="connsiteY104" fmla="*/ 403590 h 5183868"/>
              <a:gd name="connsiteX105" fmla="*/ 4315496 w 4774129"/>
              <a:gd name="connsiteY105" fmla="*/ 431059 h 5183868"/>
              <a:gd name="connsiteX106" fmla="*/ 4334910 w 4774129"/>
              <a:gd name="connsiteY106" fmla="*/ 431059 h 5183868"/>
              <a:gd name="connsiteX107" fmla="*/ 4260783 w 4774129"/>
              <a:gd name="connsiteY107" fmla="*/ 300812 h 5183868"/>
              <a:gd name="connsiteX108" fmla="*/ 4232842 w 4774129"/>
              <a:gd name="connsiteY108" fmla="*/ 300812 h 5183868"/>
              <a:gd name="connsiteX109" fmla="*/ 4350279 w 4774129"/>
              <a:gd name="connsiteY109" fmla="*/ 300812 h 5183868"/>
              <a:gd name="connsiteX110" fmla="*/ 4350279 w 4774129"/>
              <a:gd name="connsiteY110" fmla="*/ 431059 h 5183868"/>
              <a:gd name="connsiteX111" fmla="*/ 4471272 w 4774129"/>
              <a:gd name="connsiteY111" fmla="*/ 431059 h 5183868"/>
              <a:gd name="connsiteX112" fmla="*/ 4471272 w 4774129"/>
              <a:gd name="connsiteY112" fmla="*/ 415787 h 5183868"/>
              <a:gd name="connsiteX113" fmla="*/ 4367766 w 4774129"/>
              <a:gd name="connsiteY113" fmla="*/ 415787 h 5183868"/>
              <a:gd name="connsiteX114" fmla="*/ 4367766 w 4774129"/>
              <a:gd name="connsiteY114" fmla="*/ 300812 h 5183868"/>
              <a:gd name="connsiteX115" fmla="*/ 4350279 w 4774129"/>
              <a:gd name="connsiteY115" fmla="*/ 300812 h 5183868"/>
              <a:gd name="connsiteX116" fmla="*/ 3596108 w 4774129"/>
              <a:gd name="connsiteY116" fmla="*/ 300084 h 5183868"/>
              <a:gd name="connsiteX117" fmla="*/ 3540852 w 4774129"/>
              <a:gd name="connsiteY117" fmla="*/ 304564 h 5183868"/>
              <a:gd name="connsiteX118" fmla="*/ 3523040 w 4774129"/>
              <a:gd name="connsiteY118" fmla="*/ 323452 h 5183868"/>
              <a:gd name="connsiteX119" fmla="*/ 3519102 w 4774129"/>
              <a:gd name="connsiteY119" fmla="*/ 365734 h 5183868"/>
              <a:gd name="connsiteX120" fmla="*/ 3526298 w 4774129"/>
              <a:gd name="connsiteY120" fmla="*/ 416111 h 5183868"/>
              <a:gd name="connsiteX121" fmla="*/ 3547124 w 4774129"/>
              <a:gd name="connsiteY121" fmla="*/ 428523 h 5183868"/>
              <a:gd name="connsiteX122" fmla="*/ 3603493 w 4774129"/>
              <a:gd name="connsiteY122" fmla="*/ 431087 h 5183868"/>
              <a:gd name="connsiteX123" fmla="*/ 3657935 w 4774129"/>
              <a:gd name="connsiteY123" fmla="*/ 427174 h 5183868"/>
              <a:gd name="connsiteX124" fmla="*/ 3671186 w 4774129"/>
              <a:gd name="connsiteY124" fmla="*/ 419160 h 5183868"/>
              <a:gd name="connsiteX125" fmla="*/ 3677512 w 4774129"/>
              <a:gd name="connsiteY125" fmla="*/ 404077 h 5183868"/>
              <a:gd name="connsiteX126" fmla="*/ 3679522 w 4774129"/>
              <a:gd name="connsiteY126" fmla="*/ 364763 h 5183868"/>
              <a:gd name="connsiteX127" fmla="*/ 3593583 w 4774129"/>
              <a:gd name="connsiteY127" fmla="*/ 364763 h 5183868"/>
              <a:gd name="connsiteX128" fmla="*/ 3593555 w 4774129"/>
              <a:gd name="connsiteY128" fmla="*/ 364763 h 5183868"/>
              <a:gd name="connsiteX129" fmla="*/ 3593555 w 4774129"/>
              <a:gd name="connsiteY129" fmla="*/ 380008 h 5183868"/>
              <a:gd name="connsiteX130" fmla="*/ 3661927 w 4774129"/>
              <a:gd name="connsiteY130" fmla="*/ 380008 h 5183868"/>
              <a:gd name="connsiteX131" fmla="*/ 3658804 w 4774129"/>
              <a:gd name="connsiteY131" fmla="*/ 406020 h 5183868"/>
              <a:gd name="connsiteX132" fmla="*/ 3645608 w 4774129"/>
              <a:gd name="connsiteY132" fmla="*/ 413521 h 5183868"/>
              <a:gd name="connsiteX133" fmla="*/ 3610173 w 4774129"/>
              <a:gd name="connsiteY133" fmla="*/ 415437 h 5183868"/>
              <a:gd name="connsiteX134" fmla="*/ 3553912 w 4774129"/>
              <a:gd name="connsiteY134" fmla="*/ 413440 h 5183868"/>
              <a:gd name="connsiteX135" fmla="*/ 3544110 w 4774129"/>
              <a:gd name="connsiteY135" fmla="*/ 409770 h 5183868"/>
              <a:gd name="connsiteX136" fmla="*/ 3539304 w 4774129"/>
              <a:gd name="connsiteY136" fmla="*/ 401702 h 5183868"/>
              <a:gd name="connsiteX137" fmla="*/ 3536915 w 4774129"/>
              <a:gd name="connsiteY137" fmla="*/ 363251 h 5183868"/>
              <a:gd name="connsiteX138" fmla="*/ 3538299 w 4774129"/>
              <a:gd name="connsiteY138" fmla="*/ 334677 h 5183868"/>
              <a:gd name="connsiteX139" fmla="*/ 3543350 w 4774129"/>
              <a:gd name="connsiteY139" fmla="*/ 322318 h 5183868"/>
              <a:gd name="connsiteX140" fmla="*/ 3559397 w 4774129"/>
              <a:gd name="connsiteY140" fmla="*/ 317165 h 5183868"/>
              <a:gd name="connsiteX141" fmla="*/ 3599040 w 4774129"/>
              <a:gd name="connsiteY141" fmla="*/ 315735 h 5183868"/>
              <a:gd name="connsiteX142" fmla="*/ 3634095 w 4774129"/>
              <a:gd name="connsiteY142" fmla="*/ 316679 h 5183868"/>
              <a:gd name="connsiteX143" fmla="*/ 3649083 w 4774129"/>
              <a:gd name="connsiteY143" fmla="*/ 318595 h 5183868"/>
              <a:gd name="connsiteX144" fmla="*/ 3656387 w 4774129"/>
              <a:gd name="connsiteY144" fmla="*/ 322211 h 5183868"/>
              <a:gd name="connsiteX145" fmla="*/ 3660623 w 4774129"/>
              <a:gd name="connsiteY145" fmla="*/ 341287 h 5183868"/>
              <a:gd name="connsiteX146" fmla="*/ 3678680 w 4774129"/>
              <a:gd name="connsiteY146" fmla="*/ 341287 h 5183868"/>
              <a:gd name="connsiteX147" fmla="*/ 3676562 w 4774129"/>
              <a:gd name="connsiteY147" fmla="*/ 323263 h 5183868"/>
              <a:gd name="connsiteX148" fmla="*/ 3669937 w 4774129"/>
              <a:gd name="connsiteY148" fmla="*/ 312011 h 5183868"/>
              <a:gd name="connsiteX149" fmla="*/ 3649490 w 4774129"/>
              <a:gd name="connsiteY149" fmla="*/ 302378 h 5183868"/>
              <a:gd name="connsiteX150" fmla="*/ 3626492 w 4774129"/>
              <a:gd name="connsiteY150" fmla="*/ 300813 h 5183868"/>
              <a:gd name="connsiteX151" fmla="*/ 3596108 w 4774129"/>
              <a:gd name="connsiteY151" fmla="*/ 300084 h 5183868"/>
              <a:gd name="connsiteX152" fmla="*/ 3208474 w 4774129"/>
              <a:gd name="connsiteY152" fmla="*/ 300031 h 5183868"/>
              <a:gd name="connsiteX153" fmla="*/ 3154412 w 4774129"/>
              <a:gd name="connsiteY153" fmla="*/ 302810 h 5183868"/>
              <a:gd name="connsiteX154" fmla="*/ 3130708 w 4774129"/>
              <a:gd name="connsiteY154" fmla="*/ 322265 h 5183868"/>
              <a:gd name="connsiteX155" fmla="*/ 3126879 w 4774129"/>
              <a:gd name="connsiteY155" fmla="*/ 367596 h 5183868"/>
              <a:gd name="connsiteX156" fmla="*/ 3131957 w 4774129"/>
              <a:gd name="connsiteY156" fmla="*/ 412684 h 5183868"/>
              <a:gd name="connsiteX157" fmla="*/ 3151724 w 4774129"/>
              <a:gd name="connsiteY157" fmla="*/ 428011 h 5183868"/>
              <a:gd name="connsiteX158" fmla="*/ 3211162 w 4774129"/>
              <a:gd name="connsiteY158" fmla="*/ 431060 h 5183868"/>
              <a:gd name="connsiteX159" fmla="*/ 3258300 w 4774129"/>
              <a:gd name="connsiteY159" fmla="*/ 428388 h 5183868"/>
              <a:gd name="connsiteX160" fmla="*/ 3277795 w 4774129"/>
              <a:gd name="connsiteY160" fmla="*/ 410553 h 5183868"/>
              <a:gd name="connsiteX161" fmla="*/ 3279913 w 4774129"/>
              <a:gd name="connsiteY161" fmla="*/ 386133 h 5183868"/>
              <a:gd name="connsiteX162" fmla="*/ 3262915 w 4774129"/>
              <a:gd name="connsiteY162" fmla="*/ 386133 h 5183868"/>
              <a:gd name="connsiteX163" fmla="*/ 3261314 w 4774129"/>
              <a:gd name="connsiteY163" fmla="*/ 405102 h 5183868"/>
              <a:gd name="connsiteX164" fmla="*/ 3256426 w 4774129"/>
              <a:gd name="connsiteY164" fmla="*/ 410957 h 5183868"/>
              <a:gd name="connsiteX165" fmla="*/ 3245565 w 4774129"/>
              <a:gd name="connsiteY165" fmla="*/ 413872 h 5183868"/>
              <a:gd name="connsiteX166" fmla="*/ 3228133 w 4774129"/>
              <a:gd name="connsiteY166" fmla="*/ 414870 h 5183868"/>
              <a:gd name="connsiteX167" fmla="*/ 3206003 w 4774129"/>
              <a:gd name="connsiteY167" fmla="*/ 415383 h 5183868"/>
              <a:gd name="connsiteX168" fmla="*/ 3163454 w 4774129"/>
              <a:gd name="connsiteY168" fmla="*/ 413845 h 5183868"/>
              <a:gd name="connsiteX169" fmla="*/ 3151507 w 4774129"/>
              <a:gd name="connsiteY169" fmla="*/ 409689 h 5183868"/>
              <a:gd name="connsiteX170" fmla="*/ 3146647 w 4774129"/>
              <a:gd name="connsiteY170" fmla="*/ 398761 h 5183868"/>
              <a:gd name="connsiteX171" fmla="*/ 3145289 w 4774129"/>
              <a:gd name="connsiteY171" fmla="*/ 381303 h 5183868"/>
              <a:gd name="connsiteX172" fmla="*/ 3144610 w 4774129"/>
              <a:gd name="connsiteY172" fmla="*/ 360607 h 5183868"/>
              <a:gd name="connsiteX173" fmla="*/ 3146375 w 4774129"/>
              <a:gd name="connsiteY173" fmla="*/ 334083 h 5183868"/>
              <a:gd name="connsiteX174" fmla="*/ 3151887 w 4774129"/>
              <a:gd name="connsiteY174" fmla="*/ 321482 h 5183868"/>
              <a:gd name="connsiteX175" fmla="*/ 3168776 w 4774129"/>
              <a:gd name="connsiteY175" fmla="*/ 317057 h 5183868"/>
              <a:gd name="connsiteX176" fmla="*/ 3207578 w 4774129"/>
              <a:gd name="connsiteY176" fmla="*/ 315681 h 5183868"/>
              <a:gd name="connsiteX177" fmla="*/ 3252896 w 4774129"/>
              <a:gd name="connsiteY177" fmla="*/ 319593 h 5183868"/>
              <a:gd name="connsiteX178" fmla="*/ 3260010 w 4774129"/>
              <a:gd name="connsiteY178" fmla="*/ 325664 h 5183868"/>
              <a:gd name="connsiteX179" fmla="*/ 3261829 w 4774129"/>
              <a:gd name="connsiteY179" fmla="*/ 338967 h 5183868"/>
              <a:gd name="connsiteX180" fmla="*/ 3261938 w 4774129"/>
              <a:gd name="connsiteY180" fmla="*/ 343446 h 5183868"/>
              <a:gd name="connsiteX181" fmla="*/ 3278175 w 4774129"/>
              <a:gd name="connsiteY181" fmla="*/ 343446 h 5183868"/>
              <a:gd name="connsiteX182" fmla="*/ 3276546 w 4774129"/>
              <a:gd name="connsiteY182" fmla="*/ 320646 h 5183868"/>
              <a:gd name="connsiteX183" fmla="*/ 3269785 w 4774129"/>
              <a:gd name="connsiteY183" fmla="*/ 309717 h 5183868"/>
              <a:gd name="connsiteX184" fmla="*/ 3257159 w 4774129"/>
              <a:gd name="connsiteY184" fmla="*/ 303377 h 5183868"/>
              <a:gd name="connsiteX185" fmla="*/ 3208474 w 4774129"/>
              <a:gd name="connsiteY185" fmla="*/ 300031 h 5183868"/>
              <a:gd name="connsiteX186" fmla="*/ 3033310 w 4774129"/>
              <a:gd name="connsiteY186" fmla="*/ 299977 h 5183868"/>
              <a:gd name="connsiteX187" fmla="*/ 2975448 w 4774129"/>
              <a:gd name="connsiteY187" fmla="*/ 302621 h 5183868"/>
              <a:gd name="connsiteX188" fmla="*/ 2951743 w 4774129"/>
              <a:gd name="connsiteY188" fmla="*/ 320834 h 5183868"/>
              <a:gd name="connsiteX189" fmla="*/ 2947426 w 4774129"/>
              <a:gd name="connsiteY189" fmla="*/ 365006 h 5183868"/>
              <a:gd name="connsiteX190" fmla="*/ 2949381 w 4774129"/>
              <a:gd name="connsiteY190" fmla="*/ 402404 h 5183868"/>
              <a:gd name="connsiteX191" fmla="*/ 2957201 w 4774129"/>
              <a:gd name="connsiteY191" fmla="*/ 419592 h 5183868"/>
              <a:gd name="connsiteX192" fmla="*/ 2967275 w 4774129"/>
              <a:gd name="connsiteY192" fmla="*/ 426473 h 5183868"/>
              <a:gd name="connsiteX193" fmla="*/ 2982725 w 4774129"/>
              <a:gd name="connsiteY193" fmla="*/ 429630 h 5183868"/>
              <a:gd name="connsiteX194" fmla="*/ 3006402 w 4774129"/>
              <a:gd name="connsiteY194" fmla="*/ 430574 h 5183868"/>
              <a:gd name="connsiteX195" fmla="*/ 3039203 w 4774129"/>
              <a:gd name="connsiteY195" fmla="*/ 431060 h 5183868"/>
              <a:gd name="connsiteX196" fmla="*/ 3082457 w 4774129"/>
              <a:gd name="connsiteY196" fmla="*/ 428820 h 5183868"/>
              <a:gd name="connsiteX197" fmla="*/ 3101410 w 4774129"/>
              <a:gd name="connsiteY197" fmla="*/ 420483 h 5183868"/>
              <a:gd name="connsiteX198" fmla="*/ 3109230 w 4774129"/>
              <a:gd name="connsiteY198" fmla="*/ 402404 h 5183868"/>
              <a:gd name="connsiteX199" fmla="*/ 3111484 w 4774129"/>
              <a:gd name="connsiteY199" fmla="*/ 366004 h 5183868"/>
              <a:gd name="connsiteX200" fmla="*/ 3110044 w 4774129"/>
              <a:gd name="connsiteY200" fmla="*/ 334893 h 5183868"/>
              <a:gd name="connsiteX201" fmla="*/ 3106867 w 4774129"/>
              <a:gd name="connsiteY201" fmla="*/ 319782 h 5183868"/>
              <a:gd name="connsiteX202" fmla="*/ 3100812 w 4774129"/>
              <a:gd name="connsiteY202" fmla="*/ 310473 h 5183868"/>
              <a:gd name="connsiteX203" fmla="*/ 3080692 w 4774129"/>
              <a:gd name="connsiteY203" fmla="*/ 302135 h 5183868"/>
              <a:gd name="connsiteX204" fmla="*/ 3033310 w 4774129"/>
              <a:gd name="connsiteY204" fmla="*/ 299977 h 5183868"/>
              <a:gd name="connsiteX205" fmla="*/ 3381247 w 4774129"/>
              <a:gd name="connsiteY205" fmla="*/ 299976 h 5183868"/>
              <a:gd name="connsiteX206" fmla="*/ 3323412 w 4774129"/>
              <a:gd name="connsiteY206" fmla="*/ 302621 h 5183868"/>
              <a:gd name="connsiteX207" fmla="*/ 3299680 w 4774129"/>
              <a:gd name="connsiteY207" fmla="*/ 320834 h 5183868"/>
              <a:gd name="connsiteX208" fmla="*/ 3295363 w 4774129"/>
              <a:gd name="connsiteY208" fmla="*/ 365005 h 5183868"/>
              <a:gd name="connsiteX209" fmla="*/ 3297318 w 4774129"/>
              <a:gd name="connsiteY209" fmla="*/ 402404 h 5183868"/>
              <a:gd name="connsiteX210" fmla="*/ 3305138 w 4774129"/>
              <a:gd name="connsiteY210" fmla="*/ 419592 h 5183868"/>
              <a:gd name="connsiteX211" fmla="*/ 3315212 w 4774129"/>
              <a:gd name="connsiteY211" fmla="*/ 426473 h 5183868"/>
              <a:gd name="connsiteX212" fmla="*/ 3330662 w 4774129"/>
              <a:gd name="connsiteY212" fmla="*/ 429630 h 5183868"/>
              <a:gd name="connsiteX213" fmla="*/ 3354339 w 4774129"/>
              <a:gd name="connsiteY213" fmla="*/ 430574 h 5183868"/>
              <a:gd name="connsiteX214" fmla="*/ 3387140 w 4774129"/>
              <a:gd name="connsiteY214" fmla="*/ 431060 h 5183868"/>
              <a:gd name="connsiteX215" fmla="*/ 3430394 w 4774129"/>
              <a:gd name="connsiteY215" fmla="*/ 428820 h 5183868"/>
              <a:gd name="connsiteX216" fmla="*/ 3449347 w 4774129"/>
              <a:gd name="connsiteY216" fmla="*/ 420482 h 5183868"/>
              <a:gd name="connsiteX217" fmla="*/ 3457167 w 4774129"/>
              <a:gd name="connsiteY217" fmla="*/ 402404 h 5183868"/>
              <a:gd name="connsiteX218" fmla="*/ 3459421 w 4774129"/>
              <a:gd name="connsiteY218" fmla="*/ 366004 h 5183868"/>
              <a:gd name="connsiteX219" fmla="*/ 3457981 w 4774129"/>
              <a:gd name="connsiteY219" fmla="*/ 334892 h 5183868"/>
              <a:gd name="connsiteX220" fmla="*/ 3454804 w 4774129"/>
              <a:gd name="connsiteY220" fmla="*/ 319782 h 5183868"/>
              <a:gd name="connsiteX221" fmla="*/ 3448749 w 4774129"/>
              <a:gd name="connsiteY221" fmla="*/ 310473 h 5183868"/>
              <a:gd name="connsiteX222" fmla="*/ 3428629 w 4774129"/>
              <a:gd name="connsiteY222" fmla="*/ 302135 h 5183868"/>
              <a:gd name="connsiteX223" fmla="*/ 3381247 w 4774129"/>
              <a:gd name="connsiteY223" fmla="*/ 299976 h 5183868"/>
              <a:gd name="connsiteX224" fmla="*/ 3909098 w 4774129"/>
              <a:gd name="connsiteY224" fmla="*/ 299976 h 5183868"/>
              <a:gd name="connsiteX225" fmla="*/ 3851263 w 4774129"/>
              <a:gd name="connsiteY225" fmla="*/ 302621 h 5183868"/>
              <a:gd name="connsiteX226" fmla="*/ 3827531 w 4774129"/>
              <a:gd name="connsiteY226" fmla="*/ 320834 h 5183868"/>
              <a:gd name="connsiteX227" fmla="*/ 3823214 w 4774129"/>
              <a:gd name="connsiteY227" fmla="*/ 365005 h 5183868"/>
              <a:gd name="connsiteX228" fmla="*/ 3825169 w 4774129"/>
              <a:gd name="connsiteY228" fmla="*/ 402403 h 5183868"/>
              <a:gd name="connsiteX229" fmla="*/ 3832989 w 4774129"/>
              <a:gd name="connsiteY229" fmla="*/ 419592 h 5183868"/>
              <a:gd name="connsiteX230" fmla="*/ 3843063 w 4774129"/>
              <a:gd name="connsiteY230" fmla="*/ 426472 h 5183868"/>
              <a:gd name="connsiteX231" fmla="*/ 3858513 w 4774129"/>
              <a:gd name="connsiteY231" fmla="*/ 429629 h 5183868"/>
              <a:gd name="connsiteX232" fmla="*/ 3882190 w 4774129"/>
              <a:gd name="connsiteY232" fmla="*/ 430574 h 5183868"/>
              <a:gd name="connsiteX233" fmla="*/ 3914991 w 4774129"/>
              <a:gd name="connsiteY233" fmla="*/ 431060 h 5183868"/>
              <a:gd name="connsiteX234" fmla="*/ 3958245 w 4774129"/>
              <a:gd name="connsiteY234" fmla="*/ 428820 h 5183868"/>
              <a:gd name="connsiteX235" fmla="*/ 3977198 w 4774129"/>
              <a:gd name="connsiteY235" fmla="*/ 420482 h 5183868"/>
              <a:gd name="connsiteX236" fmla="*/ 3985018 w 4774129"/>
              <a:gd name="connsiteY236" fmla="*/ 402403 h 5183868"/>
              <a:gd name="connsiteX237" fmla="*/ 3987271 w 4774129"/>
              <a:gd name="connsiteY237" fmla="*/ 366004 h 5183868"/>
              <a:gd name="connsiteX238" fmla="*/ 3985832 w 4774129"/>
              <a:gd name="connsiteY238" fmla="*/ 334892 h 5183868"/>
              <a:gd name="connsiteX239" fmla="*/ 3982655 w 4774129"/>
              <a:gd name="connsiteY239" fmla="*/ 319782 h 5183868"/>
              <a:gd name="connsiteX240" fmla="*/ 3976600 w 4774129"/>
              <a:gd name="connsiteY240" fmla="*/ 310473 h 5183868"/>
              <a:gd name="connsiteX241" fmla="*/ 3956480 w 4774129"/>
              <a:gd name="connsiteY241" fmla="*/ 302135 h 5183868"/>
              <a:gd name="connsiteX242" fmla="*/ 3909098 w 4774129"/>
              <a:gd name="connsiteY242" fmla="*/ 299976 h 5183868"/>
              <a:gd name="connsiteX243" fmla="*/ 0 w 4774129"/>
              <a:gd name="connsiteY243" fmla="*/ 5644 h 5183868"/>
              <a:gd name="connsiteX244" fmla="*/ 4768485 w 4774129"/>
              <a:gd name="connsiteY244" fmla="*/ 0 h 5183868"/>
              <a:gd name="connsiteX245" fmla="*/ 4774129 w 4774129"/>
              <a:gd name="connsiteY245" fmla="*/ 5149143 h 5183868"/>
              <a:gd name="connsiteX246" fmla="*/ 873889 w 4774129"/>
              <a:gd name="connsiteY246" fmla="*/ 5183868 h 5183868"/>
              <a:gd name="connsiteX247" fmla="*/ 0 w 4774129"/>
              <a:gd name="connsiteY247" fmla="*/ 5644 h 5183868"/>
              <a:gd name="connsiteX0" fmla="*/ 4020100 w 4774129"/>
              <a:gd name="connsiteY0" fmla="*/ 372021 h 5154931"/>
              <a:gd name="connsiteX1" fmla="*/ 4089612 w 4774129"/>
              <a:gd name="connsiteY1" fmla="*/ 372021 h 5154931"/>
              <a:gd name="connsiteX2" fmla="*/ 4121354 w 4774129"/>
              <a:gd name="connsiteY2" fmla="*/ 372965 h 5154931"/>
              <a:gd name="connsiteX3" fmla="*/ 4130423 w 4774129"/>
              <a:gd name="connsiteY3" fmla="*/ 376392 h 5154931"/>
              <a:gd name="connsiteX4" fmla="*/ 4136097 w 4774129"/>
              <a:gd name="connsiteY4" fmla="*/ 393769 h 5154931"/>
              <a:gd name="connsiteX5" fmla="*/ 4131020 w 4774129"/>
              <a:gd name="connsiteY5" fmla="*/ 410471 h 5154931"/>
              <a:gd name="connsiteX6" fmla="*/ 4118638 w 4774129"/>
              <a:gd name="connsiteY6" fmla="*/ 414708 h 5154931"/>
              <a:gd name="connsiteX7" fmla="*/ 4089639 w 4774129"/>
              <a:gd name="connsiteY7" fmla="*/ 415814 h 5154931"/>
              <a:gd name="connsiteX8" fmla="*/ 4020128 w 4774129"/>
              <a:gd name="connsiteY8" fmla="*/ 415814 h 5154931"/>
              <a:gd name="connsiteX9" fmla="*/ 4020100 w 4774129"/>
              <a:gd name="connsiteY9" fmla="*/ 415814 h 5154931"/>
              <a:gd name="connsiteX10" fmla="*/ 4020100 w 4774129"/>
              <a:gd name="connsiteY10" fmla="*/ 372021 h 5154931"/>
              <a:gd name="connsiteX11" fmla="*/ 4020073 w 4774129"/>
              <a:gd name="connsiteY11" fmla="*/ 316112 h 5154931"/>
              <a:gd name="connsiteX12" fmla="*/ 4089585 w 4774129"/>
              <a:gd name="connsiteY12" fmla="*/ 316112 h 5154931"/>
              <a:gd name="connsiteX13" fmla="*/ 4117634 w 4774129"/>
              <a:gd name="connsiteY13" fmla="*/ 317164 h 5154931"/>
              <a:gd name="connsiteX14" fmla="*/ 4125807 w 4774129"/>
              <a:gd name="connsiteY14" fmla="*/ 320213 h 5154931"/>
              <a:gd name="connsiteX15" fmla="*/ 4130911 w 4774129"/>
              <a:gd name="connsiteY15" fmla="*/ 336430 h 5154931"/>
              <a:gd name="connsiteX16" fmla="*/ 4123526 w 4774129"/>
              <a:gd name="connsiteY16" fmla="*/ 353510 h 5154931"/>
              <a:gd name="connsiteX17" fmla="*/ 4113534 w 4774129"/>
              <a:gd name="connsiteY17" fmla="*/ 356127 h 5154931"/>
              <a:gd name="connsiteX18" fmla="*/ 4089639 w 4774129"/>
              <a:gd name="connsiteY18" fmla="*/ 356748 h 5154931"/>
              <a:gd name="connsiteX19" fmla="*/ 4020128 w 4774129"/>
              <a:gd name="connsiteY19" fmla="*/ 356748 h 5154931"/>
              <a:gd name="connsiteX20" fmla="*/ 4020073 w 4774129"/>
              <a:gd name="connsiteY20" fmla="*/ 356748 h 5154931"/>
              <a:gd name="connsiteX21" fmla="*/ 4020073 w 4774129"/>
              <a:gd name="connsiteY21" fmla="*/ 316112 h 5154931"/>
              <a:gd name="connsiteX22" fmla="*/ 4243785 w 4774129"/>
              <a:gd name="connsiteY22" fmla="*/ 316085 h 5154931"/>
              <a:gd name="connsiteX23" fmla="*/ 4250791 w 4774129"/>
              <a:gd name="connsiteY23" fmla="*/ 316085 h 5154931"/>
              <a:gd name="connsiteX24" fmla="*/ 4291601 w 4774129"/>
              <a:gd name="connsiteY24" fmla="*/ 388318 h 5154931"/>
              <a:gd name="connsiteX25" fmla="*/ 4202404 w 4774129"/>
              <a:gd name="connsiteY25" fmla="*/ 388318 h 5154931"/>
              <a:gd name="connsiteX26" fmla="*/ 4243785 w 4774129"/>
              <a:gd name="connsiteY26" fmla="*/ 316085 h 5154931"/>
              <a:gd name="connsiteX27" fmla="*/ 3023210 w 4774129"/>
              <a:gd name="connsiteY27" fmla="*/ 315600 h 5154931"/>
              <a:gd name="connsiteX28" fmla="*/ 3059757 w 4774129"/>
              <a:gd name="connsiteY28" fmla="*/ 315978 h 5154931"/>
              <a:gd name="connsiteX29" fmla="*/ 3076836 w 4774129"/>
              <a:gd name="connsiteY29" fmla="*/ 317462 h 5154931"/>
              <a:gd name="connsiteX30" fmla="*/ 3091716 w 4774129"/>
              <a:gd name="connsiteY30" fmla="*/ 330144 h 5154931"/>
              <a:gd name="connsiteX31" fmla="*/ 3093644 w 4774129"/>
              <a:gd name="connsiteY31" fmla="*/ 366301 h 5154931"/>
              <a:gd name="connsiteX32" fmla="*/ 3091445 w 4774129"/>
              <a:gd name="connsiteY32" fmla="*/ 399517 h 5154931"/>
              <a:gd name="connsiteX33" fmla="*/ 3078004 w 4774129"/>
              <a:gd name="connsiteY33" fmla="*/ 412792 h 5154931"/>
              <a:gd name="connsiteX34" fmla="*/ 3031926 w 4774129"/>
              <a:gd name="connsiteY34" fmla="*/ 415383 h 5154931"/>
              <a:gd name="connsiteX35" fmla="*/ 2992853 w 4774129"/>
              <a:gd name="connsiteY35" fmla="*/ 414250 h 5154931"/>
              <a:gd name="connsiteX36" fmla="*/ 2977973 w 4774129"/>
              <a:gd name="connsiteY36" fmla="*/ 412334 h 5154931"/>
              <a:gd name="connsiteX37" fmla="*/ 2970778 w 4774129"/>
              <a:gd name="connsiteY37" fmla="*/ 408313 h 5154931"/>
              <a:gd name="connsiteX38" fmla="*/ 2966406 w 4774129"/>
              <a:gd name="connsiteY38" fmla="*/ 395092 h 5154931"/>
              <a:gd name="connsiteX39" fmla="*/ 2965211 w 4774129"/>
              <a:gd name="connsiteY39" fmla="*/ 363656 h 5154931"/>
              <a:gd name="connsiteX40" fmla="*/ 2967411 w 4774129"/>
              <a:gd name="connsiteY40" fmla="*/ 331790 h 5154931"/>
              <a:gd name="connsiteX41" fmla="*/ 2972081 w 4774129"/>
              <a:gd name="connsiteY41" fmla="*/ 322022 h 5154931"/>
              <a:gd name="connsiteX42" fmla="*/ 2982888 w 4774129"/>
              <a:gd name="connsiteY42" fmla="*/ 317785 h 5154931"/>
              <a:gd name="connsiteX43" fmla="*/ 3023210 w 4774129"/>
              <a:gd name="connsiteY43" fmla="*/ 315600 h 5154931"/>
              <a:gd name="connsiteX44" fmla="*/ 3371174 w 4774129"/>
              <a:gd name="connsiteY44" fmla="*/ 315600 h 5154931"/>
              <a:gd name="connsiteX45" fmla="*/ 3407749 w 4774129"/>
              <a:gd name="connsiteY45" fmla="*/ 315977 h 5154931"/>
              <a:gd name="connsiteX46" fmla="*/ 3424828 w 4774129"/>
              <a:gd name="connsiteY46" fmla="*/ 317461 h 5154931"/>
              <a:gd name="connsiteX47" fmla="*/ 3439708 w 4774129"/>
              <a:gd name="connsiteY47" fmla="*/ 330143 h 5154931"/>
              <a:gd name="connsiteX48" fmla="*/ 3441635 w 4774129"/>
              <a:gd name="connsiteY48" fmla="*/ 366301 h 5154931"/>
              <a:gd name="connsiteX49" fmla="*/ 3439436 w 4774129"/>
              <a:gd name="connsiteY49" fmla="*/ 399517 h 5154931"/>
              <a:gd name="connsiteX50" fmla="*/ 3425995 w 4774129"/>
              <a:gd name="connsiteY50" fmla="*/ 412792 h 5154931"/>
              <a:gd name="connsiteX51" fmla="*/ 3379917 w 4774129"/>
              <a:gd name="connsiteY51" fmla="*/ 415383 h 5154931"/>
              <a:gd name="connsiteX52" fmla="*/ 3340844 w 4774129"/>
              <a:gd name="connsiteY52" fmla="*/ 414249 h 5154931"/>
              <a:gd name="connsiteX53" fmla="*/ 3325964 w 4774129"/>
              <a:gd name="connsiteY53" fmla="*/ 412334 h 5154931"/>
              <a:gd name="connsiteX54" fmla="*/ 3318769 w 4774129"/>
              <a:gd name="connsiteY54" fmla="*/ 408313 h 5154931"/>
              <a:gd name="connsiteX55" fmla="*/ 3314397 w 4774129"/>
              <a:gd name="connsiteY55" fmla="*/ 395091 h 5154931"/>
              <a:gd name="connsiteX56" fmla="*/ 3313203 w 4774129"/>
              <a:gd name="connsiteY56" fmla="*/ 363656 h 5154931"/>
              <a:gd name="connsiteX57" fmla="*/ 3315402 w 4774129"/>
              <a:gd name="connsiteY57" fmla="*/ 331789 h 5154931"/>
              <a:gd name="connsiteX58" fmla="*/ 3320045 w 4774129"/>
              <a:gd name="connsiteY58" fmla="*/ 322022 h 5154931"/>
              <a:gd name="connsiteX59" fmla="*/ 3330852 w 4774129"/>
              <a:gd name="connsiteY59" fmla="*/ 317785 h 5154931"/>
              <a:gd name="connsiteX60" fmla="*/ 3371174 w 4774129"/>
              <a:gd name="connsiteY60" fmla="*/ 315600 h 5154931"/>
              <a:gd name="connsiteX61" fmla="*/ 3898998 w 4774129"/>
              <a:gd name="connsiteY61" fmla="*/ 315600 h 5154931"/>
              <a:gd name="connsiteX62" fmla="*/ 3935573 w 4774129"/>
              <a:gd name="connsiteY62" fmla="*/ 315977 h 5154931"/>
              <a:gd name="connsiteX63" fmla="*/ 3952652 w 4774129"/>
              <a:gd name="connsiteY63" fmla="*/ 317461 h 5154931"/>
              <a:gd name="connsiteX64" fmla="*/ 3967531 w 4774129"/>
              <a:gd name="connsiteY64" fmla="*/ 330143 h 5154931"/>
              <a:gd name="connsiteX65" fmla="*/ 3969459 w 4774129"/>
              <a:gd name="connsiteY65" fmla="*/ 366300 h 5154931"/>
              <a:gd name="connsiteX66" fmla="*/ 3967260 w 4774129"/>
              <a:gd name="connsiteY66" fmla="*/ 399516 h 5154931"/>
              <a:gd name="connsiteX67" fmla="*/ 3953819 w 4774129"/>
              <a:gd name="connsiteY67" fmla="*/ 412792 h 5154931"/>
              <a:gd name="connsiteX68" fmla="*/ 3907741 w 4774129"/>
              <a:gd name="connsiteY68" fmla="*/ 415382 h 5154931"/>
              <a:gd name="connsiteX69" fmla="*/ 3868668 w 4774129"/>
              <a:gd name="connsiteY69" fmla="*/ 414249 h 5154931"/>
              <a:gd name="connsiteX70" fmla="*/ 3853788 w 4774129"/>
              <a:gd name="connsiteY70" fmla="*/ 412333 h 5154931"/>
              <a:gd name="connsiteX71" fmla="*/ 3846593 w 4774129"/>
              <a:gd name="connsiteY71" fmla="*/ 408313 h 5154931"/>
              <a:gd name="connsiteX72" fmla="*/ 3842221 w 4774129"/>
              <a:gd name="connsiteY72" fmla="*/ 395091 h 5154931"/>
              <a:gd name="connsiteX73" fmla="*/ 3841027 w 4774129"/>
              <a:gd name="connsiteY73" fmla="*/ 363656 h 5154931"/>
              <a:gd name="connsiteX74" fmla="*/ 3843226 w 4774129"/>
              <a:gd name="connsiteY74" fmla="*/ 331789 h 5154931"/>
              <a:gd name="connsiteX75" fmla="*/ 3847869 w 4774129"/>
              <a:gd name="connsiteY75" fmla="*/ 322021 h 5154931"/>
              <a:gd name="connsiteX76" fmla="*/ 3858676 w 4774129"/>
              <a:gd name="connsiteY76" fmla="*/ 317785 h 5154931"/>
              <a:gd name="connsiteX77" fmla="*/ 3898998 w 4774129"/>
              <a:gd name="connsiteY77" fmla="*/ 315600 h 5154931"/>
              <a:gd name="connsiteX78" fmla="*/ 3694917 w 4774129"/>
              <a:gd name="connsiteY78" fmla="*/ 300812 h 5154931"/>
              <a:gd name="connsiteX79" fmla="*/ 3694917 w 4774129"/>
              <a:gd name="connsiteY79" fmla="*/ 431059 h 5154931"/>
              <a:gd name="connsiteX80" fmla="*/ 3815910 w 4774129"/>
              <a:gd name="connsiteY80" fmla="*/ 431059 h 5154931"/>
              <a:gd name="connsiteX81" fmla="*/ 3815910 w 4774129"/>
              <a:gd name="connsiteY81" fmla="*/ 415787 h 5154931"/>
              <a:gd name="connsiteX82" fmla="*/ 3712404 w 4774129"/>
              <a:gd name="connsiteY82" fmla="*/ 415787 h 5154931"/>
              <a:gd name="connsiteX83" fmla="*/ 3712404 w 4774129"/>
              <a:gd name="connsiteY83" fmla="*/ 300812 h 5154931"/>
              <a:gd name="connsiteX84" fmla="*/ 3694917 w 4774129"/>
              <a:gd name="connsiteY84" fmla="*/ 300812 h 5154931"/>
              <a:gd name="connsiteX85" fmla="*/ 4002641 w 4774129"/>
              <a:gd name="connsiteY85" fmla="*/ 300812 h 5154931"/>
              <a:gd name="connsiteX86" fmla="*/ 4002641 w 4774129"/>
              <a:gd name="connsiteY86" fmla="*/ 431059 h 5154931"/>
              <a:gd name="connsiteX87" fmla="*/ 4089639 w 4774129"/>
              <a:gd name="connsiteY87" fmla="*/ 431059 h 5154931"/>
              <a:gd name="connsiteX88" fmla="*/ 4117091 w 4774129"/>
              <a:gd name="connsiteY88" fmla="*/ 430196 h 5154931"/>
              <a:gd name="connsiteX89" fmla="*/ 4136152 w 4774129"/>
              <a:gd name="connsiteY89" fmla="*/ 427228 h 5154931"/>
              <a:gd name="connsiteX90" fmla="*/ 4146769 w 4774129"/>
              <a:gd name="connsiteY90" fmla="*/ 420941 h 5154931"/>
              <a:gd name="connsiteX91" fmla="*/ 4153964 w 4774129"/>
              <a:gd name="connsiteY91" fmla="*/ 394039 h 5154931"/>
              <a:gd name="connsiteX92" fmla="*/ 4149104 w 4774129"/>
              <a:gd name="connsiteY92" fmla="*/ 371562 h 5154931"/>
              <a:gd name="connsiteX93" fmla="*/ 4132540 w 4774129"/>
              <a:gd name="connsiteY93" fmla="*/ 362549 h 5154931"/>
              <a:gd name="connsiteX94" fmla="*/ 4145221 w 4774129"/>
              <a:gd name="connsiteY94" fmla="*/ 353105 h 5154931"/>
              <a:gd name="connsiteX95" fmla="*/ 4148778 w 4774129"/>
              <a:gd name="connsiteY95" fmla="*/ 334217 h 5154931"/>
              <a:gd name="connsiteX96" fmla="*/ 4145139 w 4774129"/>
              <a:gd name="connsiteY96" fmla="*/ 316085 h 5154931"/>
              <a:gd name="connsiteX97" fmla="*/ 4119399 w 4774129"/>
              <a:gd name="connsiteY97" fmla="*/ 301676 h 5154931"/>
              <a:gd name="connsiteX98" fmla="*/ 4089639 w 4774129"/>
              <a:gd name="connsiteY98" fmla="*/ 300812 h 5154931"/>
              <a:gd name="connsiteX99" fmla="*/ 4002641 w 4774129"/>
              <a:gd name="connsiteY99" fmla="*/ 300812 h 5154931"/>
              <a:gd name="connsiteX100" fmla="*/ 4232842 w 4774129"/>
              <a:gd name="connsiteY100" fmla="*/ 300812 h 5154931"/>
              <a:gd name="connsiteX101" fmla="*/ 4158525 w 4774129"/>
              <a:gd name="connsiteY101" fmla="*/ 431059 h 5154931"/>
              <a:gd name="connsiteX102" fmla="*/ 4178292 w 4774129"/>
              <a:gd name="connsiteY102" fmla="*/ 431059 h 5154931"/>
              <a:gd name="connsiteX103" fmla="*/ 4193932 w 4774129"/>
              <a:gd name="connsiteY103" fmla="*/ 403590 h 5154931"/>
              <a:gd name="connsiteX104" fmla="*/ 4299937 w 4774129"/>
              <a:gd name="connsiteY104" fmla="*/ 403590 h 5154931"/>
              <a:gd name="connsiteX105" fmla="*/ 4315496 w 4774129"/>
              <a:gd name="connsiteY105" fmla="*/ 431059 h 5154931"/>
              <a:gd name="connsiteX106" fmla="*/ 4334910 w 4774129"/>
              <a:gd name="connsiteY106" fmla="*/ 431059 h 5154931"/>
              <a:gd name="connsiteX107" fmla="*/ 4260783 w 4774129"/>
              <a:gd name="connsiteY107" fmla="*/ 300812 h 5154931"/>
              <a:gd name="connsiteX108" fmla="*/ 4232842 w 4774129"/>
              <a:gd name="connsiteY108" fmla="*/ 300812 h 5154931"/>
              <a:gd name="connsiteX109" fmla="*/ 4350279 w 4774129"/>
              <a:gd name="connsiteY109" fmla="*/ 300812 h 5154931"/>
              <a:gd name="connsiteX110" fmla="*/ 4350279 w 4774129"/>
              <a:gd name="connsiteY110" fmla="*/ 431059 h 5154931"/>
              <a:gd name="connsiteX111" fmla="*/ 4471272 w 4774129"/>
              <a:gd name="connsiteY111" fmla="*/ 431059 h 5154931"/>
              <a:gd name="connsiteX112" fmla="*/ 4471272 w 4774129"/>
              <a:gd name="connsiteY112" fmla="*/ 415787 h 5154931"/>
              <a:gd name="connsiteX113" fmla="*/ 4367766 w 4774129"/>
              <a:gd name="connsiteY113" fmla="*/ 415787 h 5154931"/>
              <a:gd name="connsiteX114" fmla="*/ 4367766 w 4774129"/>
              <a:gd name="connsiteY114" fmla="*/ 300812 h 5154931"/>
              <a:gd name="connsiteX115" fmla="*/ 4350279 w 4774129"/>
              <a:gd name="connsiteY115" fmla="*/ 300812 h 5154931"/>
              <a:gd name="connsiteX116" fmla="*/ 3596108 w 4774129"/>
              <a:gd name="connsiteY116" fmla="*/ 300084 h 5154931"/>
              <a:gd name="connsiteX117" fmla="*/ 3540852 w 4774129"/>
              <a:gd name="connsiteY117" fmla="*/ 304564 h 5154931"/>
              <a:gd name="connsiteX118" fmla="*/ 3523040 w 4774129"/>
              <a:gd name="connsiteY118" fmla="*/ 323452 h 5154931"/>
              <a:gd name="connsiteX119" fmla="*/ 3519102 w 4774129"/>
              <a:gd name="connsiteY119" fmla="*/ 365734 h 5154931"/>
              <a:gd name="connsiteX120" fmla="*/ 3526298 w 4774129"/>
              <a:gd name="connsiteY120" fmla="*/ 416111 h 5154931"/>
              <a:gd name="connsiteX121" fmla="*/ 3547124 w 4774129"/>
              <a:gd name="connsiteY121" fmla="*/ 428523 h 5154931"/>
              <a:gd name="connsiteX122" fmla="*/ 3603493 w 4774129"/>
              <a:gd name="connsiteY122" fmla="*/ 431087 h 5154931"/>
              <a:gd name="connsiteX123" fmla="*/ 3657935 w 4774129"/>
              <a:gd name="connsiteY123" fmla="*/ 427174 h 5154931"/>
              <a:gd name="connsiteX124" fmla="*/ 3671186 w 4774129"/>
              <a:gd name="connsiteY124" fmla="*/ 419160 h 5154931"/>
              <a:gd name="connsiteX125" fmla="*/ 3677512 w 4774129"/>
              <a:gd name="connsiteY125" fmla="*/ 404077 h 5154931"/>
              <a:gd name="connsiteX126" fmla="*/ 3679522 w 4774129"/>
              <a:gd name="connsiteY126" fmla="*/ 364763 h 5154931"/>
              <a:gd name="connsiteX127" fmla="*/ 3593583 w 4774129"/>
              <a:gd name="connsiteY127" fmla="*/ 364763 h 5154931"/>
              <a:gd name="connsiteX128" fmla="*/ 3593555 w 4774129"/>
              <a:gd name="connsiteY128" fmla="*/ 364763 h 5154931"/>
              <a:gd name="connsiteX129" fmla="*/ 3593555 w 4774129"/>
              <a:gd name="connsiteY129" fmla="*/ 380008 h 5154931"/>
              <a:gd name="connsiteX130" fmla="*/ 3661927 w 4774129"/>
              <a:gd name="connsiteY130" fmla="*/ 380008 h 5154931"/>
              <a:gd name="connsiteX131" fmla="*/ 3658804 w 4774129"/>
              <a:gd name="connsiteY131" fmla="*/ 406020 h 5154931"/>
              <a:gd name="connsiteX132" fmla="*/ 3645608 w 4774129"/>
              <a:gd name="connsiteY132" fmla="*/ 413521 h 5154931"/>
              <a:gd name="connsiteX133" fmla="*/ 3610173 w 4774129"/>
              <a:gd name="connsiteY133" fmla="*/ 415437 h 5154931"/>
              <a:gd name="connsiteX134" fmla="*/ 3553912 w 4774129"/>
              <a:gd name="connsiteY134" fmla="*/ 413440 h 5154931"/>
              <a:gd name="connsiteX135" fmla="*/ 3544110 w 4774129"/>
              <a:gd name="connsiteY135" fmla="*/ 409770 h 5154931"/>
              <a:gd name="connsiteX136" fmla="*/ 3539304 w 4774129"/>
              <a:gd name="connsiteY136" fmla="*/ 401702 h 5154931"/>
              <a:gd name="connsiteX137" fmla="*/ 3536915 w 4774129"/>
              <a:gd name="connsiteY137" fmla="*/ 363251 h 5154931"/>
              <a:gd name="connsiteX138" fmla="*/ 3538299 w 4774129"/>
              <a:gd name="connsiteY138" fmla="*/ 334677 h 5154931"/>
              <a:gd name="connsiteX139" fmla="*/ 3543350 w 4774129"/>
              <a:gd name="connsiteY139" fmla="*/ 322318 h 5154931"/>
              <a:gd name="connsiteX140" fmla="*/ 3559397 w 4774129"/>
              <a:gd name="connsiteY140" fmla="*/ 317165 h 5154931"/>
              <a:gd name="connsiteX141" fmla="*/ 3599040 w 4774129"/>
              <a:gd name="connsiteY141" fmla="*/ 315735 h 5154931"/>
              <a:gd name="connsiteX142" fmla="*/ 3634095 w 4774129"/>
              <a:gd name="connsiteY142" fmla="*/ 316679 h 5154931"/>
              <a:gd name="connsiteX143" fmla="*/ 3649083 w 4774129"/>
              <a:gd name="connsiteY143" fmla="*/ 318595 h 5154931"/>
              <a:gd name="connsiteX144" fmla="*/ 3656387 w 4774129"/>
              <a:gd name="connsiteY144" fmla="*/ 322211 h 5154931"/>
              <a:gd name="connsiteX145" fmla="*/ 3660623 w 4774129"/>
              <a:gd name="connsiteY145" fmla="*/ 341287 h 5154931"/>
              <a:gd name="connsiteX146" fmla="*/ 3678680 w 4774129"/>
              <a:gd name="connsiteY146" fmla="*/ 341287 h 5154931"/>
              <a:gd name="connsiteX147" fmla="*/ 3676562 w 4774129"/>
              <a:gd name="connsiteY147" fmla="*/ 323263 h 5154931"/>
              <a:gd name="connsiteX148" fmla="*/ 3669937 w 4774129"/>
              <a:gd name="connsiteY148" fmla="*/ 312011 h 5154931"/>
              <a:gd name="connsiteX149" fmla="*/ 3649490 w 4774129"/>
              <a:gd name="connsiteY149" fmla="*/ 302378 h 5154931"/>
              <a:gd name="connsiteX150" fmla="*/ 3626492 w 4774129"/>
              <a:gd name="connsiteY150" fmla="*/ 300813 h 5154931"/>
              <a:gd name="connsiteX151" fmla="*/ 3596108 w 4774129"/>
              <a:gd name="connsiteY151" fmla="*/ 300084 h 5154931"/>
              <a:gd name="connsiteX152" fmla="*/ 3208474 w 4774129"/>
              <a:gd name="connsiteY152" fmla="*/ 300031 h 5154931"/>
              <a:gd name="connsiteX153" fmla="*/ 3154412 w 4774129"/>
              <a:gd name="connsiteY153" fmla="*/ 302810 h 5154931"/>
              <a:gd name="connsiteX154" fmla="*/ 3130708 w 4774129"/>
              <a:gd name="connsiteY154" fmla="*/ 322265 h 5154931"/>
              <a:gd name="connsiteX155" fmla="*/ 3126879 w 4774129"/>
              <a:gd name="connsiteY155" fmla="*/ 367596 h 5154931"/>
              <a:gd name="connsiteX156" fmla="*/ 3131957 w 4774129"/>
              <a:gd name="connsiteY156" fmla="*/ 412684 h 5154931"/>
              <a:gd name="connsiteX157" fmla="*/ 3151724 w 4774129"/>
              <a:gd name="connsiteY157" fmla="*/ 428011 h 5154931"/>
              <a:gd name="connsiteX158" fmla="*/ 3211162 w 4774129"/>
              <a:gd name="connsiteY158" fmla="*/ 431060 h 5154931"/>
              <a:gd name="connsiteX159" fmla="*/ 3258300 w 4774129"/>
              <a:gd name="connsiteY159" fmla="*/ 428388 h 5154931"/>
              <a:gd name="connsiteX160" fmla="*/ 3277795 w 4774129"/>
              <a:gd name="connsiteY160" fmla="*/ 410553 h 5154931"/>
              <a:gd name="connsiteX161" fmla="*/ 3279913 w 4774129"/>
              <a:gd name="connsiteY161" fmla="*/ 386133 h 5154931"/>
              <a:gd name="connsiteX162" fmla="*/ 3262915 w 4774129"/>
              <a:gd name="connsiteY162" fmla="*/ 386133 h 5154931"/>
              <a:gd name="connsiteX163" fmla="*/ 3261314 w 4774129"/>
              <a:gd name="connsiteY163" fmla="*/ 405102 h 5154931"/>
              <a:gd name="connsiteX164" fmla="*/ 3256426 w 4774129"/>
              <a:gd name="connsiteY164" fmla="*/ 410957 h 5154931"/>
              <a:gd name="connsiteX165" fmla="*/ 3245565 w 4774129"/>
              <a:gd name="connsiteY165" fmla="*/ 413872 h 5154931"/>
              <a:gd name="connsiteX166" fmla="*/ 3228133 w 4774129"/>
              <a:gd name="connsiteY166" fmla="*/ 414870 h 5154931"/>
              <a:gd name="connsiteX167" fmla="*/ 3206003 w 4774129"/>
              <a:gd name="connsiteY167" fmla="*/ 415383 h 5154931"/>
              <a:gd name="connsiteX168" fmla="*/ 3163454 w 4774129"/>
              <a:gd name="connsiteY168" fmla="*/ 413845 h 5154931"/>
              <a:gd name="connsiteX169" fmla="*/ 3151507 w 4774129"/>
              <a:gd name="connsiteY169" fmla="*/ 409689 h 5154931"/>
              <a:gd name="connsiteX170" fmla="*/ 3146647 w 4774129"/>
              <a:gd name="connsiteY170" fmla="*/ 398761 h 5154931"/>
              <a:gd name="connsiteX171" fmla="*/ 3145289 w 4774129"/>
              <a:gd name="connsiteY171" fmla="*/ 381303 h 5154931"/>
              <a:gd name="connsiteX172" fmla="*/ 3144610 w 4774129"/>
              <a:gd name="connsiteY172" fmla="*/ 360607 h 5154931"/>
              <a:gd name="connsiteX173" fmla="*/ 3146375 w 4774129"/>
              <a:gd name="connsiteY173" fmla="*/ 334083 h 5154931"/>
              <a:gd name="connsiteX174" fmla="*/ 3151887 w 4774129"/>
              <a:gd name="connsiteY174" fmla="*/ 321482 h 5154931"/>
              <a:gd name="connsiteX175" fmla="*/ 3168776 w 4774129"/>
              <a:gd name="connsiteY175" fmla="*/ 317057 h 5154931"/>
              <a:gd name="connsiteX176" fmla="*/ 3207578 w 4774129"/>
              <a:gd name="connsiteY176" fmla="*/ 315681 h 5154931"/>
              <a:gd name="connsiteX177" fmla="*/ 3252896 w 4774129"/>
              <a:gd name="connsiteY177" fmla="*/ 319593 h 5154931"/>
              <a:gd name="connsiteX178" fmla="*/ 3260010 w 4774129"/>
              <a:gd name="connsiteY178" fmla="*/ 325664 h 5154931"/>
              <a:gd name="connsiteX179" fmla="*/ 3261829 w 4774129"/>
              <a:gd name="connsiteY179" fmla="*/ 338967 h 5154931"/>
              <a:gd name="connsiteX180" fmla="*/ 3261938 w 4774129"/>
              <a:gd name="connsiteY180" fmla="*/ 343446 h 5154931"/>
              <a:gd name="connsiteX181" fmla="*/ 3278175 w 4774129"/>
              <a:gd name="connsiteY181" fmla="*/ 343446 h 5154931"/>
              <a:gd name="connsiteX182" fmla="*/ 3276546 w 4774129"/>
              <a:gd name="connsiteY182" fmla="*/ 320646 h 5154931"/>
              <a:gd name="connsiteX183" fmla="*/ 3269785 w 4774129"/>
              <a:gd name="connsiteY183" fmla="*/ 309717 h 5154931"/>
              <a:gd name="connsiteX184" fmla="*/ 3257159 w 4774129"/>
              <a:gd name="connsiteY184" fmla="*/ 303377 h 5154931"/>
              <a:gd name="connsiteX185" fmla="*/ 3208474 w 4774129"/>
              <a:gd name="connsiteY185" fmla="*/ 300031 h 5154931"/>
              <a:gd name="connsiteX186" fmla="*/ 3033310 w 4774129"/>
              <a:gd name="connsiteY186" fmla="*/ 299977 h 5154931"/>
              <a:gd name="connsiteX187" fmla="*/ 2975448 w 4774129"/>
              <a:gd name="connsiteY187" fmla="*/ 302621 h 5154931"/>
              <a:gd name="connsiteX188" fmla="*/ 2951743 w 4774129"/>
              <a:gd name="connsiteY188" fmla="*/ 320834 h 5154931"/>
              <a:gd name="connsiteX189" fmla="*/ 2947426 w 4774129"/>
              <a:gd name="connsiteY189" fmla="*/ 365006 h 5154931"/>
              <a:gd name="connsiteX190" fmla="*/ 2949381 w 4774129"/>
              <a:gd name="connsiteY190" fmla="*/ 402404 h 5154931"/>
              <a:gd name="connsiteX191" fmla="*/ 2957201 w 4774129"/>
              <a:gd name="connsiteY191" fmla="*/ 419592 h 5154931"/>
              <a:gd name="connsiteX192" fmla="*/ 2967275 w 4774129"/>
              <a:gd name="connsiteY192" fmla="*/ 426473 h 5154931"/>
              <a:gd name="connsiteX193" fmla="*/ 2982725 w 4774129"/>
              <a:gd name="connsiteY193" fmla="*/ 429630 h 5154931"/>
              <a:gd name="connsiteX194" fmla="*/ 3006402 w 4774129"/>
              <a:gd name="connsiteY194" fmla="*/ 430574 h 5154931"/>
              <a:gd name="connsiteX195" fmla="*/ 3039203 w 4774129"/>
              <a:gd name="connsiteY195" fmla="*/ 431060 h 5154931"/>
              <a:gd name="connsiteX196" fmla="*/ 3082457 w 4774129"/>
              <a:gd name="connsiteY196" fmla="*/ 428820 h 5154931"/>
              <a:gd name="connsiteX197" fmla="*/ 3101410 w 4774129"/>
              <a:gd name="connsiteY197" fmla="*/ 420483 h 5154931"/>
              <a:gd name="connsiteX198" fmla="*/ 3109230 w 4774129"/>
              <a:gd name="connsiteY198" fmla="*/ 402404 h 5154931"/>
              <a:gd name="connsiteX199" fmla="*/ 3111484 w 4774129"/>
              <a:gd name="connsiteY199" fmla="*/ 366004 h 5154931"/>
              <a:gd name="connsiteX200" fmla="*/ 3110044 w 4774129"/>
              <a:gd name="connsiteY200" fmla="*/ 334893 h 5154931"/>
              <a:gd name="connsiteX201" fmla="*/ 3106867 w 4774129"/>
              <a:gd name="connsiteY201" fmla="*/ 319782 h 5154931"/>
              <a:gd name="connsiteX202" fmla="*/ 3100812 w 4774129"/>
              <a:gd name="connsiteY202" fmla="*/ 310473 h 5154931"/>
              <a:gd name="connsiteX203" fmla="*/ 3080692 w 4774129"/>
              <a:gd name="connsiteY203" fmla="*/ 302135 h 5154931"/>
              <a:gd name="connsiteX204" fmla="*/ 3033310 w 4774129"/>
              <a:gd name="connsiteY204" fmla="*/ 299977 h 5154931"/>
              <a:gd name="connsiteX205" fmla="*/ 3381247 w 4774129"/>
              <a:gd name="connsiteY205" fmla="*/ 299976 h 5154931"/>
              <a:gd name="connsiteX206" fmla="*/ 3323412 w 4774129"/>
              <a:gd name="connsiteY206" fmla="*/ 302621 h 5154931"/>
              <a:gd name="connsiteX207" fmla="*/ 3299680 w 4774129"/>
              <a:gd name="connsiteY207" fmla="*/ 320834 h 5154931"/>
              <a:gd name="connsiteX208" fmla="*/ 3295363 w 4774129"/>
              <a:gd name="connsiteY208" fmla="*/ 365005 h 5154931"/>
              <a:gd name="connsiteX209" fmla="*/ 3297318 w 4774129"/>
              <a:gd name="connsiteY209" fmla="*/ 402404 h 5154931"/>
              <a:gd name="connsiteX210" fmla="*/ 3305138 w 4774129"/>
              <a:gd name="connsiteY210" fmla="*/ 419592 h 5154931"/>
              <a:gd name="connsiteX211" fmla="*/ 3315212 w 4774129"/>
              <a:gd name="connsiteY211" fmla="*/ 426473 h 5154931"/>
              <a:gd name="connsiteX212" fmla="*/ 3330662 w 4774129"/>
              <a:gd name="connsiteY212" fmla="*/ 429630 h 5154931"/>
              <a:gd name="connsiteX213" fmla="*/ 3354339 w 4774129"/>
              <a:gd name="connsiteY213" fmla="*/ 430574 h 5154931"/>
              <a:gd name="connsiteX214" fmla="*/ 3387140 w 4774129"/>
              <a:gd name="connsiteY214" fmla="*/ 431060 h 5154931"/>
              <a:gd name="connsiteX215" fmla="*/ 3430394 w 4774129"/>
              <a:gd name="connsiteY215" fmla="*/ 428820 h 5154931"/>
              <a:gd name="connsiteX216" fmla="*/ 3449347 w 4774129"/>
              <a:gd name="connsiteY216" fmla="*/ 420482 h 5154931"/>
              <a:gd name="connsiteX217" fmla="*/ 3457167 w 4774129"/>
              <a:gd name="connsiteY217" fmla="*/ 402404 h 5154931"/>
              <a:gd name="connsiteX218" fmla="*/ 3459421 w 4774129"/>
              <a:gd name="connsiteY218" fmla="*/ 366004 h 5154931"/>
              <a:gd name="connsiteX219" fmla="*/ 3457981 w 4774129"/>
              <a:gd name="connsiteY219" fmla="*/ 334892 h 5154931"/>
              <a:gd name="connsiteX220" fmla="*/ 3454804 w 4774129"/>
              <a:gd name="connsiteY220" fmla="*/ 319782 h 5154931"/>
              <a:gd name="connsiteX221" fmla="*/ 3448749 w 4774129"/>
              <a:gd name="connsiteY221" fmla="*/ 310473 h 5154931"/>
              <a:gd name="connsiteX222" fmla="*/ 3428629 w 4774129"/>
              <a:gd name="connsiteY222" fmla="*/ 302135 h 5154931"/>
              <a:gd name="connsiteX223" fmla="*/ 3381247 w 4774129"/>
              <a:gd name="connsiteY223" fmla="*/ 299976 h 5154931"/>
              <a:gd name="connsiteX224" fmla="*/ 3909098 w 4774129"/>
              <a:gd name="connsiteY224" fmla="*/ 299976 h 5154931"/>
              <a:gd name="connsiteX225" fmla="*/ 3851263 w 4774129"/>
              <a:gd name="connsiteY225" fmla="*/ 302621 h 5154931"/>
              <a:gd name="connsiteX226" fmla="*/ 3827531 w 4774129"/>
              <a:gd name="connsiteY226" fmla="*/ 320834 h 5154931"/>
              <a:gd name="connsiteX227" fmla="*/ 3823214 w 4774129"/>
              <a:gd name="connsiteY227" fmla="*/ 365005 h 5154931"/>
              <a:gd name="connsiteX228" fmla="*/ 3825169 w 4774129"/>
              <a:gd name="connsiteY228" fmla="*/ 402403 h 5154931"/>
              <a:gd name="connsiteX229" fmla="*/ 3832989 w 4774129"/>
              <a:gd name="connsiteY229" fmla="*/ 419592 h 5154931"/>
              <a:gd name="connsiteX230" fmla="*/ 3843063 w 4774129"/>
              <a:gd name="connsiteY230" fmla="*/ 426472 h 5154931"/>
              <a:gd name="connsiteX231" fmla="*/ 3858513 w 4774129"/>
              <a:gd name="connsiteY231" fmla="*/ 429629 h 5154931"/>
              <a:gd name="connsiteX232" fmla="*/ 3882190 w 4774129"/>
              <a:gd name="connsiteY232" fmla="*/ 430574 h 5154931"/>
              <a:gd name="connsiteX233" fmla="*/ 3914991 w 4774129"/>
              <a:gd name="connsiteY233" fmla="*/ 431060 h 5154931"/>
              <a:gd name="connsiteX234" fmla="*/ 3958245 w 4774129"/>
              <a:gd name="connsiteY234" fmla="*/ 428820 h 5154931"/>
              <a:gd name="connsiteX235" fmla="*/ 3977198 w 4774129"/>
              <a:gd name="connsiteY235" fmla="*/ 420482 h 5154931"/>
              <a:gd name="connsiteX236" fmla="*/ 3985018 w 4774129"/>
              <a:gd name="connsiteY236" fmla="*/ 402403 h 5154931"/>
              <a:gd name="connsiteX237" fmla="*/ 3987271 w 4774129"/>
              <a:gd name="connsiteY237" fmla="*/ 366004 h 5154931"/>
              <a:gd name="connsiteX238" fmla="*/ 3985832 w 4774129"/>
              <a:gd name="connsiteY238" fmla="*/ 334892 h 5154931"/>
              <a:gd name="connsiteX239" fmla="*/ 3982655 w 4774129"/>
              <a:gd name="connsiteY239" fmla="*/ 319782 h 5154931"/>
              <a:gd name="connsiteX240" fmla="*/ 3976600 w 4774129"/>
              <a:gd name="connsiteY240" fmla="*/ 310473 h 5154931"/>
              <a:gd name="connsiteX241" fmla="*/ 3956480 w 4774129"/>
              <a:gd name="connsiteY241" fmla="*/ 302135 h 5154931"/>
              <a:gd name="connsiteX242" fmla="*/ 3909098 w 4774129"/>
              <a:gd name="connsiteY242" fmla="*/ 299976 h 5154931"/>
              <a:gd name="connsiteX243" fmla="*/ 0 w 4774129"/>
              <a:gd name="connsiteY243" fmla="*/ 5644 h 5154931"/>
              <a:gd name="connsiteX244" fmla="*/ 4768485 w 4774129"/>
              <a:gd name="connsiteY244" fmla="*/ 0 h 5154931"/>
              <a:gd name="connsiteX245" fmla="*/ 4774129 w 4774129"/>
              <a:gd name="connsiteY245" fmla="*/ 5149143 h 5154931"/>
              <a:gd name="connsiteX246" fmla="*/ 179408 w 4774129"/>
              <a:gd name="connsiteY246" fmla="*/ 5154931 h 5154931"/>
              <a:gd name="connsiteX247" fmla="*/ 0 w 4774129"/>
              <a:gd name="connsiteY247" fmla="*/ 5644 h 5154931"/>
              <a:gd name="connsiteX0" fmla="*/ 3840692 w 4594721"/>
              <a:gd name="connsiteY0" fmla="*/ 372021 h 5154931"/>
              <a:gd name="connsiteX1" fmla="*/ 3910204 w 4594721"/>
              <a:gd name="connsiteY1" fmla="*/ 372021 h 5154931"/>
              <a:gd name="connsiteX2" fmla="*/ 3941946 w 4594721"/>
              <a:gd name="connsiteY2" fmla="*/ 372965 h 5154931"/>
              <a:gd name="connsiteX3" fmla="*/ 3951015 w 4594721"/>
              <a:gd name="connsiteY3" fmla="*/ 376392 h 5154931"/>
              <a:gd name="connsiteX4" fmla="*/ 3956689 w 4594721"/>
              <a:gd name="connsiteY4" fmla="*/ 393769 h 5154931"/>
              <a:gd name="connsiteX5" fmla="*/ 3951612 w 4594721"/>
              <a:gd name="connsiteY5" fmla="*/ 410471 h 5154931"/>
              <a:gd name="connsiteX6" fmla="*/ 3939230 w 4594721"/>
              <a:gd name="connsiteY6" fmla="*/ 414708 h 5154931"/>
              <a:gd name="connsiteX7" fmla="*/ 3910231 w 4594721"/>
              <a:gd name="connsiteY7" fmla="*/ 415814 h 5154931"/>
              <a:gd name="connsiteX8" fmla="*/ 3840720 w 4594721"/>
              <a:gd name="connsiteY8" fmla="*/ 415814 h 5154931"/>
              <a:gd name="connsiteX9" fmla="*/ 3840692 w 4594721"/>
              <a:gd name="connsiteY9" fmla="*/ 415814 h 5154931"/>
              <a:gd name="connsiteX10" fmla="*/ 3840692 w 4594721"/>
              <a:gd name="connsiteY10" fmla="*/ 372021 h 5154931"/>
              <a:gd name="connsiteX11" fmla="*/ 3840665 w 4594721"/>
              <a:gd name="connsiteY11" fmla="*/ 316112 h 5154931"/>
              <a:gd name="connsiteX12" fmla="*/ 3910177 w 4594721"/>
              <a:gd name="connsiteY12" fmla="*/ 316112 h 5154931"/>
              <a:gd name="connsiteX13" fmla="*/ 3938226 w 4594721"/>
              <a:gd name="connsiteY13" fmla="*/ 317164 h 5154931"/>
              <a:gd name="connsiteX14" fmla="*/ 3946399 w 4594721"/>
              <a:gd name="connsiteY14" fmla="*/ 320213 h 5154931"/>
              <a:gd name="connsiteX15" fmla="*/ 3951503 w 4594721"/>
              <a:gd name="connsiteY15" fmla="*/ 336430 h 5154931"/>
              <a:gd name="connsiteX16" fmla="*/ 3944118 w 4594721"/>
              <a:gd name="connsiteY16" fmla="*/ 353510 h 5154931"/>
              <a:gd name="connsiteX17" fmla="*/ 3934126 w 4594721"/>
              <a:gd name="connsiteY17" fmla="*/ 356127 h 5154931"/>
              <a:gd name="connsiteX18" fmla="*/ 3910231 w 4594721"/>
              <a:gd name="connsiteY18" fmla="*/ 356748 h 5154931"/>
              <a:gd name="connsiteX19" fmla="*/ 3840720 w 4594721"/>
              <a:gd name="connsiteY19" fmla="*/ 356748 h 5154931"/>
              <a:gd name="connsiteX20" fmla="*/ 3840665 w 4594721"/>
              <a:gd name="connsiteY20" fmla="*/ 356748 h 5154931"/>
              <a:gd name="connsiteX21" fmla="*/ 3840665 w 4594721"/>
              <a:gd name="connsiteY21" fmla="*/ 316112 h 5154931"/>
              <a:gd name="connsiteX22" fmla="*/ 4064377 w 4594721"/>
              <a:gd name="connsiteY22" fmla="*/ 316085 h 5154931"/>
              <a:gd name="connsiteX23" fmla="*/ 4071383 w 4594721"/>
              <a:gd name="connsiteY23" fmla="*/ 316085 h 5154931"/>
              <a:gd name="connsiteX24" fmla="*/ 4112193 w 4594721"/>
              <a:gd name="connsiteY24" fmla="*/ 388318 h 5154931"/>
              <a:gd name="connsiteX25" fmla="*/ 4022996 w 4594721"/>
              <a:gd name="connsiteY25" fmla="*/ 388318 h 5154931"/>
              <a:gd name="connsiteX26" fmla="*/ 4064377 w 4594721"/>
              <a:gd name="connsiteY26" fmla="*/ 316085 h 5154931"/>
              <a:gd name="connsiteX27" fmla="*/ 2843802 w 4594721"/>
              <a:gd name="connsiteY27" fmla="*/ 315600 h 5154931"/>
              <a:gd name="connsiteX28" fmla="*/ 2880349 w 4594721"/>
              <a:gd name="connsiteY28" fmla="*/ 315978 h 5154931"/>
              <a:gd name="connsiteX29" fmla="*/ 2897428 w 4594721"/>
              <a:gd name="connsiteY29" fmla="*/ 317462 h 5154931"/>
              <a:gd name="connsiteX30" fmla="*/ 2912308 w 4594721"/>
              <a:gd name="connsiteY30" fmla="*/ 330144 h 5154931"/>
              <a:gd name="connsiteX31" fmla="*/ 2914236 w 4594721"/>
              <a:gd name="connsiteY31" fmla="*/ 366301 h 5154931"/>
              <a:gd name="connsiteX32" fmla="*/ 2912037 w 4594721"/>
              <a:gd name="connsiteY32" fmla="*/ 399517 h 5154931"/>
              <a:gd name="connsiteX33" fmla="*/ 2898596 w 4594721"/>
              <a:gd name="connsiteY33" fmla="*/ 412792 h 5154931"/>
              <a:gd name="connsiteX34" fmla="*/ 2852518 w 4594721"/>
              <a:gd name="connsiteY34" fmla="*/ 415383 h 5154931"/>
              <a:gd name="connsiteX35" fmla="*/ 2813445 w 4594721"/>
              <a:gd name="connsiteY35" fmla="*/ 414250 h 5154931"/>
              <a:gd name="connsiteX36" fmla="*/ 2798565 w 4594721"/>
              <a:gd name="connsiteY36" fmla="*/ 412334 h 5154931"/>
              <a:gd name="connsiteX37" fmla="*/ 2791370 w 4594721"/>
              <a:gd name="connsiteY37" fmla="*/ 408313 h 5154931"/>
              <a:gd name="connsiteX38" fmla="*/ 2786998 w 4594721"/>
              <a:gd name="connsiteY38" fmla="*/ 395092 h 5154931"/>
              <a:gd name="connsiteX39" fmla="*/ 2785803 w 4594721"/>
              <a:gd name="connsiteY39" fmla="*/ 363656 h 5154931"/>
              <a:gd name="connsiteX40" fmla="*/ 2788003 w 4594721"/>
              <a:gd name="connsiteY40" fmla="*/ 331790 h 5154931"/>
              <a:gd name="connsiteX41" fmla="*/ 2792673 w 4594721"/>
              <a:gd name="connsiteY41" fmla="*/ 322022 h 5154931"/>
              <a:gd name="connsiteX42" fmla="*/ 2803480 w 4594721"/>
              <a:gd name="connsiteY42" fmla="*/ 317785 h 5154931"/>
              <a:gd name="connsiteX43" fmla="*/ 2843802 w 4594721"/>
              <a:gd name="connsiteY43" fmla="*/ 315600 h 5154931"/>
              <a:gd name="connsiteX44" fmla="*/ 3191766 w 4594721"/>
              <a:gd name="connsiteY44" fmla="*/ 315600 h 5154931"/>
              <a:gd name="connsiteX45" fmla="*/ 3228341 w 4594721"/>
              <a:gd name="connsiteY45" fmla="*/ 315977 h 5154931"/>
              <a:gd name="connsiteX46" fmla="*/ 3245420 w 4594721"/>
              <a:gd name="connsiteY46" fmla="*/ 317461 h 5154931"/>
              <a:gd name="connsiteX47" fmla="*/ 3260300 w 4594721"/>
              <a:gd name="connsiteY47" fmla="*/ 330143 h 5154931"/>
              <a:gd name="connsiteX48" fmla="*/ 3262227 w 4594721"/>
              <a:gd name="connsiteY48" fmla="*/ 366301 h 5154931"/>
              <a:gd name="connsiteX49" fmla="*/ 3260028 w 4594721"/>
              <a:gd name="connsiteY49" fmla="*/ 399517 h 5154931"/>
              <a:gd name="connsiteX50" fmla="*/ 3246587 w 4594721"/>
              <a:gd name="connsiteY50" fmla="*/ 412792 h 5154931"/>
              <a:gd name="connsiteX51" fmla="*/ 3200509 w 4594721"/>
              <a:gd name="connsiteY51" fmla="*/ 415383 h 5154931"/>
              <a:gd name="connsiteX52" fmla="*/ 3161436 w 4594721"/>
              <a:gd name="connsiteY52" fmla="*/ 414249 h 5154931"/>
              <a:gd name="connsiteX53" fmla="*/ 3146556 w 4594721"/>
              <a:gd name="connsiteY53" fmla="*/ 412334 h 5154931"/>
              <a:gd name="connsiteX54" fmla="*/ 3139361 w 4594721"/>
              <a:gd name="connsiteY54" fmla="*/ 408313 h 5154931"/>
              <a:gd name="connsiteX55" fmla="*/ 3134989 w 4594721"/>
              <a:gd name="connsiteY55" fmla="*/ 395091 h 5154931"/>
              <a:gd name="connsiteX56" fmla="*/ 3133795 w 4594721"/>
              <a:gd name="connsiteY56" fmla="*/ 363656 h 5154931"/>
              <a:gd name="connsiteX57" fmla="*/ 3135994 w 4594721"/>
              <a:gd name="connsiteY57" fmla="*/ 331789 h 5154931"/>
              <a:gd name="connsiteX58" fmla="*/ 3140637 w 4594721"/>
              <a:gd name="connsiteY58" fmla="*/ 322022 h 5154931"/>
              <a:gd name="connsiteX59" fmla="*/ 3151444 w 4594721"/>
              <a:gd name="connsiteY59" fmla="*/ 317785 h 5154931"/>
              <a:gd name="connsiteX60" fmla="*/ 3191766 w 4594721"/>
              <a:gd name="connsiteY60" fmla="*/ 315600 h 5154931"/>
              <a:gd name="connsiteX61" fmla="*/ 3719590 w 4594721"/>
              <a:gd name="connsiteY61" fmla="*/ 315600 h 5154931"/>
              <a:gd name="connsiteX62" fmla="*/ 3756165 w 4594721"/>
              <a:gd name="connsiteY62" fmla="*/ 315977 h 5154931"/>
              <a:gd name="connsiteX63" fmla="*/ 3773244 w 4594721"/>
              <a:gd name="connsiteY63" fmla="*/ 317461 h 5154931"/>
              <a:gd name="connsiteX64" fmla="*/ 3788123 w 4594721"/>
              <a:gd name="connsiteY64" fmla="*/ 330143 h 5154931"/>
              <a:gd name="connsiteX65" fmla="*/ 3790051 w 4594721"/>
              <a:gd name="connsiteY65" fmla="*/ 366300 h 5154931"/>
              <a:gd name="connsiteX66" fmla="*/ 3787852 w 4594721"/>
              <a:gd name="connsiteY66" fmla="*/ 399516 h 5154931"/>
              <a:gd name="connsiteX67" fmla="*/ 3774411 w 4594721"/>
              <a:gd name="connsiteY67" fmla="*/ 412792 h 5154931"/>
              <a:gd name="connsiteX68" fmla="*/ 3728333 w 4594721"/>
              <a:gd name="connsiteY68" fmla="*/ 415382 h 5154931"/>
              <a:gd name="connsiteX69" fmla="*/ 3689260 w 4594721"/>
              <a:gd name="connsiteY69" fmla="*/ 414249 h 5154931"/>
              <a:gd name="connsiteX70" fmla="*/ 3674380 w 4594721"/>
              <a:gd name="connsiteY70" fmla="*/ 412333 h 5154931"/>
              <a:gd name="connsiteX71" fmla="*/ 3667185 w 4594721"/>
              <a:gd name="connsiteY71" fmla="*/ 408313 h 5154931"/>
              <a:gd name="connsiteX72" fmla="*/ 3662813 w 4594721"/>
              <a:gd name="connsiteY72" fmla="*/ 395091 h 5154931"/>
              <a:gd name="connsiteX73" fmla="*/ 3661619 w 4594721"/>
              <a:gd name="connsiteY73" fmla="*/ 363656 h 5154931"/>
              <a:gd name="connsiteX74" fmla="*/ 3663818 w 4594721"/>
              <a:gd name="connsiteY74" fmla="*/ 331789 h 5154931"/>
              <a:gd name="connsiteX75" fmla="*/ 3668461 w 4594721"/>
              <a:gd name="connsiteY75" fmla="*/ 322021 h 5154931"/>
              <a:gd name="connsiteX76" fmla="*/ 3679268 w 4594721"/>
              <a:gd name="connsiteY76" fmla="*/ 317785 h 5154931"/>
              <a:gd name="connsiteX77" fmla="*/ 3719590 w 4594721"/>
              <a:gd name="connsiteY77" fmla="*/ 315600 h 5154931"/>
              <a:gd name="connsiteX78" fmla="*/ 3515509 w 4594721"/>
              <a:gd name="connsiteY78" fmla="*/ 300812 h 5154931"/>
              <a:gd name="connsiteX79" fmla="*/ 3515509 w 4594721"/>
              <a:gd name="connsiteY79" fmla="*/ 431059 h 5154931"/>
              <a:gd name="connsiteX80" fmla="*/ 3636502 w 4594721"/>
              <a:gd name="connsiteY80" fmla="*/ 431059 h 5154931"/>
              <a:gd name="connsiteX81" fmla="*/ 3636502 w 4594721"/>
              <a:gd name="connsiteY81" fmla="*/ 415787 h 5154931"/>
              <a:gd name="connsiteX82" fmla="*/ 3532996 w 4594721"/>
              <a:gd name="connsiteY82" fmla="*/ 415787 h 5154931"/>
              <a:gd name="connsiteX83" fmla="*/ 3532996 w 4594721"/>
              <a:gd name="connsiteY83" fmla="*/ 300812 h 5154931"/>
              <a:gd name="connsiteX84" fmla="*/ 3515509 w 4594721"/>
              <a:gd name="connsiteY84" fmla="*/ 300812 h 5154931"/>
              <a:gd name="connsiteX85" fmla="*/ 3823233 w 4594721"/>
              <a:gd name="connsiteY85" fmla="*/ 300812 h 5154931"/>
              <a:gd name="connsiteX86" fmla="*/ 3823233 w 4594721"/>
              <a:gd name="connsiteY86" fmla="*/ 431059 h 5154931"/>
              <a:gd name="connsiteX87" fmla="*/ 3910231 w 4594721"/>
              <a:gd name="connsiteY87" fmla="*/ 431059 h 5154931"/>
              <a:gd name="connsiteX88" fmla="*/ 3937683 w 4594721"/>
              <a:gd name="connsiteY88" fmla="*/ 430196 h 5154931"/>
              <a:gd name="connsiteX89" fmla="*/ 3956744 w 4594721"/>
              <a:gd name="connsiteY89" fmla="*/ 427228 h 5154931"/>
              <a:gd name="connsiteX90" fmla="*/ 3967361 w 4594721"/>
              <a:gd name="connsiteY90" fmla="*/ 420941 h 5154931"/>
              <a:gd name="connsiteX91" fmla="*/ 3974556 w 4594721"/>
              <a:gd name="connsiteY91" fmla="*/ 394039 h 5154931"/>
              <a:gd name="connsiteX92" fmla="*/ 3969696 w 4594721"/>
              <a:gd name="connsiteY92" fmla="*/ 371562 h 5154931"/>
              <a:gd name="connsiteX93" fmla="*/ 3953132 w 4594721"/>
              <a:gd name="connsiteY93" fmla="*/ 362549 h 5154931"/>
              <a:gd name="connsiteX94" fmla="*/ 3965813 w 4594721"/>
              <a:gd name="connsiteY94" fmla="*/ 353105 h 5154931"/>
              <a:gd name="connsiteX95" fmla="*/ 3969370 w 4594721"/>
              <a:gd name="connsiteY95" fmla="*/ 334217 h 5154931"/>
              <a:gd name="connsiteX96" fmla="*/ 3965731 w 4594721"/>
              <a:gd name="connsiteY96" fmla="*/ 316085 h 5154931"/>
              <a:gd name="connsiteX97" fmla="*/ 3939991 w 4594721"/>
              <a:gd name="connsiteY97" fmla="*/ 301676 h 5154931"/>
              <a:gd name="connsiteX98" fmla="*/ 3910231 w 4594721"/>
              <a:gd name="connsiteY98" fmla="*/ 300812 h 5154931"/>
              <a:gd name="connsiteX99" fmla="*/ 3823233 w 4594721"/>
              <a:gd name="connsiteY99" fmla="*/ 300812 h 5154931"/>
              <a:gd name="connsiteX100" fmla="*/ 4053434 w 4594721"/>
              <a:gd name="connsiteY100" fmla="*/ 300812 h 5154931"/>
              <a:gd name="connsiteX101" fmla="*/ 3979117 w 4594721"/>
              <a:gd name="connsiteY101" fmla="*/ 431059 h 5154931"/>
              <a:gd name="connsiteX102" fmla="*/ 3998884 w 4594721"/>
              <a:gd name="connsiteY102" fmla="*/ 431059 h 5154931"/>
              <a:gd name="connsiteX103" fmla="*/ 4014524 w 4594721"/>
              <a:gd name="connsiteY103" fmla="*/ 403590 h 5154931"/>
              <a:gd name="connsiteX104" fmla="*/ 4120529 w 4594721"/>
              <a:gd name="connsiteY104" fmla="*/ 403590 h 5154931"/>
              <a:gd name="connsiteX105" fmla="*/ 4136088 w 4594721"/>
              <a:gd name="connsiteY105" fmla="*/ 431059 h 5154931"/>
              <a:gd name="connsiteX106" fmla="*/ 4155502 w 4594721"/>
              <a:gd name="connsiteY106" fmla="*/ 431059 h 5154931"/>
              <a:gd name="connsiteX107" fmla="*/ 4081375 w 4594721"/>
              <a:gd name="connsiteY107" fmla="*/ 300812 h 5154931"/>
              <a:gd name="connsiteX108" fmla="*/ 4053434 w 4594721"/>
              <a:gd name="connsiteY108" fmla="*/ 300812 h 5154931"/>
              <a:gd name="connsiteX109" fmla="*/ 4170871 w 4594721"/>
              <a:gd name="connsiteY109" fmla="*/ 300812 h 5154931"/>
              <a:gd name="connsiteX110" fmla="*/ 4170871 w 4594721"/>
              <a:gd name="connsiteY110" fmla="*/ 431059 h 5154931"/>
              <a:gd name="connsiteX111" fmla="*/ 4291864 w 4594721"/>
              <a:gd name="connsiteY111" fmla="*/ 431059 h 5154931"/>
              <a:gd name="connsiteX112" fmla="*/ 4291864 w 4594721"/>
              <a:gd name="connsiteY112" fmla="*/ 415787 h 5154931"/>
              <a:gd name="connsiteX113" fmla="*/ 4188358 w 4594721"/>
              <a:gd name="connsiteY113" fmla="*/ 415787 h 5154931"/>
              <a:gd name="connsiteX114" fmla="*/ 4188358 w 4594721"/>
              <a:gd name="connsiteY114" fmla="*/ 300812 h 5154931"/>
              <a:gd name="connsiteX115" fmla="*/ 4170871 w 4594721"/>
              <a:gd name="connsiteY115" fmla="*/ 300812 h 5154931"/>
              <a:gd name="connsiteX116" fmla="*/ 3416700 w 4594721"/>
              <a:gd name="connsiteY116" fmla="*/ 300084 h 5154931"/>
              <a:gd name="connsiteX117" fmla="*/ 3361444 w 4594721"/>
              <a:gd name="connsiteY117" fmla="*/ 304564 h 5154931"/>
              <a:gd name="connsiteX118" fmla="*/ 3343632 w 4594721"/>
              <a:gd name="connsiteY118" fmla="*/ 323452 h 5154931"/>
              <a:gd name="connsiteX119" fmla="*/ 3339694 w 4594721"/>
              <a:gd name="connsiteY119" fmla="*/ 365734 h 5154931"/>
              <a:gd name="connsiteX120" fmla="*/ 3346890 w 4594721"/>
              <a:gd name="connsiteY120" fmla="*/ 416111 h 5154931"/>
              <a:gd name="connsiteX121" fmla="*/ 3367716 w 4594721"/>
              <a:gd name="connsiteY121" fmla="*/ 428523 h 5154931"/>
              <a:gd name="connsiteX122" fmla="*/ 3424085 w 4594721"/>
              <a:gd name="connsiteY122" fmla="*/ 431087 h 5154931"/>
              <a:gd name="connsiteX123" fmla="*/ 3478527 w 4594721"/>
              <a:gd name="connsiteY123" fmla="*/ 427174 h 5154931"/>
              <a:gd name="connsiteX124" fmla="*/ 3491778 w 4594721"/>
              <a:gd name="connsiteY124" fmla="*/ 419160 h 5154931"/>
              <a:gd name="connsiteX125" fmla="*/ 3498104 w 4594721"/>
              <a:gd name="connsiteY125" fmla="*/ 404077 h 5154931"/>
              <a:gd name="connsiteX126" fmla="*/ 3500114 w 4594721"/>
              <a:gd name="connsiteY126" fmla="*/ 364763 h 5154931"/>
              <a:gd name="connsiteX127" fmla="*/ 3414175 w 4594721"/>
              <a:gd name="connsiteY127" fmla="*/ 364763 h 5154931"/>
              <a:gd name="connsiteX128" fmla="*/ 3414147 w 4594721"/>
              <a:gd name="connsiteY128" fmla="*/ 364763 h 5154931"/>
              <a:gd name="connsiteX129" fmla="*/ 3414147 w 4594721"/>
              <a:gd name="connsiteY129" fmla="*/ 380008 h 5154931"/>
              <a:gd name="connsiteX130" fmla="*/ 3482519 w 4594721"/>
              <a:gd name="connsiteY130" fmla="*/ 380008 h 5154931"/>
              <a:gd name="connsiteX131" fmla="*/ 3479396 w 4594721"/>
              <a:gd name="connsiteY131" fmla="*/ 406020 h 5154931"/>
              <a:gd name="connsiteX132" fmla="*/ 3466200 w 4594721"/>
              <a:gd name="connsiteY132" fmla="*/ 413521 h 5154931"/>
              <a:gd name="connsiteX133" fmla="*/ 3430765 w 4594721"/>
              <a:gd name="connsiteY133" fmla="*/ 415437 h 5154931"/>
              <a:gd name="connsiteX134" fmla="*/ 3374504 w 4594721"/>
              <a:gd name="connsiteY134" fmla="*/ 413440 h 5154931"/>
              <a:gd name="connsiteX135" fmla="*/ 3364702 w 4594721"/>
              <a:gd name="connsiteY135" fmla="*/ 409770 h 5154931"/>
              <a:gd name="connsiteX136" fmla="*/ 3359896 w 4594721"/>
              <a:gd name="connsiteY136" fmla="*/ 401702 h 5154931"/>
              <a:gd name="connsiteX137" fmla="*/ 3357507 w 4594721"/>
              <a:gd name="connsiteY137" fmla="*/ 363251 h 5154931"/>
              <a:gd name="connsiteX138" fmla="*/ 3358891 w 4594721"/>
              <a:gd name="connsiteY138" fmla="*/ 334677 h 5154931"/>
              <a:gd name="connsiteX139" fmla="*/ 3363942 w 4594721"/>
              <a:gd name="connsiteY139" fmla="*/ 322318 h 5154931"/>
              <a:gd name="connsiteX140" fmla="*/ 3379989 w 4594721"/>
              <a:gd name="connsiteY140" fmla="*/ 317165 h 5154931"/>
              <a:gd name="connsiteX141" fmla="*/ 3419632 w 4594721"/>
              <a:gd name="connsiteY141" fmla="*/ 315735 h 5154931"/>
              <a:gd name="connsiteX142" fmla="*/ 3454687 w 4594721"/>
              <a:gd name="connsiteY142" fmla="*/ 316679 h 5154931"/>
              <a:gd name="connsiteX143" fmla="*/ 3469675 w 4594721"/>
              <a:gd name="connsiteY143" fmla="*/ 318595 h 5154931"/>
              <a:gd name="connsiteX144" fmla="*/ 3476979 w 4594721"/>
              <a:gd name="connsiteY144" fmla="*/ 322211 h 5154931"/>
              <a:gd name="connsiteX145" fmla="*/ 3481215 w 4594721"/>
              <a:gd name="connsiteY145" fmla="*/ 341287 h 5154931"/>
              <a:gd name="connsiteX146" fmla="*/ 3499272 w 4594721"/>
              <a:gd name="connsiteY146" fmla="*/ 341287 h 5154931"/>
              <a:gd name="connsiteX147" fmla="*/ 3497154 w 4594721"/>
              <a:gd name="connsiteY147" fmla="*/ 323263 h 5154931"/>
              <a:gd name="connsiteX148" fmla="*/ 3490529 w 4594721"/>
              <a:gd name="connsiteY148" fmla="*/ 312011 h 5154931"/>
              <a:gd name="connsiteX149" fmla="*/ 3470082 w 4594721"/>
              <a:gd name="connsiteY149" fmla="*/ 302378 h 5154931"/>
              <a:gd name="connsiteX150" fmla="*/ 3447084 w 4594721"/>
              <a:gd name="connsiteY150" fmla="*/ 300813 h 5154931"/>
              <a:gd name="connsiteX151" fmla="*/ 3416700 w 4594721"/>
              <a:gd name="connsiteY151" fmla="*/ 300084 h 5154931"/>
              <a:gd name="connsiteX152" fmla="*/ 3029066 w 4594721"/>
              <a:gd name="connsiteY152" fmla="*/ 300031 h 5154931"/>
              <a:gd name="connsiteX153" fmla="*/ 2975004 w 4594721"/>
              <a:gd name="connsiteY153" fmla="*/ 302810 h 5154931"/>
              <a:gd name="connsiteX154" fmla="*/ 2951300 w 4594721"/>
              <a:gd name="connsiteY154" fmla="*/ 322265 h 5154931"/>
              <a:gd name="connsiteX155" fmla="*/ 2947471 w 4594721"/>
              <a:gd name="connsiteY155" fmla="*/ 367596 h 5154931"/>
              <a:gd name="connsiteX156" fmla="*/ 2952549 w 4594721"/>
              <a:gd name="connsiteY156" fmla="*/ 412684 h 5154931"/>
              <a:gd name="connsiteX157" fmla="*/ 2972316 w 4594721"/>
              <a:gd name="connsiteY157" fmla="*/ 428011 h 5154931"/>
              <a:gd name="connsiteX158" fmla="*/ 3031754 w 4594721"/>
              <a:gd name="connsiteY158" fmla="*/ 431060 h 5154931"/>
              <a:gd name="connsiteX159" fmla="*/ 3078892 w 4594721"/>
              <a:gd name="connsiteY159" fmla="*/ 428388 h 5154931"/>
              <a:gd name="connsiteX160" fmla="*/ 3098387 w 4594721"/>
              <a:gd name="connsiteY160" fmla="*/ 410553 h 5154931"/>
              <a:gd name="connsiteX161" fmla="*/ 3100505 w 4594721"/>
              <a:gd name="connsiteY161" fmla="*/ 386133 h 5154931"/>
              <a:gd name="connsiteX162" fmla="*/ 3083507 w 4594721"/>
              <a:gd name="connsiteY162" fmla="*/ 386133 h 5154931"/>
              <a:gd name="connsiteX163" fmla="*/ 3081906 w 4594721"/>
              <a:gd name="connsiteY163" fmla="*/ 405102 h 5154931"/>
              <a:gd name="connsiteX164" fmla="*/ 3077018 w 4594721"/>
              <a:gd name="connsiteY164" fmla="*/ 410957 h 5154931"/>
              <a:gd name="connsiteX165" fmla="*/ 3066157 w 4594721"/>
              <a:gd name="connsiteY165" fmla="*/ 413872 h 5154931"/>
              <a:gd name="connsiteX166" fmla="*/ 3048725 w 4594721"/>
              <a:gd name="connsiteY166" fmla="*/ 414870 h 5154931"/>
              <a:gd name="connsiteX167" fmla="*/ 3026595 w 4594721"/>
              <a:gd name="connsiteY167" fmla="*/ 415383 h 5154931"/>
              <a:gd name="connsiteX168" fmla="*/ 2984046 w 4594721"/>
              <a:gd name="connsiteY168" fmla="*/ 413845 h 5154931"/>
              <a:gd name="connsiteX169" fmla="*/ 2972099 w 4594721"/>
              <a:gd name="connsiteY169" fmla="*/ 409689 h 5154931"/>
              <a:gd name="connsiteX170" fmla="*/ 2967239 w 4594721"/>
              <a:gd name="connsiteY170" fmla="*/ 398761 h 5154931"/>
              <a:gd name="connsiteX171" fmla="*/ 2965881 w 4594721"/>
              <a:gd name="connsiteY171" fmla="*/ 381303 h 5154931"/>
              <a:gd name="connsiteX172" fmla="*/ 2965202 w 4594721"/>
              <a:gd name="connsiteY172" fmla="*/ 360607 h 5154931"/>
              <a:gd name="connsiteX173" fmla="*/ 2966967 w 4594721"/>
              <a:gd name="connsiteY173" fmla="*/ 334083 h 5154931"/>
              <a:gd name="connsiteX174" fmla="*/ 2972479 w 4594721"/>
              <a:gd name="connsiteY174" fmla="*/ 321482 h 5154931"/>
              <a:gd name="connsiteX175" fmla="*/ 2989368 w 4594721"/>
              <a:gd name="connsiteY175" fmla="*/ 317057 h 5154931"/>
              <a:gd name="connsiteX176" fmla="*/ 3028170 w 4594721"/>
              <a:gd name="connsiteY176" fmla="*/ 315681 h 5154931"/>
              <a:gd name="connsiteX177" fmla="*/ 3073488 w 4594721"/>
              <a:gd name="connsiteY177" fmla="*/ 319593 h 5154931"/>
              <a:gd name="connsiteX178" fmla="*/ 3080602 w 4594721"/>
              <a:gd name="connsiteY178" fmla="*/ 325664 h 5154931"/>
              <a:gd name="connsiteX179" fmla="*/ 3082421 w 4594721"/>
              <a:gd name="connsiteY179" fmla="*/ 338967 h 5154931"/>
              <a:gd name="connsiteX180" fmla="*/ 3082530 w 4594721"/>
              <a:gd name="connsiteY180" fmla="*/ 343446 h 5154931"/>
              <a:gd name="connsiteX181" fmla="*/ 3098767 w 4594721"/>
              <a:gd name="connsiteY181" fmla="*/ 343446 h 5154931"/>
              <a:gd name="connsiteX182" fmla="*/ 3097138 w 4594721"/>
              <a:gd name="connsiteY182" fmla="*/ 320646 h 5154931"/>
              <a:gd name="connsiteX183" fmla="*/ 3090377 w 4594721"/>
              <a:gd name="connsiteY183" fmla="*/ 309717 h 5154931"/>
              <a:gd name="connsiteX184" fmla="*/ 3077751 w 4594721"/>
              <a:gd name="connsiteY184" fmla="*/ 303377 h 5154931"/>
              <a:gd name="connsiteX185" fmla="*/ 3029066 w 4594721"/>
              <a:gd name="connsiteY185" fmla="*/ 300031 h 5154931"/>
              <a:gd name="connsiteX186" fmla="*/ 2853902 w 4594721"/>
              <a:gd name="connsiteY186" fmla="*/ 299977 h 5154931"/>
              <a:gd name="connsiteX187" fmla="*/ 2796040 w 4594721"/>
              <a:gd name="connsiteY187" fmla="*/ 302621 h 5154931"/>
              <a:gd name="connsiteX188" fmla="*/ 2772335 w 4594721"/>
              <a:gd name="connsiteY188" fmla="*/ 320834 h 5154931"/>
              <a:gd name="connsiteX189" fmla="*/ 2768018 w 4594721"/>
              <a:gd name="connsiteY189" fmla="*/ 365006 h 5154931"/>
              <a:gd name="connsiteX190" fmla="*/ 2769973 w 4594721"/>
              <a:gd name="connsiteY190" fmla="*/ 402404 h 5154931"/>
              <a:gd name="connsiteX191" fmla="*/ 2777793 w 4594721"/>
              <a:gd name="connsiteY191" fmla="*/ 419592 h 5154931"/>
              <a:gd name="connsiteX192" fmla="*/ 2787867 w 4594721"/>
              <a:gd name="connsiteY192" fmla="*/ 426473 h 5154931"/>
              <a:gd name="connsiteX193" fmla="*/ 2803317 w 4594721"/>
              <a:gd name="connsiteY193" fmla="*/ 429630 h 5154931"/>
              <a:gd name="connsiteX194" fmla="*/ 2826994 w 4594721"/>
              <a:gd name="connsiteY194" fmla="*/ 430574 h 5154931"/>
              <a:gd name="connsiteX195" fmla="*/ 2859795 w 4594721"/>
              <a:gd name="connsiteY195" fmla="*/ 431060 h 5154931"/>
              <a:gd name="connsiteX196" fmla="*/ 2903049 w 4594721"/>
              <a:gd name="connsiteY196" fmla="*/ 428820 h 5154931"/>
              <a:gd name="connsiteX197" fmla="*/ 2922002 w 4594721"/>
              <a:gd name="connsiteY197" fmla="*/ 420483 h 5154931"/>
              <a:gd name="connsiteX198" fmla="*/ 2929822 w 4594721"/>
              <a:gd name="connsiteY198" fmla="*/ 402404 h 5154931"/>
              <a:gd name="connsiteX199" fmla="*/ 2932076 w 4594721"/>
              <a:gd name="connsiteY199" fmla="*/ 366004 h 5154931"/>
              <a:gd name="connsiteX200" fmla="*/ 2930636 w 4594721"/>
              <a:gd name="connsiteY200" fmla="*/ 334893 h 5154931"/>
              <a:gd name="connsiteX201" fmla="*/ 2927459 w 4594721"/>
              <a:gd name="connsiteY201" fmla="*/ 319782 h 5154931"/>
              <a:gd name="connsiteX202" fmla="*/ 2921404 w 4594721"/>
              <a:gd name="connsiteY202" fmla="*/ 310473 h 5154931"/>
              <a:gd name="connsiteX203" fmla="*/ 2901284 w 4594721"/>
              <a:gd name="connsiteY203" fmla="*/ 302135 h 5154931"/>
              <a:gd name="connsiteX204" fmla="*/ 2853902 w 4594721"/>
              <a:gd name="connsiteY204" fmla="*/ 299977 h 5154931"/>
              <a:gd name="connsiteX205" fmla="*/ 3201839 w 4594721"/>
              <a:gd name="connsiteY205" fmla="*/ 299976 h 5154931"/>
              <a:gd name="connsiteX206" fmla="*/ 3144004 w 4594721"/>
              <a:gd name="connsiteY206" fmla="*/ 302621 h 5154931"/>
              <a:gd name="connsiteX207" fmla="*/ 3120272 w 4594721"/>
              <a:gd name="connsiteY207" fmla="*/ 320834 h 5154931"/>
              <a:gd name="connsiteX208" fmla="*/ 3115955 w 4594721"/>
              <a:gd name="connsiteY208" fmla="*/ 365005 h 5154931"/>
              <a:gd name="connsiteX209" fmla="*/ 3117910 w 4594721"/>
              <a:gd name="connsiteY209" fmla="*/ 402404 h 5154931"/>
              <a:gd name="connsiteX210" fmla="*/ 3125730 w 4594721"/>
              <a:gd name="connsiteY210" fmla="*/ 419592 h 5154931"/>
              <a:gd name="connsiteX211" fmla="*/ 3135804 w 4594721"/>
              <a:gd name="connsiteY211" fmla="*/ 426473 h 5154931"/>
              <a:gd name="connsiteX212" fmla="*/ 3151254 w 4594721"/>
              <a:gd name="connsiteY212" fmla="*/ 429630 h 5154931"/>
              <a:gd name="connsiteX213" fmla="*/ 3174931 w 4594721"/>
              <a:gd name="connsiteY213" fmla="*/ 430574 h 5154931"/>
              <a:gd name="connsiteX214" fmla="*/ 3207732 w 4594721"/>
              <a:gd name="connsiteY214" fmla="*/ 431060 h 5154931"/>
              <a:gd name="connsiteX215" fmla="*/ 3250986 w 4594721"/>
              <a:gd name="connsiteY215" fmla="*/ 428820 h 5154931"/>
              <a:gd name="connsiteX216" fmla="*/ 3269939 w 4594721"/>
              <a:gd name="connsiteY216" fmla="*/ 420482 h 5154931"/>
              <a:gd name="connsiteX217" fmla="*/ 3277759 w 4594721"/>
              <a:gd name="connsiteY217" fmla="*/ 402404 h 5154931"/>
              <a:gd name="connsiteX218" fmla="*/ 3280013 w 4594721"/>
              <a:gd name="connsiteY218" fmla="*/ 366004 h 5154931"/>
              <a:gd name="connsiteX219" fmla="*/ 3278573 w 4594721"/>
              <a:gd name="connsiteY219" fmla="*/ 334892 h 5154931"/>
              <a:gd name="connsiteX220" fmla="*/ 3275396 w 4594721"/>
              <a:gd name="connsiteY220" fmla="*/ 319782 h 5154931"/>
              <a:gd name="connsiteX221" fmla="*/ 3269341 w 4594721"/>
              <a:gd name="connsiteY221" fmla="*/ 310473 h 5154931"/>
              <a:gd name="connsiteX222" fmla="*/ 3249221 w 4594721"/>
              <a:gd name="connsiteY222" fmla="*/ 302135 h 5154931"/>
              <a:gd name="connsiteX223" fmla="*/ 3201839 w 4594721"/>
              <a:gd name="connsiteY223" fmla="*/ 299976 h 5154931"/>
              <a:gd name="connsiteX224" fmla="*/ 3729690 w 4594721"/>
              <a:gd name="connsiteY224" fmla="*/ 299976 h 5154931"/>
              <a:gd name="connsiteX225" fmla="*/ 3671855 w 4594721"/>
              <a:gd name="connsiteY225" fmla="*/ 302621 h 5154931"/>
              <a:gd name="connsiteX226" fmla="*/ 3648123 w 4594721"/>
              <a:gd name="connsiteY226" fmla="*/ 320834 h 5154931"/>
              <a:gd name="connsiteX227" fmla="*/ 3643806 w 4594721"/>
              <a:gd name="connsiteY227" fmla="*/ 365005 h 5154931"/>
              <a:gd name="connsiteX228" fmla="*/ 3645761 w 4594721"/>
              <a:gd name="connsiteY228" fmla="*/ 402403 h 5154931"/>
              <a:gd name="connsiteX229" fmla="*/ 3653581 w 4594721"/>
              <a:gd name="connsiteY229" fmla="*/ 419592 h 5154931"/>
              <a:gd name="connsiteX230" fmla="*/ 3663655 w 4594721"/>
              <a:gd name="connsiteY230" fmla="*/ 426472 h 5154931"/>
              <a:gd name="connsiteX231" fmla="*/ 3679105 w 4594721"/>
              <a:gd name="connsiteY231" fmla="*/ 429629 h 5154931"/>
              <a:gd name="connsiteX232" fmla="*/ 3702782 w 4594721"/>
              <a:gd name="connsiteY232" fmla="*/ 430574 h 5154931"/>
              <a:gd name="connsiteX233" fmla="*/ 3735583 w 4594721"/>
              <a:gd name="connsiteY233" fmla="*/ 431060 h 5154931"/>
              <a:gd name="connsiteX234" fmla="*/ 3778837 w 4594721"/>
              <a:gd name="connsiteY234" fmla="*/ 428820 h 5154931"/>
              <a:gd name="connsiteX235" fmla="*/ 3797790 w 4594721"/>
              <a:gd name="connsiteY235" fmla="*/ 420482 h 5154931"/>
              <a:gd name="connsiteX236" fmla="*/ 3805610 w 4594721"/>
              <a:gd name="connsiteY236" fmla="*/ 402403 h 5154931"/>
              <a:gd name="connsiteX237" fmla="*/ 3807863 w 4594721"/>
              <a:gd name="connsiteY237" fmla="*/ 366004 h 5154931"/>
              <a:gd name="connsiteX238" fmla="*/ 3806424 w 4594721"/>
              <a:gd name="connsiteY238" fmla="*/ 334892 h 5154931"/>
              <a:gd name="connsiteX239" fmla="*/ 3803247 w 4594721"/>
              <a:gd name="connsiteY239" fmla="*/ 319782 h 5154931"/>
              <a:gd name="connsiteX240" fmla="*/ 3797192 w 4594721"/>
              <a:gd name="connsiteY240" fmla="*/ 310473 h 5154931"/>
              <a:gd name="connsiteX241" fmla="*/ 3777072 w 4594721"/>
              <a:gd name="connsiteY241" fmla="*/ 302135 h 5154931"/>
              <a:gd name="connsiteX242" fmla="*/ 3729690 w 4594721"/>
              <a:gd name="connsiteY242" fmla="*/ 299976 h 5154931"/>
              <a:gd name="connsiteX243" fmla="*/ 329878 w 4594721"/>
              <a:gd name="connsiteY243" fmla="*/ 144541 h 5154931"/>
              <a:gd name="connsiteX244" fmla="*/ 4589077 w 4594721"/>
              <a:gd name="connsiteY244" fmla="*/ 0 h 5154931"/>
              <a:gd name="connsiteX245" fmla="*/ 4594721 w 4594721"/>
              <a:gd name="connsiteY245" fmla="*/ 5149143 h 5154931"/>
              <a:gd name="connsiteX246" fmla="*/ 0 w 4594721"/>
              <a:gd name="connsiteY246" fmla="*/ 5154931 h 5154931"/>
              <a:gd name="connsiteX247" fmla="*/ 329878 w 4594721"/>
              <a:gd name="connsiteY247" fmla="*/ 144541 h 5154931"/>
              <a:gd name="connsiteX0" fmla="*/ 3840692 w 4594721"/>
              <a:gd name="connsiteY0" fmla="*/ 372164 h 5155074"/>
              <a:gd name="connsiteX1" fmla="*/ 3910204 w 4594721"/>
              <a:gd name="connsiteY1" fmla="*/ 372164 h 5155074"/>
              <a:gd name="connsiteX2" fmla="*/ 3941946 w 4594721"/>
              <a:gd name="connsiteY2" fmla="*/ 373108 h 5155074"/>
              <a:gd name="connsiteX3" fmla="*/ 3951015 w 4594721"/>
              <a:gd name="connsiteY3" fmla="*/ 376535 h 5155074"/>
              <a:gd name="connsiteX4" fmla="*/ 3956689 w 4594721"/>
              <a:gd name="connsiteY4" fmla="*/ 393912 h 5155074"/>
              <a:gd name="connsiteX5" fmla="*/ 3951612 w 4594721"/>
              <a:gd name="connsiteY5" fmla="*/ 410614 h 5155074"/>
              <a:gd name="connsiteX6" fmla="*/ 3939230 w 4594721"/>
              <a:gd name="connsiteY6" fmla="*/ 414851 h 5155074"/>
              <a:gd name="connsiteX7" fmla="*/ 3910231 w 4594721"/>
              <a:gd name="connsiteY7" fmla="*/ 415957 h 5155074"/>
              <a:gd name="connsiteX8" fmla="*/ 3840720 w 4594721"/>
              <a:gd name="connsiteY8" fmla="*/ 415957 h 5155074"/>
              <a:gd name="connsiteX9" fmla="*/ 3840692 w 4594721"/>
              <a:gd name="connsiteY9" fmla="*/ 415957 h 5155074"/>
              <a:gd name="connsiteX10" fmla="*/ 3840692 w 4594721"/>
              <a:gd name="connsiteY10" fmla="*/ 372164 h 5155074"/>
              <a:gd name="connsiteX11" fmla="*/ 3840665 w 4594721"/>
              <a:gd name="connsiteY11" fmla="*/ 316255 h 5155074"/>
              <a:gd name="connsiteX12" fmla="*/ 3910177 w 4594721"/>
              <a:gd name="connsiteY12" fmla="*/ 316255 h 5155074"/>
              <a:gd name="connsiteX13" fmla="*/ 3938226 w 4594721"/>
              <a:gd name="connsiteY13" fmla="*/ 317307 h 5155074"/>
              <a:gd name="connsiteX14" fmla="*/ 3946399 w 4594721"/>
              <a:gd name="connsiteY14" fmla="*/ 320356 h 5155074"/>
              <a:gd name="connsiteX15" fmla="*/ 3951503 w 4594721"/>
              <a:gd name="connsiteY15" fmla="*/ 336573 h 5155074"/>
              <a:gd name="connsiteX16" fmla="*/ 3944118 w 4594721"/>
              <a:gd name="connsiteY16" fmla="*/ 353653 h 5155074"/>
              <a:gd name="connsiteX17" fmla="*/ 3934126 w 4594721"/>
              <a:gd name="connsiteY17" fmla="*/ 356270 h 5155074"/>
              <a:gd name="connsiteX18" fmla="*/ 3910231 w 4594721"/>
              <a:gd name="connsiteY18" fmla="*/ 356891 h 5155074"/>
              <a:gd name="connsiteX19" fmla="*/ 3840720 w 4594721"/>
              <a:gd name="connsiteY19" fmla="*/ 356891 h 5155074"/>
              <a:gd name="connsiteX20" fmla="*/ 3840665 w 4594721"/>
              <a:gd name="connsiteY20" fmla="*/ 356891 h 5155074"/>
              <a:gd name="connsiteX21" fmla="*/ 3840665 w 4594721"/>
              <a:gd name="connsiteY21" fmla="*/ 316255 h 5155074"/>
              <a:gd name="connsiteX22" fmla="*/ 4064377 w 4594721"/>
              <a:gd name="connsiteY22" fmla="*/ 316228 h 5155074"/>
              <a:gd name="connsiteX23" fmla="*/ 4071383 w 4594721"/>
              <a:gd name="connsiteY23" fmla="*/ 316228 h 5155074"/>
              <a:gd name="connsiteX24" fmla="*/ 4112193 w 4594721"/>
              <a:gd name="connsiteY24" fmla="*/ 388461 h 5155074"/>
              <a:gd name="connsiteX25" fmla="*/ 4022996 w 4594721"/>
              <a:gd name="connsiteY25" fmla="*/ 388461 h 5155074"/>
              <a:gd name="connsiteX26" fmla="*/ 4064377 w 4594721"/>
              <a:gd name="connsiteY26" fmla="*/ 316228 h 5155074"/>
              <a:gd name="connsiteX27" fmla="*/ 2843802 w 4594721"/>
              <a:gd name="connsiteY27" fmla="*/ 315743 h 5155074"/>
              <a:gd name="connsiteX28" fmla="*/ 2880349 w 4594721"/>
              <a:gd name="connsiteY28" fmla="*/ 316121 h 5155074"/>
              <a:gd name="connsiteX29" fmla="*/ 2897428 w 4594721"/>
              <a:gd name="connsiteY29" fmla="*/ 317605 h 5155074"/>
              <a:gd name="connsiteX30" fmla="*/ 2912308 w 4594721"/>
              <a:gd name="connsiteY30" fmla="*/ 330287 h 5155074"/>
              <a:gd name="connsiteX31" fmla="*/ 2914236 w 4594721"/>
              <a:gd name="connsiteY31" fmla="*/ 366444 h 5155074"/>
              <a:gd name="connsiteX32" fmla="*/ 2912037 w 4594721"/>
              <a:gd name="connsiteY32" fmla="*/ 399660 h 5155074"/>
              <a:gd name="connsiteX33" fmla="*/ 2898596 w 4594721"/>
              <a:gd name="connsiteY33" fmla="*/ 412935 h 5155074"/>
              <a:gd name="connsiteX34" fmla="*/ 2852518 w 4594721"/>
              <a:gd name="connsiteY34" fmla="*/ 415526 h 5155074"/>
              <a:gd name="connsiteX35" fmla="*/ 2813445 w 4594721"/>
              <a:gd name="connsiteY35" fmla="*/ 414393 h 5155074"/>
              <a:gd name="connsiteX36" fmla="*/ 2798565 w 4594721"/>
              <a:gd name="connsiteY36" fmla="*/ 412477 h 5155074"/>
              <a:gd name="connsiteX37" fmla="*/ 2791370 w 4594721"/>
              <a:gd name="connsiteY37" fmla="*/ 408456 h 5155074"/>
              <a:gd name="connsiteX38" fmla="*/ 2786998 w 4594721"/>
              <a:gd name="connsiteY38" fmla="*/ 395235 h 5155074"/>
              <a:gd name="connsiteX39" fmla="*/ 2785803 w 4594721"/>
              <a:gd name="connsiteY39" fmla="*/ 363799 h 5155074"/>
              <a:gd name="connsiteX40" fmla="*/ 2788003 w 4594721"/>
              <a:gd name="connsiteY40" fmla="*/ 331933 h 5155074"/>
              <a:gd name="connsiteX41" fmla="*/ 2792673 w 4594721"/>
              <a:gd name="connsiteY41" fmla="*/ 322165 h 5155074"/>
              <a:gd name="connsiteX42" fmla="*/ 2803480 w 4594721"/>
              <a:gd name="connsiteY42" fmla="*/ 317928 h 5155074"/>
              <a:gd name="connsiteX43" fmla="*/ 2843802 w 4594721"/>
              <a:gd name="connsiteY43" fmla="*/ 315743 h 5155074"/>
              <a:gd name="connsiteX44" fmla="*/ 3191766 w 4594721"/>
              <a:gd name="connsiteY44" fmla="*/ 315743 h 5155074"/>
              <a:gd name="connsiteX45" fmla="*/ 3228341 w 4594721"/>
              <a:gd name="connsiteY45" fmla="*/ 316120 h 5155074"/>
              <a:gd name="connsiteX46" fmla="*/ 3245420 w 4594721"/>
              <a:gd name="connsiteY46" fmla="*/ 317604 h 5155074"/>
              <a:gd name="connsiteX47" fmla="*/ 3260300 w 4594721"/>
              <a:gd name="connsiteY47" fmla="*/ 330286 h 5155074"/>
              <a:gd name="connsiteX48" fmla="*/ 3262227 w 4594721"/>
              <a:gd name="connsiteY48" fmla="*/ 366444 h 5155074"/>
              <a:gd name="connsiteX49" fmla="*/ 3260028 w 4594721"/>
              <a:gd name="connsiteY49" fmla="*/ 399660 h 5155074"/>
              <a:gd name="connsiteX50" fmla="*/ 3246587 w 4594721"/>
              <a:gd name="connsiteY50" fmla="*/ 412935 h 5155074"/>
              <a:gd name="connsiteX51" fmla="*/ 3200509 w 4594721"/>
              <a:gd name="connsiteY51" fmla="*/ 415526 h 5155074"/>
              <a:gd name="connsiteX52" fmla="*/ 3161436 w 4594721"/>
              <a:gd name="connsiteY52" fmla="*/ 414392 h 5155074"/>
              <a:gd name="connsiteX53" fmla="*/ 3146556 w 4594721"/>
              <a:gd name="connsiteY53" fmla="*/ 412477 h 5155074"/>
              <a:gd name="connsiteX54" fmla="*/ 3139361 w 4594721"/>
              <a:gd name="connsiteY54" fmla="*/ 408456 h 5155074"/>
              <a:gd name="connsiteX55" fmla="*/ 3134989 w 4594721"/>
              <a:gd name="connsiteY55" fmla="*/ 395234 h 5155074"/>
              <a:gd name="connsiteX56" fmla="*/ 3133795 w 4594721"/>
              <a:gd name="connsiteY56" fmla="*/ 363799 h 5155074"/>
              <a:gd name="connsiteX57" fmla="*/ 3135994 w 4594721"/>
              <a:gd name="connsiteY57" fmla="*/ 331932 h 5155074"/>
              <a:gd name="connsiteX58" fmla="*/ 3140637 w 4594721"/>
              <a:gd name="connsiteY58" fmla="*/ 322165 h 5155074"/>
              <a:gd name="connsiteX59" fmla="*/ 3151444 w 4594721"/>
              <a:gd name="connsiteY59" fmla="*/ 317928 h 5155074"/>
              <a:gd name="connsiteX60" fmla="*/ 3191766 w 4594721"/>
              <a:gd name="connsiteY60" fmla="*/ 315743 h 5155074"/>
              <a:gd name="connsiteX61" fmla="*/ 3719590 w 4594721"/>
              <a:gd name="connsiteY61" fmla="*/ 315743 h 5155074"/>
              <a:gd name="connsiteX62" fmla="*/ 3756165 w 4594721"/>
              <a:gd name="connsiteY62" fmla="*/ 316120 h 5155074"/>
              <a:gd name="connsiteX63" fmla="*/ 3773244 w 4594721"/>
              <a:gd name="connsiteY63" fmla="*/ 317604 h 5155074"/>
              <a:gd name="connsiteX64" fmla="*/ 3788123 w 4594721"/>
              <a:gd name="connsiteY64" fmla="*/ 330286 h 5155074"/>
              <a:gd name="connsiteX65" fmla="*/ 3790051 w 4594721"/>
              <a:gd name="connsiteY65" fmla="*/ 366443 h 5155074"/>
              <a:gd name="connsiteX66" fmla="*/ 3787852 w 4594721"/>
              <a:gd name="connsiteY66" fmla="*/ 399659 h 5155074"/>
              <a:gd name="connsiteX67" fmla="*/ 3774411 w 4594721"/>
              <a:gd name="connsiteY67" fmla="*/ 412935 h 5155074"/>
              <a:gd name="connsiteX68" fmla="*/ 3728333 w 4594721"/>
              <a:gd name="connsiteY68" fmla="*/ 415525 h 5155074"/>
              <a:gd name="connsiteX69" fmla="*/ 3689260 w 4594721"/>
              <a:gd name="connsiteY69" fmla="*/ 414392 h 5155074"/>
              <a:gd name="connsiteX70" fmla="*/ 3674380 w 4594721"/>
              <a:gd name="connsiteY70" fmla="*/ 412476 h 5155074"/>
              <a:gd name="connsiteX71" fmla="*/ 3667185 w 4594721"/>
              <a:gd name="connsiteY71" fmla="*/ 408456 h 5155074"/>
              <a:gd name="connsiteX72" fmla="*/ 3662813 w 4594721"/>
              <a:gd name="connsiteY72" fmla="*/ 395234 h 5155074"/>
              <a:gd name="connsiteX73" fmla="*/ 3661619 w 4594721"/>
              <a:gd name="connsiteY73" fmla="*/ 363799 h 5155074"/>
              <a:gd name="connsiteX74" fmla="*/ 3663818 w 4594721"/>
              <a:gd name="connsiteY74" fmla="*/ 331932 h 5155074"/>
              <a:gd name="connsiteX75" fmla="*/ 3668461 w 4594721"/>
              <a:gd name="connsiteY75" fmla="*/ 322164 h 5155074"/>
              <a:gd name="connsiteX76" fmla="*/ 3679268 w 4594721"/>
              <a:gd name="connsiteY76" fmla="*/ 317928 h 5155074"/>
              <a:gd name="connsiteX77" fmla="*/ 3719590 w 4594721"/>
              <a:gd name="connsiteY77" fmla="*/ 315743 h 5155074"/>
              <a:gd name="connsiteX78" fmla="*/ 3515509 w 4594721"/>
              <a:gd name="connsiteY78" fmla="*/ 300955 h 5155074"/>
              <a:gd name="connsiteX79" fmla="*/ 3515509 w 4594721"/>
              <a:gd name="connsiteY79" fmla="*/ 431202 h 5155074"/>
              <a:gd name="connsiteX80" fmla="*/ 3636502 w 4594721"/>
              <a:gd name="connsiteY80" fmla="*/ 431202 h 5155074"/>
              <a:gd name="connsiteX81" fmla="*/ 3636502 w 4594721"/>
              <a:gd name="connsiteY81" fmla="*/ 415930 h 5155074"/>
              <a:gd name="connsiteX82" fmla="*/ 3532996 w 4594721"/>
              <a:gd name="connsiteY82" fmla="*/ 415930 h 5155074"/>
              <a:gd name="connsiteX83" fmla="*/ 3532996 w 4594721"/>
              <a:gd name="connsiteY83" fmla="*/ 300955 h 5155074"/>
              <a:gd name="connsiteX84" fmla="*/ 3515509 w 4594721"/>
              <a:gd name="connsiteY84" fmla="*/ 300955 h 5155074"/>
              <a:gd name="connsiteX85" fmla="*/ 3823233 w 4594721"/>
              <a:gd name="connsiteY85" fmla="*/ 300955 h 5155074"/>
              <a:gd name="connsiteX86" fmla="*/ 3823233 w 4594721"/>
              <a:gd name="connsiteY86" fmla="*/ 431202 h 5155074"/>
              <a:gd name="connsiteX87" fmla="*/ 3910231 w 4594721"/>
              <a:gd name="connsiteY87" fmla="*/ 431202 h 5155074"/>
              <a:gd name="connsiteX88" fmla="*/ 3937683 w 4594721"/>
              <a:gd name="connsiteY88" fmla="*/ 430339 h 5155074"/>
              <a:gd name="connsiteX89" fmla="*/ 3956744 w 4594721"/>
              <a:gd name="connsiteY89" fmla="*/ 427371 h 5155074"/>
              <a:gd name="connsiteX90" fmla="*/ 3967361 w 4594721"/>
              <a:gd name="connsiteY90" fmla="*/ 421084 h 5155074"/>
              <a:gd name="connsiteX91" fmla="*/ 3974556 w 4594721"/>
              <a:gd name="connsiteY91" fmla="*/ 394182 h 5155074"/>
              <a:gd name="connsiteX92" fmla="*/ 3969696 w 4594721"/>
              <a:gd name="connsiteY92" fmla="*/ 371705 h 5155074"/>
              <a:gd name="connsiteX93" fmla="*/ 3953132 w 4594721"/>
              <a:gd name="connsiteY93" fmla="*/ 362692 h 5155074"/>
              <a:gd name="connsiteX94" fmla="*/ 3965813 w 4594721"/>
              <a:gd name="connsiteY94" fmla="*/ 353248 h 5155074"/>
              <a:gd name="connsiteX95" fmla="*/ 3969370 w 4594721"/>
              <a:gd name="connsiteY95" fmla="*/ 334360 h 5155074"/>
              <a:gd name="connsiteX96" fmla="*/ 3965731 w 4594721"/>
              <a:gd name="connsiteY96" fmla="*/ 316228 h 5155074"/>
              <a:gd name="connsiteX97" fmla="*/ 3939991 w 4594721"/>
              <a:gd name="connsiteY97" fmla="*/ 301819 h 5155074"/>
              <a:gd name="connsiteX98" fmla="*/ 3910231 w 4594721"/>
              <a:gd name="connsiteY98" fmla="*/ 300955 h 5155074"/>
              <a:gd name="connsiteX99" fmla="*/ 3823233 w 4594721"/>
              <a:gd name="connsiteY99" fmla="*/ 300955 h 5155074"/>
              <a:gd name="connsiteX100" fmla="*/ 4053434 w 4594721"/>
              <a:gd name="connsiteY100" fmla="*/ 300955 h 5155074"/>
              <a:gd name="connsiteX101" fmla="*/ 3979117 w 4594721"/>
              <a:gd name="connsiteY101" fmla="*/ 431202 h 5155074"/>
              <a:gd name="connsiteX102" fmla="*/ 3998884 w 4594721"/>
              <a:gd name="connsiteY102" fmla="*/ 431202 h 5155074"/>
              <a:gd name="connsiteX103" fmla="*/ 4014524 w 4594721"/>
              <a:gd name="connsiteY103" fmla="*/ 403733 h 5155074"/>
              <a:gd name="connsiteX104" fmla="*/ 4120529 w 4594721"/>
              <a:gd name="connsiteY104" fmla="*/ 403733 h 5155074"/>
              <a:gd name="connsiteX105" fmla="*/ 4136088 w 4594721"/>
              <a:gd name="connsiteY105" fmla="*/ 431202 h 5155074"/>
              <a:gd name="connsiteX106" fmla="*/ 4155502 w 4594721"/>
              <a:gd name="connsiteY106" fmla="*/ 431202 h 5155074"/>
              <a:gd name="connsiteX107" fmla="*/ 4081375 w 4594721"/>
              <a:gd name="connsiteY107" fmla="*/ 300955 h 5155074"/>
              <a:gd name="connsiteX108" fmla="*/ 4053434 w 4594721"/>
              <a:gd name="connsiteY108" fmla="*/ 300955 h 5155074"/>
              <a:gd name="connsiteX109" fmla="*/ 4170871 w 4594721"/>
              <a:gd name="connsiteY109" fmla="*/ 300955 h 5155074"/>
              <a:gd name="connsiteX110" fmla="*/ 4170871 w 4594721"/>
              <a:gd name="connsiteY110" fmla="*/ 431202 h 5155074"/>
              <a:gd name="connsiteX111" fmla="*/ 4291864 w 4594721"/>
              <a:gd name="connsiteY111" fmla="*/ 431202 h 5155074"/>
              <a:gd name="connsiteX112" fmla="*/ 4291864 w 4594721"/>
              <a:gd name="connsiteY112" fmla="*/ 415930 h 5155074"/>
              <a:gd name="connsiteX113" fmla="*/ 4188358 w 4594721"/>
              <a:gd name="connsiteY113" fmla="*/ 415930 h 5155074"/>
              <a:gd name="connsiteX114" fmla="*/ 4188358 w 4594721"/>
              <a:gd name="connsiteY114" fmla="*/ 300955 h 5155074"/>
              <a:gd name="connsiteX115" fmla="*/ 4170871 w 4594721"/>
              <a:gd name="connsiteY115" fmla="*/ 300955 h 5155074"/>
              <a:gd name="connsiteX116" fmla="*/ 3416700 w 4594721"/>
              <a:gd name="connsiteY116" fmla="*/ 300227 h 5155074"/>
              <a:gd name="connsiteX117" fmla="*/ 3361444 w 4594721"/>
              <a:gd name="connsiteY117" fmla="*/ 304707 h 5155074"/>
              <a:gd name="connsiteX118" fmla="*/ 3343632 w 4594721"/>
              <a:gd name="connsiteY118" fmla="*/ 323595 h 5155074"/>
              <a:gd name="connsiteX119" fmla="*/ 3339694 w 4594721"/>
              <a:gd name="connsiteY119" fmla="*/ 365877 h 5155074"/>
              <a:gd name="connsiteX120" fmla="*/ 3346890 w 4594721"/>
              <a:gd name="connsiteY120" fmla="*/ 416254 h 5155074"/>
              <a:gd name="connsiteX121" fmla="*/ 3367716 w 4594721"/>
              <a:gd name="connsiteY121" fmla="*/ 428666 h 5155074"/>
              <a:gd name="connsiteX122" fmla="*/ 3424085 w 4594721"/>
              <a:gd name="connsiteY122" fmla="*/ 431230 h 5155074"/>
              <a:gd name="connsiteX123" fmla="*/ 3478527 w 4594721"/>
              <a:gd name="connsiteY123" fmla="*/ 427317 h 5155074"/>
              <a:gd name="connsiteX124" fmla="*/ 3491778 w 4594721"/>
              <a:gd name="connsiteY124" fmla="*/ 419303 h 5155074"/>
              <a:gd name="connsiteX125" fmla="*/ 3498104 w 4594721"/>
              <a:gd name="connsiteY125" fmla="*/ 404220 h 5155074"/>
              <a:gd name="connsiteX126" fmla="*/ 3500114 w 4594721"/>
              <a:gd name="connsiteY126" fmla="*/ 364906 h 5155074"/>
              <a:gd name="connsiteX127" fmla="*/ 3414175 w 4594721"/>
              <a:gd name="connsiteY127" fmla="*/ 364906 h 5155074"/>
              <a:gd name="connsiteX128" fmla="*/ 3414147 w 4594721"/>
              <a:gd name="connsiteY128" fmla="*/ 364906 h 5155074"/>
              <a:gd name="connsiteX129" fmla="*/ 3414147 w 4594721"/>
              <a:gd name="connsiteY129" fmla="*/ 380151 h 5155074"/>
              <a:gd name="connsiteX130" fmla="*/ 3482519 w 4594721"/>
              <a:gd name="connsiteY130" fmla="*/ 380151 h 5155074"/>
              <a:gd name="connsiteX131" fmla="*/ 3479396 w 4594721"/>
              <a:gd name="connsiteY131" fmla="*/ 406163 h 5155074"/>
              <a:gd name="connsiteX132" fmla="*/ 3466200 w 4594721"/>
              <a:gd name="connsiteY132" fmla="*/ 413664 h 5155074"/>
              <a:gd name="connsiteX133" fmla="*/ 3430765 w 4594721"/>
              <a:gd name="connsiteY133" fmla="*/ 415580 h 5155074"/>
              <a:gd name="connsiteX134" fmla="*/ 3374504 w 4594721"/>
              <a:gd name="connsiteY134" fmla="*/ 413583 h 5155074"/>
              <a:gd name="connsiteX135" fmla="*/ 3364702 w 4594721"/>
              <a:gd name="connsiteY135" fmla="*/ 409913 h 5155074"/>
              <a:gd name="connsiteX136" fmla="*/ 3359896 w 4594721"/>
              <a:gd name="connsiteY136" fmla="*/ 401845 h 5155074"/>
              <a:gd name="connsiteX137" fmla="*/ 3357507 w 4594721"/>
              <a:gd name="connsiteY137" fmla="*/ 363394 h 5155074"/>
              <a:gd name="connsiteX138" fmla="*/ 3358891 w 4594721"/>
              <a:gd name="connsiteY138" fmla="*/ 334820 h 5155074"/>
              <a:gd name="connsiteX139" fmla="*/ 3363942 w 4594721"/>
              <a:gd name="connsiteY139" fmla="*/ 322461 h 5155074"/>
              <a:gd name="connsiteX140" fmla="*/ 3379989 w 4594721"/>
              <a:gd name="connsiteY140" fmla="*/ 317308 h 5155074"/>
              <a:gd name="connsiteX141" fmla="*/ 3419632 w 4594721"/>
              <a:gd name="connsiteY141" fmla="*/ 315878 h 5155074"/>
              <a:gd name="connsiteX142" fmla="*/ 3454687 w 4594721"/>
              <a:gd name="connsiteY142" fmla="*/ 316822 h 5155074"/>
              <a:gd name="connsiteX143" fmla="*/ 3469675 w 4594721"/>
              <a:gd name="connsiteY143" fmla="*/ 318738 h 5155074"/>
              <a:gd name="connsiteX144" fmla="*/ 3476979 w 4594721"/>
              <a:gd name="connsiteY144" fmla="*/ 322354 h 5155074"/>
              <a:gd name="connsiteX145" fmla="*/ 3481215 w 4594721"/>
              <a:gd name="connsiteY145" fmla="*/ 341430 h 5155074"/>
              <a:gd name="connsiteX146" fmla="*/ 3499272 w 4594721"/>
              <a:gd name="connsiteY146" fmla="*/ 341430 h 5155074"/>
              <a:gd name="connsiteX147" fmla="*/ 3497154 w 4594721"/>
              <a:gd name="connsiteY147" fmla="*/ 323406 h 5155074"/>
              <a:gd name="connsiteX148" fmla="*/ 3490529 w 4594721"/>
              <a:gd name="connsiteY148" fmla="*/ 312154 h 5155074"/>
              <a:gd name="connsiteX149" fmla="*/ 3470082 w 4594721"/>
              <a:gd name="connsiteY149" fmla="*/ 302521 h 5155074"/>
              <a:gd name="connsiteX150" fmla="*/ 3447084 w 4594721"/>
              <a:gd name="connsiteY150" fmla="*/ 300956 h 5155074"/>
              <a:gd name="connsiteX151" fmla="*/ 3416700 w 4594721"/>
              <a:gd name="connsiteY151" fmla="*/ 300227 h 5155074"/>
              <a:gd name="connsiteX152" fmla="*/ 3029066 w 4594721"/>
              <a:gd name="connsiteY152" fmla="*/ 300174 h 5155074"/>
              <a:gd name="connsiteX153" fmla="*/ 2975004 w 4594721"/>
              <a:gd name="connsiteY153" fmla="*/ 302953 h 5155074"/>
              <a:gd name="connsiteX154" fmla="*/ 2951300 w 4594721"/>
              <a:gd name="connsiteY154" fmla="*/ 322408 h 5155074"/>
              <a:gd name="connsiteX155" fmla="*/ 2947471 w 4594721"/>
              <a:gd name="connsiteY155" fmla="*/ 367739 h 5155074"/>
              <a:gd name="connsiteX156" fmla="*/ 2952549 w 4594721"/>
              <a:gd name="connsiteY156" fmla="*/ 412827 h 5155074"/>
              <a:gd name="connsiteX157" fmla="*/ 2972316 w 4594721"/>
              <a:gd name="connsiteY157" fmla="*/ 428154 h 5155074"/>
              <a:gd name="connsiteX158" fmla="*/ 3031754 w 4594721"/>
              <a:gd name="connsiteY158" fmla="*/ 431203 h 5155074"/>
              <a:gd name="connsiteX159" fmla="*/ 3078892 w 4594721"/>
              <a:gd name="connsiteY159" fmla="*/ 428531 h 5155074"/>
              <a:gd name="connsiteX160" fmla="*/ 3098387 w 4594721"/>
              <a:gd name="connsiteY160" fmla="*/ 410696 h 5155074"/>
              <a:gd name="connsiteX161" fmla="*/ 3100505 w 4594721"/>
              <a:gd name="connsiteY161" fmla="*/ 386276 h 5155074"/>
              <a:gd name="connsiteX162" fmla="*/ 3083507 w 4594721"/>
              <a:gd name="connsiteY162" fmla="*/ 386276 h 5155074"/>
              <a:gd name="connsiteX163" fmla="*/ 3081906 w 4594721"/>
              <a:gd name="connsiteY163" fmla="*/ 405245 h 5155074"/>
              <a:gd name="connsiteX164" fmla="*/ 3077018 w 4594721"/>
              <a:gd name="connsiteY164" fmla="*/ 411100 h 5155074"/>
              <a:gd name="connsiteX165" fmla="*/ 3066157 w 4594721"/>
              <a:gd name="connsiteY165" fmla="*/ 414015 h 5155074"/>
              <a:gd name="connsiteX166" fmla="*/ 3048725 w 4594721"/>
              <a:gd name="connsiteY166" fmla="*/ 415013 h 5155074"/>
              <a:gd name="connsiteX167" fmla="*/ 3026595 w 4594721"/>
              <a:gd name="connsiteY167" fmla="*/ 415526 h 5155074"/>
              <a:gd name="connsiteX168" fmla="*/ 2984046 w 4594721"/>
              <a:gd name="connsiteY168" fmla="*/ 413988 h 5155074"/>
              <a:gd name="connsiteX169" fmla="*/ 2972099 w 4594721"/>
              <a:gd name="connsiteY169" fmla="*/ 409832 h 5155074"/>
              <a:gd name="connsiteX170" fmla="*/ 2967239 w 4594721"/>
              <a:gd name="connsiteY170" fmla="*/ 398904 h 5155074"/>
              <a:gd name="connsiteX171" fmla="*/ 2965881 w 4594721"/>
              <a:gd name="connsiteY171" fmla="*/ 381446 h 5155074"/>
              <a:gd name="connsiteX172" fmla="*/ 2965202 w 4594721"/>
              <a:gd name="connsiteY172" fmla="*/ 360750 h 5155074"/>
              <a:gd name="connsiteX173" fmla="*/ 2966967 w 4594721"/>
              <a:gd name="connsiteY173" fmla="*/ 334226 h 5155074"/>
              <a:gd name="connsiteX174" fmla="*/ 2972479 w 4594721"/>
              <a:gd name="connsiteY174" fmla="*/ 321625 h 5155074"/>
              <a:gd name="connsiteX175" fmla="*/ 2989368 w 4594721"/>
              <a:gd name="connsiteY175" fmla="*/ 317200 h 5155074"/>
              <a:gd name="connsiteX176" fmla="*/ 3028170 w 4594721"/>
              <a:gd name="connsiteY176" fmla="*/ 315824 h 5155074"/>
              <a:gd name="connsiteX177" fmla="*/ 3073488 w 4594721"/>
              <a:gd name="connsiteY177" fmla="*/ 319736 h 5155074"/>
              <a:gd name="connsiteX178" fmla="*/ 3080602 w 4594721"/>
              <a:gd name="connsiteY178" fmla="*/ 325807 h 5155074"/>
              <a:gd name="connsiteX179" fmla="*/ 3082421 w 4594721"/>
              <a:gd name="connsiteY179" fmla="*/ 339110 h 5155074"/>
              <a:gd name="connsiteX180" fmla="*/ 3082530 w 4594721"/>
              <a:gd name="connsiteY180" fmla="*/ 343589 h 5155074"/>
              <a:gd name="connsiteX181" fmla="*/ 3098767 w 4594721"/>
              <a:gd name="connsiteY181" fmla="*/ 343589 h 5155074"/>
              <a:gd name="connsiteX182" fmla="*/ 3097138 w 4594721"/>
              <a:gd name="connsiteY182" fmla="*/ 320789 h 5155074"/>
              <a:gd name="connsiteX183" fmla="*/ 3090377 w 4594721"/>
              <a:gd name="connsiteY183" fmla="*/ 309860 h 5155074"/>
              <a:gd name="connsiteX184" fmla="*/ 3077751 w 4594721"/>
              <a:gd name="connsiteY184" fmla="*/ 303520 h 5155074"/>
              <a:gd name="connsiteX185" fmla="*/ 3029066 w 4594721"/>
              <a:gd name="connsiteY185" fmla="*/ 300174 h 5155074"/>
              <a:gd name="connsiteX186" fmla="*/ 2853902 w 4594721"/>
              <a:gd name="connsiteY186" fmla="*/ 300120 h 5155074"/>
              <a:gd name="connsiteX187" fmla="*/ 2796040 w 4594721"/>
              <a:gd name="connsiteY187" fmla="*/ 302764 h 5155074"/>
              <a:gd name="connsiteX188" fmla="*/ 2772335 w 4594721"/>
              <a:gd name="connsiteY188" fmla="*/ 320977 h 5155074"/>
              <a:gd name="connsiteX189" fmla="*/ 2768018 w 4594721"/>
              <a:gd name="connsiteY189" fmla="*/ 365149 h 5155074"/>
              <a:gd name="connsiteX190" fmla="*/ 2769973 w 4594721"/>
              <a:gd name="connsiteY190" fmla="*/ 402547 h 5155074"/>
              <a:gd name="connsiteX191" fmla="*/ 2777793 w 4594721"/>
              <a:gd name="connsiteY191" fmla="*/ 419735 h 5155074"/>
              <a:gd name="connsiteX192" fmla="*/ 2787867 w 4594721"/>
              <a:gd name="connsiteY192" fmla="*/ 426616 h 5155074"/>
              <a:gd name="connsiteX193" fmla="*/ 2803317 w 4594721"/>
              <a:gd name="connsiteY193" fmla="*/ 429773 h 5155074"/>
              <a:gd name="connsiteX194" fmla="*/ 2826994 w 4594721"/>
              <a:gd name="connsiteY194" fmla="*/ 430717 h 5155074"/>
              <a:gd name="connsiteX195" fmla="*/ 2859795 w 4594721"/>
              <a:gd name="connsiteY195" fmla="*/ 431203 h 5155074"/>
              <a:gd name="connsiteX196" fmla="*/ 2903049 w 4594721"/>
              <a:gd name="connsiteY196" fmla="*/ 428963 h 5155074"/>
              <a:gd name="connsiteX197" fmla="*/ 2922002 w 4594721"/>
              <a:gd name="connsiteY197" fmla="*/ 420626 h 5155074"/>
              <a:gd name="connsiteX198" fmla="*/ 2929822 w 4594721"/>
              <a:gd name="connsiteY198" fmla="*/ 402547 h 5155074"/>
              <a:gd name="connsiteX199" fmla="*/ 2932076 w 4594721"/>
              <a:gd name="connsiteY199" fmla="*/ 366147 h 5155074"/>
              <a:gd name="connsiteX200" fmla="*/ 2930636 w 4594721"/>
              <a:gd name="connsiteY200" fmla="*/ 335036 h 5155074"/>
              <a:gd name="connsiteX201" fmla="*/ 2927459 w 4594721"/>
              <a:gd name="connsiteY201" fmla="*/ 319925 h 5155074"/>
              <a:gd name="connsiteX202" fmla="*/ 2921404 w 4594721"/>
              <a:gd name="connsiteY202" fmla="*/ 310616 h 5155074"/>
              <a:gd name="connsiteX203" fmla="*/ 2901284 w 4594721"/>
              <a:gd name="connsiteY203" fmla="*/ 302278 h 5155074"/>
              <a:gd name="connsiteX204" fmla="*/ 2853902 w 4594721"/>
              <a:gd name="connsiteY204" fmla="*/ 300120 h 5155074"/>
              <a:gd name="connsiteX205" fmla="*/ 3201839 w 4594721"/>
              <a:gd name="connsiteY205" fmla="*/ 300119 h 5155074"/>
              <a:gd name="connsiteX206" fmla="*/ 3144004 w 4594721"/>
              <a:gd name="connsiteY206" fmla="*/ 302764 h 5155074"/>
              <a:gd name="connsiteX207" fmla="*/ 3120272 w 4594721"/>
              <a:gd name="connsiteY207" fmla="*/ 320977 h 5155074"/>
              <a:gd name="connsiteX208" fmla="*/ 3115955 w 4594721"/>
              <a:gd name="connsiteY208" fmla="*/ 365148 h 5155074"/>
              <a:gd name="connsiteX209" fmla="*/ 3117910 w 4594721"/>
              <a:gd name="connsiteY209" fmla="*/ 402547 h 5155074"/>
              <a:gd name="connsiteX210" fmla="*/ 3125730 w 4594721"/>
              <a:gd name="connsiteY210" fmla="*/ 419735 h 5155074"/>
              <a:gd name="connsiteX211" fmla="*/ 3135804 w 4594721"/>
              <a:gd name="connsiteY211" fmla="*/ 426616 h 5155074"/>
              <a:gd name="connsiteX212" fmla="*/ 3151254 w 4594721"/>
              <a:gd name="connsiteY212" fmla="*/ 429773 h 5155074"/>
              <a:gd name="connsiteX213" fmla="*/ 3174931 w 4594721"/>
              <a:gd name="connsiteY213" fmla="*/ 430717 h 5155074"/>
              <a:gd name="connsiteX214" fmla="*/ 3207732 w 4594721"/>
              <a:gd name="connsiteY214" fmla="*/ 431203 h 5155074"/>
              <a:gd name="connsiteX215" fmla="*/ 3250986 w 4594721"/>
              <a:gd name="connsiteY215" fmla="*/ 428963 h 5155074"/>
              <a:gd name="connsiteX216" fmla="*/ 3269939 w 4594721"/>
              <a:gd name="connsiteY216" fmla="*/ 420625 h 5155074"/>
              <a:gd name="connsiteX217" fmla="*/ 3277759 w 4594721"/>
              <a:gd name="connsiteY217" fmla="*/ 402547 h 5155074"/>
              <a:gd name="connsiteX218" fmla="*/ 3280013 w 4594721"/>
              <a:gd name="connsiteY218" fmla="*/ 366147 h 5155074"/>
              <a:gd name="connsiteX219" fmla="*/ 3278573 w 4594721"/>
              <a:gd name="connsiteY219" fmla="*/ 335035 h 5155074"/>
              <a:gd name="connsiteX220" fmla="*/ 3275396 w 4594721"/>
              <a:gd name="connsiteY220" fmla="*/ 319925 h 5155074"/>
              <a:gd name="connsiteX221" fmla="*/ 3269341 w 4594721"/>
              <a:gd name="connsiteY221" fmla="*/ 310616 h 5155074"/>
              <a:gd name="connsiteX222" fmla="*/ 3249221 w 4594721"/>
              <a:gd name="connsiteY222" fmla="*/ 302278 h 5155074"/>
              <a:gd name="connsiteX223" fmla="*/ 3201839 w 4594721"/>
              <a:gd name="connsiteY223" fmla="*/ 300119 h 5155074"/>
              <a:gd name="connsiteX224" fmla="*/ 3729690 w 4594721"/>
              <a:gd name="connsiteY224" fmla="*/ 300119 h 5155074"/>
              <a:gd name="connsiteX225" fmla="*/ 3671855 w 4594721"/>
              <a:gd name="connsiteY225" fmla="*/ 302764 h 5155074"/>
              <a:gd name="connsiteX226" fmla="*/ 3648123 w 4594721"/>
              <a:gd name="connsiteY226" fmla="*/ 320977 h 5155074"/>
              <a:gd name="connsiteX227" fmla="*/ 3643806 w 4594721"/>
              <a:gd name="connsiteY227" fmla="*/ 365148 h 5155074"/>
              <a:gd name="connsiteX228" fmla="*/ 3645761 w 4594721"/>
              <a:gd name="connsiteY228" fmla="*/ 402546 h 5155074"/>
              <a:gd name="connsiteX229" fmla="*/ 3653581 w 4594721"/>
              <a:gd name="connsiteY229" fmla="*/ 419735 h 5155074"/>
              <a:gd name="connsiteX230" fmla="*/ 3663655 w 4594721"/>
              <a:gd name="connsiteY230" fmla="*/ 426615 h 5155074"/>
              <a:gd name="connsiteX231" fmla="*/ 3679105 w 4594721"/>
              <a:gd name="connsiteY231" fmla="*/ 429772 h 5155074"/>
              <a:gd name="connsiteX232" fmla="*/ 3702782 w 4594721"/>
              <a:gd name="connsiteY232" fmla="*/ 430717 h 5155074"/>
              <a:gd name="connsiteX233" fmla="*/ 3735583 w 4594721"/>
              <a:gd name="connsiteY233" fmla="*/ 431203 h 5155074"/>
              <a:gd name="connsiteX234" fmla="*/ 3778837 w 4594721"/>
              <a:gd name="connsiteY234" fmla="*/ 428963 h 5155074"/>
              <a:gd name="connsiteX235" fmla="*/ 3797790 w 4594721"/>
              <a:gd name="connsiteY235" fmla="*/ 420625 h 5155074"/>
              <a:gd name="connsiteX236" fmla="*/ 3805610 w 4594721"/>
              <a:gd name="connsiteY236" fmla="*/ 402546 h 5155074"/>
              <a:gd name="connsiteX237" fmla="*/ 3807863 w 4594721"/>
              <a:gd name="connsiteY237" fmla="*/ 366147 h 5155074"/>
              <a:gd name="connsiteX238" fmla="*/ 3806424 w 4594721"/>
              <a:gd name="connsiteY238" fmla="*/ 335035 h 5155074"/>
              <a:gd name="connsiteX239" fmla="*/ 3803247 w 4594721"/>
              <a:gd name="connsiteY239" fmla="*/ 319925 h 5155074"/>
              <a:gd name="connsiteX240" fmla="*/ 3797192 w 4594721"/>
              <a:gd name="connsiteY240" fmla="*/ 310616 h 5155074"/>
              <a:gd name="connsiteX241" fmla="*/ 3777072 w 4594721"/>
              <a:gd name="connsiteY241" fmla="*/ 302278 h 5155074"/>
              <a:gd name="connsiteX242" fmla="*/ 3729690 w 4594721"/>
              <a:gd name="connsiteY242" fmla="*/ 300119 h 5155074"/>
              <a:gd name="connsiteX243" fmla="*/ 11575 w 4594721"/>
              <a:gd name="connsiteY243" fmla="*/ 0 h 5155074"/>
              <a:gd name="connsiteX244" fmla="*/ 4589077 w 4594721"/>
              <a:gd name="connsiteY244" fmla="*/ 143 h 5155074"/>
              <a:gd name="connsiteX245" fmla="*/ 4594721 w 4594721"/>
              <a:gd name="connsiteY245" fmla="*/ 5149286 h 5155074"/>
              <a:gd name="connsiteX246" fmla="*/ 0 w 4594721"/>
              <a:gd name="connsiteY246" fmla="*/ 5155074 h 5155074"/>
              <a:gd name="connsiteX247" fmla="*/ 11575 w 4594721"/>
              <a:gd name="connsiteY247" fmla="*/ 0 h 51550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Lst>
            <a:rect l="l" t="t" r="r" b="b"/>
            <a:pathLst>
              <a:path w="4594721" h="5155074">
                <a:moveTo>
                  <a:pt x="3840692" y="372164"/>
                </a:moveTo>
                <a:lnTo>
                  <a:pt x="3910204" y="372164"/>
                </a:lnTo>
                <a:cubicBezTo>
                  <a:pt x="3927935" y="372406"/>
                  <a:pt x="3938524" y="372730"/>
                  <a:pt x="3941946" y="373108"/>
                </a:cubicBezTo>
                <a:cubicBezTo>
                  <a:pt x="3945367" y="373485"/>
                  <a:pt x="3948381" y="374619"/>
                  <a:pt x="3951015" y="376535"/>
                </a:cubicBezTo>
                <a:cubicBezTo>
                  <a:pt x="3954789" y="379206"/>
                  <a:pt x="3956689" y="385007"/>
                  <a:pt x="3956689" y="393912"/>
                </a:cubicBezTo>
                <a:cubicBezTo>
                  <a:pt x="3956689" y="402249"/>
                  <a:pt x="3955006" y="407808"/>
                  <a:pt x="3951612" y="410614"/>
                </a:cubicBezTo>
                <a:cubicBezTo>
                  <a:pt x="3948978" y="412692"/>
                  <a:pt x="3944851" y="414122"/>
                  <a:pt x="3939230" y="414851"/>
                </a:cubicBezTo>
                <a:cubicBezTo>
                  <a:pt x="3933582" y="415579"/>
                  <a:pt x="3923916" y="415957"/>
                  <a:pt x="3910231" y="415957"/>
                </a:cubicBezTo>
                <a:lnTo>
                  <a:pt x="3840720" y="415957"/>
                </a:lnTo>
                <a:lnTo>
                  <a:pt x="3840692" y="415957"/>
                </a:lnTo>
                <a:lnTo>
                  <a:pt x="3840692" y="372164"/>
                </a:lnTo>
                <a:close/>
                <a:moveTo>
                  <a:pt x="3840665" y="316255"/>
                </a:moveTo>
                <a:lnTo>
                  <a:pt x="3910177" y="316255"/>
                </a:lnTo>
                <a:cubicBezTo>
                  <a:pt x="3925627" y="316579"/>
                  <a:pt x="3934967" y="316929"/>
                  <a:pt x="3938226" y="317307"/>
                </a:cubicBezTo>
                <a:cubicBezTo>
                  <a:pt x="3941511" y="317685"/>
                  <a:pt x="3944226" y="318710"/>
                  <a:pt x="3946399" y="320356"/>
                </a:cubicBezTo>
                <a:cubicBezTo>
                  <a:pt x="3949820" y="322973"/>
                  <a:pt x="3951503" y="328370"/>
                  <a:pt x="3951503" y="336573"/>
                </a:cubicBezTo>
                <a:cubicBezTo>
                  <a:pt x="3951503" y="345153"/>
                  <a:pt x="3949060" y="350847"/>
                  <a:pt x="3944118" y="353653"/>
                </a:cubicBezTo>
                <a:cubicBezTo>
                  <a:pt x="3941755" y="354975"/>
                  <a:pt x="3938416" y="355866"/>
                  <a:pt x="3934126" y="356270"/>
                </a:cubicBezTo>
                <a:cubicBezTo>
                  <a:pt x="3929863" y="356675"/>
                  <a:pt x="3921880" y="356891"/>
                  <a:pt x="3910231" y="356891"/>
                </a:cubicBezTo>
                <a:lnTo>
                  <a:pt x="3840720" y="356891"/>
                </a:lnTo>
                <a:lnTo>
                  <a:pt x="3840665" y="356891"/>
                </a:lnTo>
                <a:lnTo>
                  <a:pt x="3840665" y="316255"/>
                </a:lnTo>
                <a:close/>
                <a:moveTo>
                  <a:pt x="4064377" y="316228"/>
                </a:moveTo>
                <a:lnTo>
                  <a:pt x="4071383" y="316228"/>
                </a:lnTo>
                <a:lnTo>
                  <a:pt x="4112193" y="388461"/>
                </a:lnTo>
                <a:lnTo>
                  <a:pt x="4022996" y="388461"/>
                </a:lnTo>
                <a:lnTo>
                  <a:pt x="4064377" y="316228"/>
                </a:lnTo>
                <a:close/>
                <a:moveTo>
                  <a:pt x="2843802" y="315743"/>
                </a:moveTo>
                <a:lnTo>
                  <a:pt x="2880349" y="316121"/>
                </a:lnTo>
                <a:cubicBezTo>
                  <a:pt x="2886676" y="316336"/>
                  <a:pt x="2892378" y="316849"/>
                  <a:pt x="2897428" y="317605"/>
                </a:cubicBezTo>
                <a:cubicBezTo>
                  <a:pt x="2906063" y="318927"/>
                  <a:pt x="2911032" y="323163"/>
                  <a:pt x="2912308" y="330287"/>
                </a:cubicBezTo>
                <a:cubicBezTo>
                  <a:pt x="2913584" y="337275"/>
                  <a:pt x="2914236" y="349337"/>
                  <a:pt x="2914236" y="366444"/>
                </a:cubicBezTo>
                <a:cubicBezTo>
                  <a:pt x="2914236" y="380448"/>
                  <a:pt x="2913503" y="391511"/>
                  <a:pt x="2912037" y="399660"/>
                </a:cubicBezTo>
                <a:cubicBezTo>
                  <a:pt x="2910625" y="407242"/>
                  <a:pt x="2906144" y="411667"/>
                  <a:pt x="2898596" y="412935"/>
                </a:cubicBezTo>
                <a:cubicBezTo>
                  <a:pt x="2889011" y="414662"/>
                  <a:pt x="2873642" y="415526"/>
                  <a:pt x="2852518" y="415526"/>
                </a:cubicBezTo>
                <a:cubicBezTo>
                  <a:pt x="2837665" y="415526"/>
                  <a:pt x="2824632" y="415148"/>
                  <a:pt x="2813445" y="414393"/>
                </a:cubicBezTo>
                <a:cubicBezTo>
                  <a:pt x="2806657" y="413934"/>
                  <a:pt x="2801688" y="413313"/>
                  <a:pt x="2798565" y="412477"/>
                </a:cubicBezTo>
                <a:cubicBezTo>
                  <a:pt x="2795443" y="411640"/>
                  <a:pt x="2793026" y="410291"/>
                  <a:pt x="2791370" y="408456"/>
                </a:cubicBezTo>
                <a:cubicBezTo>
                  <a:pt x="2789252" y="406217"/>
                  <a:pt x="2787785" y="401818"/>
                  <a:pt x="2786998" y="395235"/>
                </a:cubicBezTo>
                <a:cubicBezTo>
                  <a:pt x="2786211" y="388651"/>
                  <a:pt x="2785803" y="378181"/>
                  <a:pt x="2785803" y="363799"/>
                </a:cubicBezTo>
                <a:cubicBezTo>
                  <a:pt x="2785803" y="349822"/>
                  <a:pt x="2786536" y="339191"/>
                  <a:pt x="2788003" y="331933"/>
                </a:cubicBezTo>
                <a:cubicBezTo>
                  <a:pt x="2788899" y="327426"/>
                  <a:pt x="2790474" y="324161"/>
                  <a:pt x="2792673" y="322165"/>
                </a:cubicBezTo>
                <a:cubicBezTo>
                  <a:pt x="2794872" y="320168"/>
                  <a:pt x="2798484" y="318765"/>
                  <a:pt x="2803480" y="317928"/>
                </a:cubicBezTo>
                <a:cubicBezTo>
                  <a:pt x="2812060" y="316471"/>
                  <a:pt x="2825501" y="315743"/>
                  <a:pt x="2843802" y="315743"/>
                </a:cubicBezTo>
                <a:close/>
                <a:moveTo>
                  <a:pt x="3191766" y="315743"/>
                </a:moveTo>
                <a:lnTo>
                  <a:pt x="3228341" y="316120"/>
                </a:lnTo>
                <a:cubicBezTo>
                  <a:pt x="3234667" y="316336"/>
                  <a:pt x="3240369" y="316849"/>
                  <a:pt x="3245420" y="317604"/>
                </a:cubicBezTo>
                <a:cubicBezTo>
                  <a:pt x="3254054" y="318927"/>
                  <a:pt x="3259023" y="323163"/>
                  <a:pt x="3260300" y="330286"/>
                </a:cubicBezTo>
                <a:cubicBezTo>
                  <a:pt x="3261576" y="337275"/>
                  <a:pt x="3262227" y="349336"/>
                  <a:pt x="3262227" y="366444"/>
                </a:cubicBezTo>
                <a:cubicBezTo>
                  <a:pt x="3262227" y="380448"/>
                  <a:pt x="3261494" y="391511"/>
                  <a:pt x="3260028" y="399660"/>
                </a:cubicBezTo>
                <a:cubicBezTo>
                  <a:pt x="3258616" y="407242"/>
                  <a:pt x="3254136" y="411667"/>
                  <a:pt x="3246587" y="412935"/>
                </a:cubicBezTo>
                <a:cubicBezTo>
                  <a:pt x="3237002" y="414662"/>
                  <a:pt x="3221634" y="415526"/>
                  <a:pt x="3200509" y="415526"/>
                </a:cubicBezTo>
                <a:cubicBezTo>
                  <a:pt x="3185656" y="415526"/>
                  <a:pt x="3172650" y="415148"/>
                  <a:pt x="3161436" y="414392"/>
                </a:cubicBezTo>
                <a:cubicBezTo>
                  <a:pt x="3154648" y="413934"/>
                  <a:pt x="3149706" y="413313"/>
                  <a:pt x="3146556" y="412477"/>
                </a:cubicBezTo>
                <a:cubicBezTo>
                  <a:pt x="3143434" y="411640"/>
                  <a:pt x="3141017" y="410291"/>
                  <a:pt x="3139361" y="408456"/>
                </a:cubicBezTo>
                <a:cubicBezTo>
                  <a:pt x="3137243" y="406216"/>
                  <a:pt x="3135777" y="401818"/>
                  <a:pt x="3134989" y="395234"/>
                </a:cubicBezTo>
                <a:cubicBezTo>
                  <a:pt x="3134202" y="388650"/>
                  <a:pt x="3133795" y="378181"/>
                  <a:pt x="3133795" y="363799"/>
                </a:cubicBezTo>
                <a:cubicBezTo>
                  <a:pt x="3133795" y="349822"/>
                  <a:pt x="3134528" y="339191"/>
                  <a:pt x="3135994" y="331932"/>
                </a:cubicBezTo>
                <a:cubicBezTo>
                  <a:pt x="3136890" y="327426"/>
                  <a:pt x="3138438" y="324161"/>
                  <a:pt x="3140637" y="322165"/>
                </a:cubicBezTo>
                <a:cubicBezTo>
                  <a:pt x="3142836" y="320168"/>
                  <a:pt x="3146448" y="318765"/>
                  <a:pt x="3151444" y="317928"/>
                </a:cubicBezTo>
                <a:cubicBezTo>
                  <a:pt x="3160024" y="316471"/>
                  <a:pt x="3173465" y="315743"/>
                  <a:pt x="3191766" y="315743"/>
                </a:cubicBezTo>
                <a:close/>
                <a:moveTo>
                  <a:pt x="3719590" y="315743"/>
                </a:moveTo>
                <a:lnTo>
                  <a:pt x="3756165" y="316120"/>
                </a:lnTo>
                <a:cubicBezTo>
                  <a:pt x="3762491" y="316336"/>
                  <a:pt x="3768193" y="316849"/>
                  <a:pt x="3773244" y="317604"/>
                </a:cubicBezTo>
                <a:cubicBezTo>
                  <a:pt x="3781878" y="318927"/>
                  <a:pt x="3786847" y="323163"/>
                  <a:pt x="3788123" y="330286"/>
                </a:cubicBezTo>
                <a:cubicBezTo>
                  <a:pt x="3789400" y="337275"/>
                  <a:pt x="3790051" y="349336"/>
                  <a:pt x="3790051" y="366443"/>
                </a:cubicBezTo>
                <a:cubicBezTo>
                  <a:pt x="3790051" y="380448"/>
                  <a:pt x="3789318" y="391511"/>
                  <a:pt x="3787852" y="399659"/>
                </a:cubicBezTo>
                <a:cubicBezTo>
                  <a:pt x="3786440" y="407242"/>
                  <a:pt x="3781960" y="411667"/>
                  <a:pt x="3774411" y="412935"/>
                </a:cubicBezTo>
                <a:cubicBezTo>
                  <a:pt x="3764826" y="414662"/>
                  <a:pt x="3749458" y="415525"/>
                  <a:pt x="3728333" y="415525"/>
                </a:cubicBezTo>
                <a:cubicBezTo>
                  <a:pt x="3713480" y="415525"/>
                  <a:pt x="3700474" y="415148"/>
                  <a:pt x="3689260" y="414392"/>
                </a:cubicBezTo>
                <a:cubicBezTo>
                  <a:pt x="3682472" y="413933"/>
                  <a:pt x="3677530" y="413313"/>
                  <a:pt x="3674380" y="412476"/>
                </a:cubicBezTo>
                <a:cubicBezTo>
                  <a:pt x="3671258" y="411640"/>
                  <a:pt x="3668841" y="410291"/>
                  <a:pt x="3667185" y="408456"/>
                </a:cubicBezTo>
                <a:cubicBezTo>
                  <a:pt x="3665067" y="406216"/>
                  <a:pt x="3663601" y="401818"/>
                  <a:pt x="3662813" y="395234"/>
                </a:cubicBezTo>
                <a:cubicBezTo>
                  <a:pt x="3662026" y="388650"/>
                  <a:pt x="3661619" y="378181"/>
                  <a:pt x="3661619" y="363799"/>
                </a:cubicBezTo>
                <a:cubicBezTo>
                  <a:pt x="3661619" y="349822"/>
                  <a:pt x="3662352" y="339191"/>
                  <a:pt x="3663818" y="331932"/>
                </a:cubicBezTo>
                <a:cubicBezTo>
                  <a:pt x="3664714" y="327426"/>
                  <a:pt x="3666262" y="324161"/>
                  <a:pt x="3668461" y="322164"/>
                </a:cubicBezTo>
                <a:cubicBezTo>
                  <a:pt x="3670660" y="320168"/>
                  <a:pt x="3674272" y="318765"/>
                  <a:pt x="3679268" y="317928"/>
                </a:cubicBezTo>
                <a:cubicBezTo>
                  <a:pt x="3687848" y="316471"/>
                  <a:pt x="3701289" y="315743"/>
                  <a:pt x="3719590" y="315743"/>
                </a:cubicBezTo>
                <a:close/>
                <a:moveTo>
                  <a:pt x="3515509" y="300955"/>
                </a:moveTo>
                <a:lnTo>
                  <a:pt x="3515509" y="431202"/>
                </a:lnTo>
                <a:lnTo>
                  <a:pt x="3636502" y="431202"/>
                </a:lnTo>
                <a:lnTo>
                  <a:pt x="3636502" y="415930"/>
                </a:lnTo>
                <a:lnTo>
                  <a:pt x="3532996" y="415930"/>
                </a:lnTo>
                <a:lnTo>
                  <a:pt x="3532996" y="300955"/>
                </a:lnTo>
                <a:lnTo>
                  <a:pt x="3515509" y="300955"/>
                </a:lnTo>
                <a:close/>
                <a:moveTo>
                  <a:pt x="3823233" y="300955"/>
                </a:moveTo>
                <a:lnTo>
                  <a:pt x="3823233" y="431202"/>
                </a:lnTo>
                <a:lnTo>
                  <a:pt x="3910231" y="431202"/>
                </a:lnTo>
                <a:cubicBezTo>
                  <a:pt x="3921282" y="431202"/>
                  <a:pt x="3930460" y="430905"/>
                  <a:pt x="3937683" y="430339"/>
                </a:cubicBezTo>
                <a:cubicBezTo>
                  <a:pt x="3946127" y="429691"/>
                  <a:pt x="3952481" y="428720"/>
                  <a:pt x="3956744" y="427371"/>
                </a:cubicBezTo>
                <a:cubicBezTo>
                  <a:pt x="3961007" y="426048"/>
                  <a:pt x="3964537" y="423944"/>
                  <a:pt x="3967361" y="421084"/>
                </a:cubicBezTo>
                <a:cubicBezTo>
                  <a:pt x="3972167" y="416119"/>
                  <a:pt x="3974556" y="407161"/>
                  <a:pt x="3974556" y="394182"/>
                </a:cubicBezTo>
                <a:cubicBezTo>
                  <a:pt x="3974556" y="383928"/>
                  <a:pt x="3972927" y="376427"/>
                  <a:pt x="3969696" y="371705"/>
                </a:cubicBezTo>
                <a:cubicBezTo>
                  <a:pt x="3966465" y="366983"/>
                  <a:pt x="3960952" y="363961"/>
                  <a:pt x="3953132" y="362692"/>
                </a:cubicBezTo>
                <a:cubicBezTo>
                  <a:pt x="3959215" y="360534"/>
                  <a:pt x="3963451" y="357377"/>
                  <a:pt x="3965813" y="353248"/>
                </a:cubicBezTo>
                <a:cubicBezTo>
                  <a:pt x="3968175" y="349120"/>
                  <a:pt x="3969370" y="342833"/>
                  <a:pt x="3969370" y="334360"/>
                </a:cubicBezTo>
                <a:cubicBezTo>
                  <a:pt x="3969370" y="326670"/>
                  <a:pt x="3968175" y="320626"/>
                  <a:pt x="3965731" y="316228"/>
                </a:cubicBezTo>
                <a:cubicBezTo>
                  <a:pt x="3960980" y="307647"/>
                  <a:pt x="3952399" y="302844"/>
                  <a:pt x="3939991" y="301819"/>
                </a:cubicBezTo>
                <a:cubicBezTo>
                  <a:pt x="3936026" y="301495"/>
                  <a:pt x="3926116" y="301198"/>
                  <a:pt x="3910231" y="300955"/>
                </a:cubicBezTo>
                <a:lnTo>
                  <a:pt x="3823233" y="300955"/>
                </a:lnTo>
                <a:close/>
                <a:moveTo>
                  <a:pt x="4053434" y="300955"/>
                </a:moveTo>
                <a:lnTo>
                  <a:pt x="3979117" y="431202"/>
                </a:lnTo>
                <a:lnTo>
                  <a:pt x="3998884" y="431202"/>
                </a:lnTo>
                <a:lnTo>
                  <a:pt x="4014524" y="403733"/>
                </a:lnTo>
                <a:lnTo>
                  <a:pt x="4120529" y="403733"/>
                </a:lnTo>
                <a:lnTo>
                  <a:pt x="4136088" y="431202"/>
                </a:lnTo>
                <a:lnTo>
                  <a:pt x="4155502" y="431202"/>
                </a:lnTo>
                <a:lnTo>
                  <a:pt x="4081375" y="300955"/>
                </a:lnTo>
                <a:lnTo>
                  <a:pt x="4053434" y="300955"/>
                </a:lnTo>
                <a:close/>
                <a:moveTo>
                  <a:pt x="4170871" y="300955"/>
                </a:moveTo>
                <a:lnTo>
                  <a:pt x="4170871" y="431202"/>
                </a:lnTo>
                <a:lnTo>
                  <a:pt x="4291864" y="431202"/>
                </a:lnTo>
                <a:lnTo>
                  <a:pt x="4291864" y="415930"/>
                </a:lnTo>
                <a:lnTo>
                  <a:pt x="4188358" y="415930"/>
                </a:lnTo>
                <a:lnTo>
                  <a:pt x="4188358" y="300955"/>
                </a:lnTo>
                <a:lnTo>
                  <a:pt x="4170871" y="300955"/>
                </a:lnTo>
                <a:close/>
                <a:moveTo>
                  <a:pt x="3416700" y="300227"/>
                </a:moveTo>
                <a:cubicBezTo>
                  <a:pt x="3389248" y="300227"/>
                  <a:pt x="3370811" y="301711"/>
                  <a:pt x="3361444" y="304707"/>
                </a:cubicBezTo>
                <a:cubicBezTo>
                  <a:pt x="3352076" y="307702"/>
                  <a:pt x="3346130" y="313989"/>
                  <a:pt x="3343632" y="323595"/>
                </a:cubicBezTo>
                <a:cubicBezTo>
                  <a:pt x="3340997" y="333713"/>
                  <a:pt x="3339694" y="347798"/>
                  <a:pt x="3339694" y="365877"/>
                </a:cubicBezTo>
                <a:cubicBezTo>
                  <a:pt x="3339694" y="391888"/>
                  <a:pt x="3342084" y="408672"/>
                  <a:pt x="3346890" y="416254"/>
                </a:cubicBezTo>
                <a:cubicBezTo>
                  <a:pt x="3351180" y="423000"/>
                  <a:pt x="3358104" y="427128"/>
                  <a:pt x="3367716" y="428666"/>
                </a:cubicBezTo>
                <a:cubicBezTo>
                  <a:pt x="3378740" y="430366"/>
                  <a:pt x="3397530" y="431230"/>
                  <a:pt x="3424085" y="431230"/>
                </a:cubicBezTo>
                <a:cubicBezTo>
                  <a:pt x="3452324" y="431230"/>
                  <a:pt x="3470463" y="429935"/>
                  <a:pt x="3478527" y="427317"/>
                </a:cubicBezTo>
                <a:cubicBezTo>
                  <a:pt x="3484473" y="425348"/>
                  <a:pt x="3488899" y="422676"/>
                  <a:pt x="3491778" y="419303"/>
                </a:cubicBezTo>
                <a:cubicBezTo>
                  <a:pt x="3494656" y="415931"/>
                  <a:pt x="3496746" y="410912"/>
                  <a:pt x="3498104" y="404220"/>
                </a:cubicBezTo>
                <a:cubicBezTo>
                  <a:pt x="3499326" y="398175"/>
                  <a:pt x="3499978" y="385062"/>
                  <a:pt x="3500114" y="364906"/>
                </a:cubicBezTo>
                <a:lnTo>
                  <a:pt x="3414175" y="364906"/>
                </a:lnTo>
                <a:lnTo>
                  <a:pt x="3414147" y="364906"/>
                </a:lnTo>
                <a:lnTo>
                  <a:pt x="3414147" y="380151"/>
                </a:lnTo>
                <a:lnTo>
                  <a:pt x="3482519" y="380151"/>
                </a:lnTo>
                <a:cubicBezTo>
                  <a:pt x="3482328" y="393642"/>
                  <a:pt x="3481297" y="402304"/>
                  <a:pt x="3479396" y="406163"/>
                </a:cubicBezTo>
                <a:cubicBezTo>
                  <a:pt x="3477522" y="410021"/>
                  <a:pt x="3473124" y="412531"/>
                  <a:pt x="3466200" y="413664"/>
                </a:cubicBezTo>
                <a:cubicBezTo>
                  <a:pt x="3458570" y="414932"/>
                  <a:pt x="3446758" y="415580"/>
                  <a:pt x="3430765" y="415580"/>
                </a:cubicBezTo>
                <a:cubicBezTo>
                  <a:pt x="3401847" y="415580"/>
                  <a:pt x="3383084" y="414932"/>
                  <a:pt x="3374504" y="413583"/>
                </a:cubicBezTo>
                <a:cubicBezTo>
                  <a:pt x="3370133" y="412881"/>
                  <a:pt x="3366874" y="411667"/>
                  <a:pt x="3364702" y="409913"/>
                </a:cubicBezTo>
                <a:cubicBezTo>
                  <a:pt x="3362530" y="408159"/>
                  <a:pt x="3360928" y="405461"/>
                  <a:pt x="3359896" y="401845"/>
                </a:cubicBezTo>
                <a:cubicBezTo>
                  <a:pt x="3358294" y="395747"/>
                  <a:pt x="3357507" y="382930"/>
                  <a:pt x="3357507" y="363394"/>
                </a:cubicBezTo>
                <a:cubicBezTo>
                  <a:pt x="3357507" y="350281"/>
                  <a:pt x="3357968" y="340756"/>
                  <a:pt x="3358891" y="334820"/>
                </a:cubicBezTo>
                <a:cubicBezTo>
                  <a:pt x="3359815" y="328883"/>
                  <a:pt x="3361498" y="324755"/>
                  <a:pt x="3363942" y="322461"/>
                </a:cubicBezTo>
                <a:cubicBezTo>
                  <a:pt x="3366576" y="319979"/>
                  <a:pt x="3371925" y="318252"/>
                  <a:pt x="3379989" y="317308"/>
                </a:cubicBezTo>
                <a:cubicBezTo>
                  <a:pt x="3388054" y="316363"/>
                  <a:pt x="3401250" y="315878"/>
                  <a:pt x="3419632" y="315878"/>
                </a:cubicBezTo>
                <a:cubicBezTo>
                  <a:pt x="3433589" y="315878"/>
                  <a:pt x="3445265" y="316174"/>
                  <a:pt x="3454687" y="316822"/>
                </a:cubicBezTo>
                <a:cubicBezTo>
                  <a:pt x="3461556" y="317335"/>
                  <a:pt x="3466525" y="317982"/>
                  <a:pt x="3469675" y="318738"/>
                </a:cubicBezTo>
                <a:cubicBezTo>
                  <a:pt x="3472825" y="319493"/>
                  <a:pt x="3475241" y="320708"/>
                  <a:pt x="3476979" y="322354"/>
                </a:cubicBezTo>
                <a:cubicBezTo>
                  <a:pt x="3479613" y="324944"/>
                  <a:pt x="3481025" y="331312"/>
                  <a:pt x="3481215" y="341430"/>
                </a:cubicBezTo>
                <a:lnTo>
                  <a:pt x="3499272" y="341430"/>
                </a:lnTo>
                <a:cubicBezTo>
                  <a:pt x="3499136" y="333686"/>
                  <a:pt x="3498430" y="327669"/>
                  <a:pt x="3497154" y="323406"/>
                </a:cubicBezTo>
                <a:cubicBezTo>
                  <a:pt x="3495878" y="319142"/>
                  <a:pt x="3493651" y="315392"/>
                  <a:pt x="3490529" y="312154"/>
                </a:cubicBezTo>
                <a:cubicBezTo>
                  <a:pt x="3485288" y="306865"/>
                  <a:pt x="3478473" y="303654"/>
                  <a:pt x="3470082" y="302521"/>
                </a:cubicBezTo>
                <a:cubicBezTo>
                  <a:pt x="3465982" y="301955"/>
                  <a:pt x="3458325" y="301442"/>
                  <a:pt x="3447084" y="300956"/>
                </a:cubicBezTo>
                <a:cubicBezTo>
                  <a:pt x="3435843" y="300470"/>
                  <a:pt x="3425714" y="300227"/>
                  <a:pt x="3416700" y="300227"/>
                </a:cubicBezTo>
                <a:close/>
                <a:moveTo>
                  <a:pt x="3029066" y="300174"/>
                </a:moveTo>
                <a:cubicBezTo>
                  <a:pt x="3005307" y="300174"/>
                  <a:pt x="2987305" y="301118"/>
                  <a:pt x="2975004" y="302953"/>
                </a:cubicBezTo>
                <a:cubicBezTo>
                  <a:pt x="2962270" y="304788"/>
                  <a:pt x="2954368" y="311263"/>
                  <a:pt x="2951300" y="322408"/>
                </a:cubicBezTo>
                <a:cubicBezTo>
                  <a:pt x="2948747" y="331825"/>
                  <a:pt x="2947471" y="346935"/>
                  <a:pt x="2947471" y="367739"/>
                </a:cubicBezTo>
                <a:cubicBezTo>
                  <a:pt x="2947471" y="389568"/>
                  <a:pt x="2949155" y="404598"/>
                  <a:pt x="2952549" y="412827"/>
                </a:cubicBezTo>
                <a:cubicBezTo>
                  <a:pt x="2955916" y="421084"/>
                  <a:pt x="2962514" y="426184"/>
                  <a:pt x="2972316" y="428154"/>
                </a:cubicBezTo>
                <a:cubicBezTo>
                  <a:pt x="2982634" y="430178"/>
                  <a:pt x="3002429" y="431203"/>
                  <a:pt x="3031754" y="431203"/>
                </a:cubicBezTo>
                <a:cubicBezTo>
                  <a:pt x="3054345" y="431203"/>
                  <a:pt x="3070067" y="430312"/>
                  <a:pt x="3078892" y="428531"/>
                </a:cubicBezTo>
                <a:cubicBezTo>
                  <a:pt x="3089780" y="426319"/>
                  <a:pt x="3096269" y="420355"/>
                  <a:pt x="3098387" y="410696"/>
                </a:cubicBezTo>
                <a:cubicBezTo>
                  <a:pt x="3099365" y="406244"/>
                  <a:pt x="3100044" y="398122"/>
                  <a:pt x="3100505" y="386276"/>
                </a:cubicBezTo>
                <a:lnTo>
                  <a:pt x="3083507" y="386276"/>
                </a:lnTo>
                <a:cubicBezTo>
                  <a:pt x="3083263" y="396638"/>
                  <a:pt x="3082720" y="402979"/>
                  <a:pt x="3081906" y="405245"/>
                </a:cubicBezTo>
                <a:cubicBezTo>
                  <a:pt x="3081009" y="407835"/>
                  <a:pt x="3079380" y="409805"/>
                  <a:pt x="3077018" y="411100"/>
                </a:cubicBezTo>
                <a:cubicBezTo>
                  <a:pt x="3074628" y="412423"/>
                  <a:pt x="3071017" y="413367"/>
                  <a:pt x="3066157" y="414015"/>
                </a:cubicBezTo>
                <a:cubicBezTo>
                  <a:pt x="3063659" y="414338"/>
                  <a:pt x="3057848" y="414662"/>
                  <a:pt x="3048725" y="415013"/>
                </a:cubicBezTo>
                <a:cubicBezTo>
                  <a:pt x="3039601" y="415364"/>
                  <a:pt x="3032216" y="415526"/>
                  <a:pt x="3026595" y="415526"/>
                </a:cubicBezTo>
                <a:cubicBezTo>
                  <a:pt x="3008158" y="415526"/>
                  <a:pt x="2993957" y="415013"/>
                  <a:pt x="2984046" y="413988"/>
                </a:cubicBezTo>
                <a:cubicBezTo>
                  <a:pt x="2978616" y="413475"/>
                  <a:pt x="2974624" y="412099"/>
                  <a:pt x="2972099" y="409832"/>
                </a:cubicBezTo>
                <a:cubicBezTo>
                  <a:pt x="2969547" y="407566"/>
                  <a:pt x="2967944" y="403923"/>
                  <a:pt x="2967239" y="398904"/>
                </a:cubicBezTo>
                <a:cubicBezTo>
                  <a:pt x="2966777" y="395720"/>
                  <a:pt x="2966315" y="389919"/>
                  <a:pt x="2965881" y="381446"/>
                </a:cubicBezTo>
                <a:cubicBezTo>
                  <a:pt x="2965419" y="373001"/>
                  <a:pt x="2965202" y="366093"/>
                  <a:pt x="2965202" y="360750"/>
                </a:cubicBezTo>
                <a:cubicBezTo>
                  <a:pt x="2965202" y="349418"/>
                  <a:pt x="2965772" y="340594"/>
                  <a:pt x="2966967" y="334226"/>
                </a:cubicBezTo>
                <a:cubicBezTo>
                  <a:pt x="2968135" y="327858"/>
                  <a:pt x="2969981" y="323649"/>
                  <a:pt x="2972479" y="321625"/>
                </a:cubicBezTo>
                <a:cubicBezTo>
                  <a:pt x="2975086" y="319601"/>
                  <a:pt x="2980734" y="318117"/>
                  <a:pt x="2989368" y="317200"/>
                </a:cubicBezTo>
                <a:cubicBezTo>
                  <a:pt x="2998030" y="316282"/>
                  <a:pt x="3010955" y="315824"/>
                  <a:pt x="3028170" y="315824"/>
                </a:cubicBezTo>
                <a:cubicBezTo>
                  <a:pt x="3051929" y="315824"/>
                  <a:pt x="3067026" y="317119"/>
                  <a:pt x="3073488" y="319736"/>
                </a:cubicBezTo>
                <a:cubicBezTo>
                  <a:pt x="3077018" y="321139"/>
                  <a:pt x="3079380" y="323163"/>
                  <a:pt x="3080602" y="325807"/>
                </a:cubicBezTo>
                <a:cubicBezTo>
                  <a:pt x="3081824" y="328452"/>
                  <a:pt x="3082421" y="332877"/>
                  <a:pt x="3082421" y="339110"/>
                </a:cubicBezTo>
                <a:cubicBezTo>
                  <a:pt x="3082421" y="339866"/>
                  <a:pt x="3082476" y="341350"/>
                  <a:pt x="3082530" y="343589"/>
                </a:cubicBezTo>
                <a:lnTo>
                  <a:pt x="3098767" y="343589"/>
                </a:lnTo>
                <a:cubicBezTo>
                  <a:pt x="3098632" y="332283"/>
                  <a:pt x="3098089" y="324674"/>
                  <a:pt x="3097138" y="320789"/>
                </a:cubicBezTo>
                <a:cubicBezTo>
                  <a:pt x="3096188" y="316660"/>
                  <a:pt x="3093934" y="313018"/>
                  <a:pt x="3090377" y="309860"/>
                </a:cubicBezTo>
                <a:cubicBezTo>
                  <a:pt x="3086820" y="306704"/>
                  <a:pt x="3082612" y="304599"/>
                  <a:pt x="3077751" y="303520"/>
                </a:cubicBezTo>
                <a:cubicBezTo>
                  <a:pt x="3067949" y="301280"/>
                  <a:pt x="3051738" y="300174"/>
                  <a:pt x="3029066" y="300174"/>
                </a:cubicBezTo>
                <a:close/>
                <a:moveTo>
                  <a:pt x="2853902" y="300120"/>
                </a:moveTo>
                <a:cubicBezTo>
                  <a:pt x="2826614" y="300174"/>
                  <a:pt x="2807336" y="301064"/>
                  <a:pt x="2796040" y="302764"/>
                </a:cubicBezTo>
                <a:cubicBezTo>
                  <a:pt x="2783685" y="304599"/>
                  <a:pt x="2775784" y="310670"/>
                  <a:pt x="2772335" y="320977"/>
                </a:cubicBezTo>
                <a:cubicBezTo>
                  <a:pt x="2769457" y="329693"/>
                  <a:pt x="2768018" y="344399"/>
                  <a:pt x="2768018" y="365149"/>
                </a:cubicBezTo>
                <a:cubicBezTo>
                  <a:pt x="2768018" y="382687"/>
                  <a:pt x="2768670" y="395181"/>
                  <a:pt x="2769973" y="402547"/>
                </a:cubicBezTo>
                <a:cubicBezTo>
                  <a:pt x="2771277" y="409940"/>
                  <a:pt x="2773883" y="415661"/>
                  <a:pt x="2777793" y="419735"/>
                </a:cubicBezTo>
                <a:cubicBezTo>
                  <a:pt x="2780726" y="422865"/>
                  <a:pt x="2784093" y="425159"/>
                  <a:pt x="2787867" y="426616"/>
                </a:cubicBezTo>
                <a:cubicBezTo>
                  <a:pt x="2791641" y="428100"/>
                  <a:pt x="2796800" y="429125"/>
                  <a:pt x="2803317" y="429773"/>
                </a:cubicBezTo>
                <a:cubicBezTo>
                  <a:pt x="2807091" y="430069"/>
                  <a:pt x="2814993" y="430393"/>
                  <a:pt x="2826994" y="430717"/>
                </a:cubicBezTo>
                <a:cubicBezTo>
                  <a:pt x="2838996" y="431041"/>
                  <a:pt x="2849938" y="431203"/>
                  <a:pt x="2859795" y="431203"/>
                </a:cubicBezTo>
                <a:cubicBezTo>
                  <a:pt x="2879834" y="431203"/>
                  <a:pt x="2894252" y="430447"/>
                  <a:pt x="2903049" y="428963"/>
                </a:cubicBezTo>
                <a:cubicBezTo>
                  <a:pt x="2911847" y="427479"/>
                  <a:pt x="2918173" y="424700"/>
                  <a:pt x="2922002" y="420626"/>
                </a:cubicBezTo>
                <a:cubicBezTo>
                  <a:pt x="2925694" y="416821"/>
                  <a:pt x="2928328" y="410777"/>
                  <a:pt x="2929822" y="402547"/>
                </a:cubicBezTo>
                <a:cubicBezTo>
                  <a:pt x="2931315" y="394317"/>
                  <a:pt x="2932076" y="382175"/>
                  <a:pt x="2932076" y="366147"/>
                </a:cubicBezTo>
                <a:cubicBezTo>
                  <a:pt x="2932076" y="353600"/>
                  <a:pt x="2931587" y="343238"/>
                  <a:pt x="2930636" y="335036"/>
                </a:cubicBezTo>
                <a:cubicBezTo>
                  <a:pt x="2929849" y="328560"/>
                  <a:pt x="2928817" y="323514"/>
                  <a:pt x="2927459" y="319925"/>
                </a:cubicBezTo>
                <a:cubicBezTo>
                  <a:pt x="2926102" y="316336"/>
                  <a:pt x="2924092" y="313234"/>
                  <a:pt x="2921404" y="310616"/>
                </a:cubicBezTo>
                <a:cubicBezTo>
                  <a:pt x="2917169" y="306488"/>
                  <a:pt x="2910462" y="303708"/>
                  <a:pt x="2901284" y="302278"/>
                </a:cubicBezTo>
                <a:cubicBezTo>
                  <a:pt x="2892106" y="300848"/>
                  <a:pt x="2876304" y="300120"/>
                  <a:pt x="2853902" y="300120"/>
                </a:cubicBezTo>
                <a:close/>
                <a:moveTo>
                  <a:pt x="3201839" y="300119"/>
                </a:moveTo>
                <a:cubicBezTo>
                  <a:pt x="3174578" y="300173"/>
                  <a:pt x="3155273" y="301064"/>
                  <a:pt x="3144004" y="302764"/>
                </a:cubicBezTo>
                <a:cubicBezTo>
                  <a:pt x="3131622" y="304599"/>
                  <a:pt x="3123721" y="310670"/>
                  <a:pt x="3120272" y="320977"/>
                </a:cubicBezTo>
                <a:cubicBezTo>
                  <a:pt x="3117394" y="329693"/>
                  <a:pt x="3115955" y="344399"/>
                  <a:pt x="3115955" y="365148"/>
                </a:cubicBezTo>
                <a:cubicBezTo>
                  <a:pt x="3115955" y="382687"/>
                  <a:pt x="3116607" y="395180"/>
                  <a:pt x="3117910" y="402547"/>
                </a:cubicBezTo>
                <a:cubicBezTo>
                  <a:pt x="3119214" y="409940"/>
                  <a:pt x="3121820" y="415661"/>
                  <a:pt x="3125730" y="419735"/>
                </a:cubicBezTo>
                <a:cubicBezTo>
                  <a:pt x="3128663" y="422865"/>
                  <a:pt x="3132030" y="425159"/>
                  <a:pt x="3135804" y="426616"/>
                </a:cubicBezTo>
                <a:cubicBezTo>
                  <a:pt x="3139578" y="428100"/>
                  <a:pt x="3144710" y="429125"/>
                  <a:pt x="3151254" y="429773"/>
                </a:cubicBezTo>
                <a:cubicBezTo>
                  <a:pt x="3155028" y="430069"/>
                  <a:pt x="3162930" y="430393"/>
                  <a:pt x="3174931" y="430717"/>
                </a:cubicBezTo>
                <a:cubicBezTo>
                  <a:pt x="3186933" y="431041"/>
                  <a:pt x="3197875" y="431203"/>
                  <a:pt x="3207732" y="431203"/>
                </a:cubicBezTo>
                <a:cubicBezTo>
                  <a:pt x="3227771" y="431203"/>
                  <a:pt x="3242189" y="430447"/>
                  <a:pt x="3250986" y="428963"/>
                </a:cubicBezTo>
                <a:cubicBezTo>
                  <a:pt x="3259784" y="427479"/>
                  <a:pt x="3266083" y="424700"/>
                  <a:pt x="3269939" y="420625"/>
                </a:cubicBezTo>
                <a:cubicBezTo>
                  <a:pt x="3273659" y="416821"/>
                  <a:pt x="3276265" y="410777"/>
                  <a:pt x="3277759" y="402547"/>
                </a:cubicBezTo>
                <a:cubicBezTo>
                  <a:pt x="3279252" y="394317"/>
                  <a:pt x="3280013" y="382175"/>
                  <a:pt x="3280013" y="366147"/>
                </a:cubicBezTo>
                <a:cubicBezTo>
                  <a:pt x="3280013" y="353600"/>
                  <a:pt x="3279524" y="343238"/>
                  <a:pt x="3278573" y="335035"/>
                </a:cubicBezTo>
                <a:cubicBezTo>
                  <a:pt x="3277786" y="328560"/>
                  <a:pt x="3276754" y="323514"/>
                  <a:pt x="3275396" y="319925"/>
                </a:cubicBezTo>
                <a:cubicBezTo>
                  <a:pt x="3274039" y="316336"/>
                  <a:pt x="3272029" y="313233"/>
                  <a:pt x="3269341" y="310616"/>
                </a:cubicBezTo>
                <a:cubicBezTo>
                  <a:pt x="3265106" y="306487"/>
                  <a:pt x="3258399" y="303708"/>
                  <a:pt x="3249221" y="302278"/>
                </a:cubicBezTo>
                <a:cubicBezTo>
                  <a:pt x="3240043" y="300848"/>
                  <a:pt x="3224241" y="300119"/>
                  <a:pt x="3201839" y="300119"/>
                </a:cubicBezTo>
                <a:close/>
                <a:moveTo>
                  <a:pt x="3729690" y="300119"/>
                </a:moveTo>
                <a:cubicBezTo>
                  <a:pt x="3702402" y="300173"/>
                  <a:pt x="3683124" y="301064"/>
                  <a:pt x="3671855" y="302764"/>
                </a:cubicBezTo>
                <a:cubicBezTo>
                  <a:pt x="3659473" y="304598"/>
                  <a:pt x="3651572" y="310670"/>
                  <a:pt x="3648123" y="320977"/>
                </a:cubicBezTo>
                <a:cubicBezTo>
                  <a:pt x="3645245" y="329693"/>
                  <a:pt x="3643806" y="344398"/>
                  <a:pt x="3643806" y="365148"/>
                </a:cubicBezTo>
                <a:cubicBezTo>
                  <a:pt x="3643806" y="382687"/>
                  <a:pt x="3644458" y="395180"/>
                  <a:pt x="3645761" y="402546"/>
                </a:cubicBezTo>
                <a:cubicBezTo>
                  <a:pt x="3647065" y="409940"/>
                  <a:pt x="3649671" y="415660"/>
                  <a:pt x="3653581" y="419735"/>
                </a:cubicBezTo>
                <a:cubicBezTo>
                  <a:pt x="3656514" y="422865"/>
                  <a:pt x="3659881" y="425158"/>
                  <a:pt x="3663655" y="426615"/>
                </a:cubicBezTo>
                <a:cubicBezTo>
                  <a:pt x="3667429" y="428099"/>
                  <a:pt x="3672561" y="429125"/>
                  <a:pt x="3679105" y="429772"/>
                </a:cubicBezTo>
                <a:cubicBezTo>
                  <a:pt x="3682879" y="430069"/>
                  <a:pt x="3690780" y="430393"/>
                  <a:pt x="3702782" y="430717"/>
                </a:cubicBezTo>
                <a:cubicBezTo>
                  <a:pt x="3714784" y="431041"/>
                  <a:pt x="3725726" y="431203"/>
                  <a:pt x="3735583" y="431203"/>
                </a:cubicBezTo>
                <a:cubicBezTo>
                  <a:pt x="3755621" y="431203"/>
                  <a:pt x="3770040" y="430447"/>
                  <a:pt x="3778837" y="428963"/>
                </a:cubicBezTo>
                <a:cubicBezTo>
                  <a:pt x="3787635" y="427479"/>
                  <a:pt x="3793934" y="424700"/>
                  <a:pt x="3797790" y="420625"/>
                </a:cubicBezTo>
                <a:cubicBezTo>
                  <a:pt x="3801510" y="416821"/>
                  <a:pt x="3804116" y="410776"/>
                  <a:pt x="3805610" y="402546"/>
                </a:cubicBezTo>
                <a:cubicBezTo>
                  <a:pt x="3807103" y="394317"/>
                  <a:pt x="3807863" y="382175"/>
                  <a:pt x="3807863" y="366147"/>
                </a:cubicBezTo>
                <a:cubicBezTo>
                  <a:pt x="3807863" y="353599"/>
                  <a:pt x="3807375" y="343238"/>
                  <a:pt x="3806424" y="335035"/>
                </a:cubicBezTo>
                <a:cubicBezTo>
                  <a:pt x="3805637" y="328559"/>
                  <a:pt x="3804605" y="323513"/>
                  <a:pt x="3803247" y="319925"/>
                </a:cubicBezTo>
                <a:cubicBezTo>
                  <a:pt x="3801890" y="316336"/>
                  <a:pt x="3799880" y="313233"/>
                  <a:pt x="3797192" y="310616"/>
                </a:cubicBezTo>
                <a:cubicBezTo>
                  <a:pt x="3792957" y="306487"/>
                  <a:pt x="3786250" y="303708"/>
                  <a:pt x="3777072" y="302278"/>
                </a:cubicBezTo>
                <a:cubicBezTo>
                  <a:pt x="3767894" y="300848"/>
                  <a:pt x="3752092" y="300119"/>
                  <a:pt x="3729690" y="300119"/>
                </a:cubicBezTo>
                <a:close/>
                <a:moveTo>
                  <a:pt x="11575" y="0"/>
                </a:moveTo>
                <a:lnTo>
                  <a:pt x="4589077" y="143"/>
                </a:lnTo>
                <a:cubicBezTo>
                  <a:pt x="4594721" y="1714643"/>
                  <a:pt x="4589077" y="3434786"/>
                  <a:pt x="4594721" y="5149286"/>
                </a:cubicBezTo>
                <a:lnTo>
                  <a:pt x="0" y="5155074"/>
                </a:lnTo>
                <a:cubicBezTo>
                  <a:pt x="3858" y="3436716"/>
                  <a:pt x="7717" y="1718358"/>
                  <a:pt x="11575" y="0"/>
                </a:cubicBezTo>
                <a:close/>
              </a:path>
            </a:pathLst>
          </a:custGeom>
          <a:solidFill>
            <a:srgbClr val="0F2644"/>
          </a:solidFill>
        </p:spPr>
        <p:txBody>
          <a:bodyPr wrap="square">
            <a:noAutofit/>
          </a:bodyPr>
          <a:lstStyle>
            <a:lvl1pPr>
              <a:defRPr sz="667" baseline="0"/>
            </a:lvl1pPr>
          </a:lstStyle>
          <a:p>
            <a:endParaRPr lang="en-US"/>
          </a:p>
        </p:txBody>
      </p:sp>
      <p:sp>
        <p:nvSpPr>
          <p:cNvPr id="27" name="Date Placeholder 26">
            <a:extLst>
              <a:ext uri="{FF2B5EF4-FFF2-40B4-BE49-F238E27FC236}">
                <a16:creationId xmlns:a16="http://schemas.microsoft.com/office/drawing/2014/main" id="{35186FBE-61F5-764A-8B79-3937DA5796FD}"/>
              </a:ext>
            </a:extLst>
          </p:cNvPr>
          <p:cNvSpPr>
            <a:spLocks noGrp="1"/>
          </p:cNvSpPr>
          <p:nvPr>
            <p:ph type="dt" sz="half" idx="14"/>
          </p:nvPr>
        </p:nvSpPr>
        <p:spPr/>
        <p:txBody>
          <a:bodyPr/>
          <a:lstStyle/>
          <a:p>
            <a:fld id="{B8DC04AB-C2C4-4C71-AFBF-294FAD87CD4D}" type="datetime1">
              <a:rPr lang="en-GB" smtClean="0"/>
              <a:t>29/11/2023</a:t>
            </a:fld>
            <a:endParaRPr lang="en-US"/>
          </a:p>
        </p:txBody>
      </p:sp>
      <p:sp>
        <p:nvSpPr>
          <p:cNvPr id="28" name="Footer Placeholder 27">
            <a:extLst>
              <a:ext uri="{FF2B5EF4-FFF2-40B4-BE49-F238E27FC236}">
                <a16:creationId xmlns:a16="http://schemas.microsoft.com/office/drawing/2014/main" id="{085945A0-49FB-AE4F-9EE3-74C03C27A916}"/>
              </a:ext>
            </a:extLst>
          </p:cNvPr>
          <p:cNvSpPr>
            <a:spLocks noGrp="1"/>
          </p:cNvSpPr>
          <p:nvPr>
            <p:ph type="ftr" sz="quarter" idx="15"/>
          </p:nvPr>
        </p:nvSpPr>
        <p:spPr/>
        <p:txBody>
          <a:bodyPr/>
          <a:lstStyle/>
          <a:p>
            <a:endParaRPr lang="en-US"/>
          </a:p>
        </p:txBody>
      </p:sp>
      <p:sp>
        <p:nvSpPr>
          <p:cNvPr id="29" name="Slide Number Placeholder 28">
            <a:extLst>
              <a:ext uri="{FF2B5EF4-FFF2-40B4-BE49-F238E27FC236}">
                <a16:creationId xmlns:a16="http://schemas.microsoft.com/office/drawing/2014/main" id="{E2499F87-5CAA-B041-9D85-33C932E2C74E}"/>
              </a:ext>
            </a:extLst>
          </p:cNvPr>
          <p:cNvSpPr>
            <a:spLocks noGrp="1"/>
          </p:cNvSpPr>
          <p:nvPr>
            <p:ph type="sldNum" sz="quarter" idx="16"/>
          </p:nvPr>
        </p:nvSpPr>
        <p:spPr/>
        <p:txBody>
          <a:bodyPr/>
          <a:lstStyle/>
          <a:p>
            <a:fld id="{93112CD5-71EB-5C4F-BAF8-E696445A1B9D}" type="slidenum">
              <a:rPr lang="en-US" smtClean="0"/>
              <a:t>‹#›</a:t>
            </a:fld>
            <a:endParaRPr lang="en-US"/>
          </a:p>
        </p:txBody>
      </p:sp>
      <p:sp>
        <p:nvSpPr>
          <p:cNvPr id="10" name="Title 1">
            <a:extLst>
              <a:ext uri="{FF2B5EF4-FFF2-40B4-BE49-F238E27FC236}">
                <a16:creationId xmlns:a16="http://schemas.microsoft.com/office/drawing/2014/main" id="{4008D017-92EE-684A-8C1B-502CA0658135}"/>
              </a:ext>
            </a:extLst>
          </p:cNvPr>
          <p:cNvSpPr>
            <a:spLocks noGrp="1"/>
          </p:cNvSpPr>
          <p:nvPr>
            <p:ph type="ctrTitle" hasCustomPrompt="1"/>
          </p:nvPr>
        </p:nvSpPr>
        <p:spPr>
          <a:xfrm>
            <a:off x="960001" y="960000"/>
            <a:ext cx="4780721" cy="618619"/>
          </a:xfrm>
        </p:spPr>
        <p:txBody>
          <a:bodyPr vert="horz" lIns="0" tIns="0" rIns="0" bIns="0" anchor="t" anchorCtr="0">
            <a:noAutofit/>
          </a:bodyPr>
          <a:lstStyle>
            <a:lvl1pPr algn="l">
              <a:defRPr sz="2667" b="1" i="0" baseline="0"/>
            </a:lvl1pPr>
          </a:lstStyle>
          <a:p>
            <a:r>
              <a:rPr lang="en-GB"/>
              <a:t>Title</a:t>
            </a:r>
            <a:endParaRPr lang="en-US"/>
          </a:p>
        </p:txBody>
      </p:sp>
      <p:sp>
        <p:nvSpPr>
          <p:cNvPr id="11" name="Subtitle 2">
            <a:extLst>
              <a:ext uri="{FF2B5EF4-FFF2-40B4-BE49-F238E27FC236}">
                <a16:creationId xmlns:a16="http://schemas.microsoft.com/office/drawing/2014/main" id="{D5DC7BF1-5EF9-DF44-B681-D581F6D5FC44}"/>
              </a:ext>
            </a:extLst>
          </p:cNvPr>
          <p:cNvSpPr>
            <a:spLocks noGrp="1"/>
          </p:cNvSpPr>
          <p:nvPr>
            <p:ph type="subTitle" idx="1" hasCustomPrompt="1"/>
          </p:nvPr>
        </p:nvSpPr>
        <p:spPr>
          <a:xfrm>
            <a:off x="960001" y="1680001"/>
            <a:ext cx="4780721" cy="1655233"/>
          </a:xfrm>
        </p:spPr>
        <p:txBody>
          <a:bodyPr vert="horz" lIns="0" tIns="0" rIns="0" bIns="0" anchor="t" anchorCtr="0">
            <a:noAutofit/>
          </a:bodyPr>
          <a:lstStyle>
            <a:lvl1pPr marL="0" marR="0" indent="0" algn="l" defTabSz="1219170" rtl="0" eaLnBrk="1" fontAlgn="auto" latinLnBrk="0" hangingPunct="1">
              <a:lnSpc>
                <a:spcPct val="90000"/>
              </a:lnSpc>
              <a:spcBef>
                <a:spcPts val="1333"/>
              </a:spcBef>
              <a:spcAft>
                <a:spcPts val="0"/>
              </a:spcAft>
              <a:buClrTx/>
              <a:buSzTx/>
              <a:buFont typeface="Arial" panose="020B0604020202020204" pitchFamily="34" charset="0"/>
              <a:buNone/>
              <a:tabLst/>
              <a:defRPr sz="1333" baseline="0"/>
            </a:lvl1pPr>
            <a:lvl2pPr marL="609585" indent="0" algn="ctr">
              <a:buNone/>
              <a:defRPr sz="2667"/>
            </a:lvl2pPr>
            <a:lvl3pPr marL="1219170" indent="0" algn="ctr">
              <a:buNone/>
              <a:defRPr sz="2400"/>
            </a:lvl3pPr>
            <a:lvl4pPr marL="1828754" indent="0" algn="ctr">
              <a:buNone/>
              <a:defRPr sz="2133"/>
            </a:lvl4pPr>
            <a:lvl5pPr marL="2438339" indent="0" algn="ctr">
              <a:buNone/>
              <a:defRPr sz="2133"/>
            </a:lvl5pPr>
            <a:lvl6pPr marL="3047924" indent="0" algn="ctr">
              <a:buNone/>
              <a:defRPr sz="2133"/>
            </a:lvl6pPr>
            <a:lvl7pPr marL="3657509" indent="0" algn="ctr">
              <a:buNone/>
              <a:defRPr sz="2133"/>
            </a:lvl7pPr>
            <a:lvl8pPr marL="4267093" indent="0" algn="ctr">
              <a:buNone/>
              <a:defRPr sz="2133"/>
            </a:lvl8pPr>
            <a:lvl9pPr marL="4876678" indent="0" algn="ctr">
              <a:buNone/>
              <a:defRPr sz="2133"/>
            </a:lvl9pPr>
          </a:lstStyle>
          <a:p>
            <a:pPr marL="0" marR="0" lvl="0" indent="0" algn="l" defTabSz="1219170" rtl="0" eaLnBrk="1" fontAlgn="auto" latinLnBrk="0" hangingPunct="1">
              <a:lnSpc>
                <a:spcPct val="90000"/>
              </a:lnSpc>
              <a:spcBef>
                <a:spcPts val="1333"/>
              </a:spcBef>
              <a:spcAft>
                <a:spcPts val="0"/>
              </a:spcAft>
              <a:buClrTx/>
              <a:buSzTx/>
              <a:buFont typeface="Arial" panose="020B0604020202020204" pitchFamily="34" charset="0"/>
              <a:buNone/>
              <a:tabLst/>
              <a:defRPr/>
            </a:pPr>
            <a:r>
              <a:rPr lang="en-GB"/>
              <a:t>Click to edit content</a:t>
            </a:r>
            <a:endParaRPr lang="en-US"/>
          </a:p>
          <a:p>
            <a:endParaRPr lang="en-US"/>
          </a:p>
        </p:txBody>
      </p:sp>
      <p:sp>
        <p:nvSpPr>
          <p:cNvPr id="9" name="Text Placeholder 22">
            <a:extLst>
              <a:ext uri="{FF2B5EF4-FFF2-40B4-BE49-F238E27FC236}">
                <a16:creationId xmlns:a16="http://schemas.microsoft.com/office/drawing/2014/main" id="{C7DA21EB-6D62-C240-8E2D-E3465612FDD3}"/>
              </a:ext>
            </a:extLst>
          </p:cNvPr>
          <p:cNvSpPr txBox="1">
            <a:spLocks/>
          </p:cNvSpPr>
          <p:nvPr userDrawn="1"/>
        </p:nvSpPr>
        <p:spPr>
          <a:xfrm>
            <a:off x="12562165" y="3573303"/>
            <a:ext cx="2606119" cy="1411784"/>
          </a:xfrm>
          <a:prstGeom prst="roundRect">
            <a:avLst>
              <a:gd name="adj" fmla="val 3923"/>
            </a:avLst>
          </a:prstGeom>
          <a:solidFill>
            <a:srgbClr val="002060"/>
          </a:solidFill>
          <a:ln>
            <a:noFill/>
          </a:ln>
        </p:spPr>
        <p:txBody>
          <a:bodyPr vert="horz" wrap="square" lIns="121920" tIns="121920" rIns="121920" bIns="121920" rtlCol="0" anchor="b" anchorCtr="0">
            <a:spAutoFit/>
          </a:bodyPr>
          <a:lstStyle>
            <a:lvl1pPr marL="0" indent="0" algn="l" defTabSz="457200" rtl="0" eaLnBrk="1" latinLnBrk="0" hangingPunct="1">
              <a:spcBef>
                <a:spcPts val="0"/>
              </a:spcBef>
              <a:spcAft>
                <a:spcPts val="1200"/>
              </a:spcAft>
              <a:buFont typeface="Arial"/>
              <a:buNone/>
              <a:defRPr sz="1800" b="0" i="0" kern="1200" baseline="0">
                <a:solidFill>
                  <a:schemeClr val="bg1"/>
                </a:solidFill>
                <a:latin typeface="Gill Sans Infant Std"/>
                <a:ea typeface="+mn-ea"/>
                <a:cs typeface="Gill Sans Infant Std"/>
              </a:defRPr>
            </a:lvl1pPr>
            <a:lvl2pPr marL="0" indent="0" algn="l" defTabSz="457200" rtl="0" eaLnBrk="1" latinLnBrk="0" hangingPunct="1">
              <a:spcBef>
                <a:spcPts val="0"/>
              </a:spcBef>
              <a:spcAft>
                <a:spcPts val="600"/>
              </a:spcAft>
              <a:buFont typeface="Arial"/>
              <a:buNone/>
              <a:defRPr sz="1500" b="0" i="0" kern="1200">
                <a:solidFill>
                  <a:schemeClr val="bg1"/>
                </a:solidFill>
                <a:latin typeface="Gill Sans Infant Std"/>
                <a:ea typeface="+mn-ea"/>
                <a:cs typeface="Gill Sans Infant Std"/>
              </a:defRPr>
            </a:lvl2pPr>
            <a:lvl3pPr marL="266700" indent="-266700" algn="l" defTabSz="457200" rtl="0" eaLnBrk="1" latinLnBrk="0" hangingPunct="1">
              <a:spcBef>
                <a:spcPts val="0"/>
              </a:spcBef>
              <a:spcAft>
                <a:spcPts val="600"/>
              </a:spcAft>
              <a:buClr>
                <a:schemeClr val="tx2"/>
              </a:buClr>
              <a:buFont typeface="Arial"/>
              <a:buChar char="•"/>
              <a:defRPr sz="1400" b="0" i="0" kern="1200">
                <a:solidFill>
                  <a:schemeClr val="bg1"/>
                </a:solidFill>
                <a:latin typeface="Gill Sans Infant Std"/>
                <a:ea typeface="+mn-ea"/>
                <a:cs typeface="Gill Sans Infant Std"/>
              </a:defRPr>
            </a:lvl3pPr>
            <a:lvl4pPr marL="541338" indent="-274638" algn="l" defTabSz="457200" rtl="0" eaLnBrk="1" latinLnBrk="0" hangingPunct="1">
              <a:spcBef>
                <a:spcPts val="0"/>
              </a:spcBef>
              <a:spcAft>
                <a:spcPts val="600"/>
              </a:spcAft>
              <a:buFont typeface="Arial"/>
              <a:buChar char="–"/>
              <a:defRPr sz="1300" b="0" i="0" kern="1200">
                <a:solidFill>
                  <a:schemeClr val="bg1"/>
                </a:solidFill>
                <a:latin typeface="Gill Sans Infant Std"/>
                <a:ea typeface="+mn-ea"/>
                <a:cs typeface="Gill Sans Infant Std"/>
              </a:defRPr>
            </a:lvl4pPr>
            <a:lvl5pPr marL="808038" indent="-266700" algn="l" defTabSz="457200" rtl="0" eaLnBrk="1" latinLnBrk="0" hangingPunct="1">
              <a:spcBef>
                <a:spcPts val="0"/>
              </a:spcBef>
              <a:spcAft>
                <a:spcPts val="600"/>
              </a:spcAft>
              <a:buClr>
                <a:schemeClr val="tx2"/>
              </a:buClr>
              <a:buFont typeface="Arial"/>
              <a:buChar char="•"/>
              <a:defRPr sz="1200" b="0" i="0" kern="1200">
                <a:solidFill>
                  <a:schemeClr val="bg1"/>
                </a:solidFill>
                <a:latin typeface="Gill Sans Infant Std"/>
                <a:ea typeface="+mn-ea"/>
                <a:cs typeface="Gill Sans Infant Std"/>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sz="1600" baseline="0">
                <a:latin typeface="Arial" panose="020B0604020202020204" pitchFamily="34" charset="0"/>
              </a:rPr>
              <a:t>NOTE</a:t>
            </a:r>
          </a:p>
          <a:p>
            <a:r>
              <a:rPr lang="en-US" sz="1600" baseline="0">
                <a:latin typeface="Arial" panose="020B0604020202020204" pitchFamily="34" charset="0"/>
              </a:rPr>
              <a:t>To change image: delete picture, then click on the icon to insert new image.</a:t>
            </a:r>
          </a:p>
        </p:txBody>
      </p:sp>
    </p:spTree>
    <p:extLst>
      <p:ext uri="{BB962C8B-B14F-4D97-AF65-F5344CB8AC3E}">
        <p14:creationId xmlns:p14="http://schemas.microsoft.com/office/powerpoint/2010/main" val="3271828880"/>
      </p:ext>
    </p:extLst>
  </p:cSld>
  <p:clrMapOvr>
    <a:masterClrMapping/>
  </p:clrMapOvr>
  <p:transition spd="slow">
    <p:wipe/>
  </p:transition>
  <p:extLst>
    <p:ext uri="{DCECCB84-F9BA-43D5-87BE-67443E8EF086}">
      <p15:sldGuideLst xmlns:p15="http://schemas.microsoft.com/office/powerpoint/2012/main">
        <p15:guide id="1" orient="horz" pos="1620">
          <p15:clr>
            <a:srgbClr val="FBAE40"/>
          </p15:clr>
        </p15:guide>
        <p15:guide id="2" pos="2880">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FB4F2F-9314-4E0C-948E-CF14E3E610C5}"/>
              </a:ext>
            </a:extLst>
          </p:cNvPr>
          <p:cNvSpPr>
            <a:spLocks noGrp="1"/>
          </p:cNvSpPr>
          <p:nvPr>
            <p:ph type="ctrTitle"/>
          </p:nvPr>
        </p:nvSpPr>
        <p:spPr>
          <a:xfrm>
            <a:off x="1524001" y="1122363"/>
            <a:ext cx="9144000" cy="2387600"/>
          </a:xfrm>
          <a:prstGeom prst="rect">
            <a:avLst/>
          </a:prstGeom>
        </p:spPr>
        <p:txBody>
          <a:bodyPr anchor="b"/>
          <a:lstStyle>
            <a:lvl1pPr algn="ctr">
              <a:defRPr sz="5999">
                <a:latin typeface="Arial" panose="020B0604020202020204" pitchFamily="34" charset="0"/>
              </a:defRPr>
            </a:lvl1pPr>
          </a:lstStyle>
          <a:p>
            <a:r>
              <a:rPr lang="en-US"/>
              <a:t>Click to edit Master title style</a:t>
            </a:r>
          </a:p>
        </p:txBody>
      </p:sp>
      <p:sp>
        <p:nvSpPr>
          <p:cNvPr id="3" name="Subtitle 2">
            <a:extLst>
              <a:ext uri="{FF2B5EF4-FFF2-40B4-BE49-F238E27FC236}">
                <a16:creationId xmlns:a16="http://schemas.microsoft.com/office/drawing/2014/main" id="{3FE5E02D-590F-4204-A5ED-B9D44AC04427}"/>
              </a:ext>
            </a:extLst>
          </p:cNvPr>
          <p:cNvSpPr>
            <a:spLocks noGrp="1"/>
          </p:cNvSpPr>
          <p:nvPr>
            <p:ph type="subTitle" idx="1"/>
          </p:nvPr>
        </p:nvSpPr>
        <p:spPr>
          <a:xfrm>
            <a:off x="1524001" y="3602038"/>
            <a:ext cx="9144000" cy="1655762"/>
          </a:xfrm>
          <a:prstGeom prst="rect">
            <a:avLst/>
          </a:prstGeom>
        </p:spPr>
        <p:txBody>
          <a:bodyPr/>
          <a:lstStyle>
            <a:lvl1pPr marL="0" indent="0" algn="ctr">
              <a:buNone/>
              <a:defRPr sz="2399">
                <a:latin typeface="Arial" panose="020B0604020202020204" pitchFamily="34" charset="0"/>
              </a:defRPr>
            </a:lvl1pPr>
            <a:lvl2pPr marL="457075" indent="0" algn="ctr">
              <a:buNone/>
              <a:defRPr sz="1999"/>
            </a:lvl2pPr>
            <a:lvl3pPr marL="914150" indent="0" algn="ctr">
              <a:buNone/>
              <a:defRPr sz="1799"/>
            </a:lvl3pPr>
            <a:lvl4pPr marL="1371225" indent="0" algn="ctr">
              <a:buNone/>
              <a:defRPr sz="1599"/>
            </a:lvl4pPr>
            <a:lvl5pPr marL="1828300" indent="0" algn="ctr">
              <a:buNone/>
              <a:defRPr sz="1599"/>
            </a:lvl5pPr>
            <a:lvl6pPr marL="2285376" indent="0" algn="ctr">
              <a:buNone/>
              <a:defRPr sz="1599"/>
            </a:lvl6pPr>
            <a:lvl7pPr marL="2742450" indent="0" algn="ctr">
              <a:buNone/>
              <a:defRPr sz="1599"/>
            </a:lvl7pPr>
            <a:lvl8pPr marL="3199526" indent="0" algn="ctr">
              <a:buNone/>
              <a:defRPr sz="1599"/>
            </a:lvl8pPr>
            <a:lvl9pPr marL="3656601" indent="0" algn="ctr">
              <a:buNone/>
              <a:defRPr sz="1599"/>
            </a:lvl9pPr>
          </a:lstStyle>
          <a:p>
            <a:r>
              <a:rPr lang="en-US"/>
              <a:t>Click to edit Master subtitle style</a:t>
            </a:r>
          </a:p>
        </p:txBody>
      </p:sp>
      <p:sp>
        <p:nvSpPr>
          <p:cNvPr id="4" name="Date Placeholder 3">
            <a:extLst>
              <a:ext uri="{FF2B5EF4-FFF2-40B4-BE49-F238E27FC236}">
                <a16:creationId xmlns:a16="http://schemas.microsoft.com/office/drawing/2014/main" id="{A4E7252D-286B-49F7-9686-DE274B0AA525}"/>
              </a:ext>
            </a:extLst>
          </p:cNvPr>
          <p:cNvSpPr>
            <a:spLocks noGrp="1"/>
          </p:cNvSpPr>
          <p:nvPr>
            <p:ph type="dt" sz="half" idx="10"/>
          </p:nvPr>
        </p:nvSpPr>
        <p:spPr>
          <a:xfrm>
            <a:off x="838201" y="6356351"/>
            <a:ext cx="2743200" cy="365125"/>
          </a:xfrm>
          <a:prstGeom prst="rect">
            <a:avLst/>
          </a:prstGeom>
        </p:spPr>
        <p:txBody>
          <a:bodyPr/>
          <a:lstStyle>
            <a:lvl1pPr>
              <a:defRPr>
                <a:latin typeface="Arial" panose="020B0604020202020204" pitchFamily="34" charset="0"/>
              </a:defRPr>
            </a:lvl1pPr>
          </a:lstStyle>
          <a:p>
            <a:fld id="{D58C3581-4D9D-4B79-ADFF-11F5F4356ECB}" type="datetimeFigureOut">
              <a:rPr lang="en-US" smtClean="0"/>
              <a:pPr/>
              <a:t>11/29/2023</a:t>
            </a:fld>
            <a:endParaRPr lang="en-US"/>
          </a:p>
        </p:txBody>
      </p:sp>
      <p:sp>
        <p:nvSpPr>
          <p:cNvPr id="5" name="Footer Placeholder 4">
            <a:extLst>
              <a:ext uri="{FF2B5EF4-FFF2-40B4-BE49-F238E27FC236}">
                <a16:creationId xmlns:a16="http://schemas.microsoft.com/office/drawing/2014/main" id="{23FD20C5-1B72-4B94-A6EB-30470DD532DC}"/>
              </a:ext>
            </a:extLst>
          </p:cNvPr>
          <p:cNvSpPr>
            <a:spLocks noGrp="1"/>
          </p:cNvSpPr>
          <p:nvPr>
            <p:ph type="ftr" sz="quarter" idx="11"/>
          </p:nvPr>
        </p:nvSpPr>
        <p:spPr>
          <a:xfrm>
            <a:off x="4038601" y="6356351"/>
            <a:ext cx="4114800" cy="365125"/>
          </a:xfrm>
          <a:prstGeom prst="rect">
            <a:avLst/>
          </a:prstGeom>
        </p:spPr>
        <p:txBody>
          <a:bodyPr/>
          <a:lstStyle>
            <a:lvl1pPr>
              <a:defRPr>
                <a:latin typeface="Arial" panose="020B0604020202020204" pitchFamily="34" charset="0"/>
              </a:defRPr>
            </a:lvl1pPr>
          </a:lstStyle>
          <a:p>
            <a:endParaRPr lang="en-US"/>
          </a:p>
        </p:txBody>
      </p:sp>
      <p:sp>
        <p:nvSpPr>
          <p:cNvPr id="6" name="Slide Number Placeholder 5">
            <a:extLst>
              <a:ext uri="{FF2B5EF4-FFF2-40B4-BE49-F238E27FC236}">
                <a16:creationId xmlns:a16="http://schemas.microsoft.com/office/drawing/2014/main" id="{DBF603B4-43D7-40D8-BC95-83385EA621E9}"/>
              </a:ext>
            </a:extLst>
          </p:cNvPr>
          <p:cNvSpPr>
            <a:spLocks noGrp="1"/>
          </p:cNvSpPr>
          <p:nvPr>
            <p:ph type="sldNum" sz="quarter" idx="12"/>
          </p:nvPr>
        </p:nvSpPr>
        <p:spPr>
          <a:xfrm>
            <a:off x="8610600" y="6356351"/>
            <a:ext cx="2743200" cy="365125"/>
          </a:xfrm>
          <a:prstGeom prst="rect">
            <a:avLst/>
          </a:prstGeom>
        </p:spPr>
        <p:txBody>
          <a:bodyPr/>
          <a:lstStyle>
            <a:lvl1pPr>
              <a:defRPr>
                <a:latin typeface="Arial" panose="020B0604020202020204" pitchFamily="34" charset="0"/>
              </a:defRPr>
            </a:lvl1pPr>
          </a:lstStyle>
          <a:p>
            <a:fld id="{19B308AF-2491-4BE5-9D2F-FAFCD9EC8C8B}" type="slidenum">
              <a:rPr lang="en-US" smtClean="0"/>
              <a:pPr/>
              <a:t>‹#›</a:t>
            </a:fld>
            <a:endParaRPr lang="en-US"/>
          </a:p>
        </p:txBody>
      </p:sp>
    </p:spTree>
    <p:extLst>
      <p:ext uri="{BB962C8B-B14F-4D97-AF65-F5344CB8AC3E}">
        <p14:creationId xmlns:p14="http://schemas.microsoft.com/office/powerpoint/2010/main" val="22257036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B64A01-8900-4B45-9C2A-B70AA1413A33}"/>
              </a:ext>
            </a:extLst>
          </p:cNvPr>
          <p:cNvSpPr>
            <a:spLocks noGrp="1"/>
          </p:cNvSpPr>
          <p:nvPr>
            <p:ph type="title"/>
          </p:nvPr>
        </p:nvSpPr>
        <p:spPr>
          <a:xfrm>
            <a:off x="838201" y="365126"/>
            <a:ext cx="10515600" cy="1325563"/>
          </a:xfrm>
          <a:prstGeom prst="rect">
            <a:avLst/>
          </a:prstGeom>
        </p:spPr>
        <p:txBody>
          <a:bodyPr/>
          <a:lstStyle>
            <a:lvl1pPr>
              <a:defRPr>
                <a:latin typeface="Arial" panose="020B0604020202020204" pitchFamily="34" charset="0"/>
              </a:defRPr>
            </a:lvl1pPr>
          </a:lstStyle>
          <a:p>
            <a:r>
              <a:rPr lang="en-US"/>
              <a:t>Click to edit Master title style</a:t>
            </a:r>
          </a:p>
        </p:txBody>
      </p:sp>
      <p:sp>
        <p:nvSpPr>
          <p:cNvPr id="3" name="Content Placeholder 2">
            <a:extLst>
              <a:ext uri="{FF2B5EF4-FFF2-40B4-BE49-F238E27FC236}">
                <a16:creationId xmlns:a16="http://schemas.microsoft.com/office/drawing/2014/main" id="{E87A9EA3-4289-40DB-89D8-5886B0F53630}"/>
              </a:ext>
            </a:extLst>
          </p:cNvPr>
          <p:cNvSpPr>
            <a:spLocks noGrp="1"/>
          </p:cNvSpPr>
          <p:nvPr>
            <p:ph idx="1"/>
          </p:nvPr>
        </p:nvSpPr>
        <p:spPr>
          <a:xfrm>
            <a:off x="838201" y="1825625"/>
            <a:ext cx="10515600" cy="4351338"/>
          </a:xfrm>
          <a:prstGeom prst="rect">
            <a:avLst/>
          </a:prstGeom>
        </p:spPr>
        <p:txBody>
          <a:bodyPr/>
          <a:lstStyle>
            <a:lvl1pPr>
              <a:defRPr>
                <a:latin typeface="Arial" panose="020B0604020202020204" pitchFamily="34" charset="0"/>
              </a:defRPr>
            </a:lvl1pPr>
            <a:lvl2pPr>
              <a:defRPr>
                <a:latin typeface="Arial" panose="020B0604020202020204" pitchFamily="34" charset="0"/>
              </a:defRPr>
            </a:lvl2pPr>
            <a:lvl3pPr>
              <a:defRPr>
                <a:latin typeface="Arial" panose="020B0604020202020204" pitchFamily="34" charset="0"/>
              </a:defRPr>
            </a:lvl3pPr>
            <a:lvl4pPr>
              <a:defRPr>
                <a:latin typeface="Arial" panose="020B0604020202020204" pitchFamily="34" charset="0"/>
              </a:defRPr>
            </a:lvl4pPr>
            <a:lvl5pPr>
              <a:defRPr>
                <a:latin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3FEEFBB-6A3A-4B18-B2B5-57F974F57F73}"/>
              </a:ext>
            </a:extLst>
          </p:cNvPr>
          <p:cNvSpPr>
            <a:spLocks noGrp="1"/>
          </p:cNvSpPr>
          <p:nvPr>
            <p:ph type="dt" sz="half" idx="10"/>
          </p:nvPr>
        </p:nvSpPr>
        <p:spPr>
          <a:xfrm>
            <a:off x="838201" y="6356351"/>
            <a:ext cx="2743200" cy="365125"/>
          </a:xfrm>
          <a:prstGeom prst="rect">
            <a:avLst/>
          </a:prstGeom>
        </p:spPr>
        <p:txBody>
          <a:bodyPr/>
          <a:lstStyle>
            <a:lvl1pPr>
              <a:defRPr>
                <a:latin typeface="Arial" panose="020B0604020202020204" pitchFamily="34" charset="0"/>
              </a:defRPr>
            </a:lvl1pPr>
          </a:lstStyle>
          <a:p>
            <a:fld id="{D58C3581-4D9D-4B79-ADFF-11F5F4356ECB}" type="datetimeFigureOut">
              <a:rPr lang="en-US" smtClean="0"/>
              <a:pPr/>
              <a:t>11/29/2023</a:t>
            </a:fld>
            <a:endParaRPr lang="en-US"/>
          </a:p>
        </p:txBody>
      </p:sp>
      <p:sp>
        <p:nvSpPr>
          <p:cNvPr id="5" name="Footer Placeholder 4">
            <a:extLst>
              <a:ext uri="{FF2B5EF4-FFF2-40B4-BE49-F238E27FC236}">
                <a16:creationId xmlns:a16="http://schemas.microsoft.com/office/drawing/2014/main" id="{B42FFAD0-BD06-428A-84AC-432BDA1431A5}"/>
              </a:ext>
            </a:extLst>
          </p:cNvPr>
          <p:cNvSpPr>
            <a:spLocks noGrp="1"/>
          </p:cNvSpPr>
          <p:nvPr>
            <p:ph type="ftr" sz="quarter" idx="11"/>
          </p:nvPr>
        </p:nvSpPr>
        <p:spPr>
          <a:xfrm>
            <a:off x="4038601" y="6356351"/>
            <a:ext cx="4114800" cy="365125"/>
          </a:xfrm>
          <a:prstGeom prst="rect">
            <a:avLst/>
          </a:prstGeom>
        </p:spPr>
        <p:txBody>
          <a:bodyPr/>
          <a:lstStyle>
            <a:lvl1pPr>
              <a:defRPr>
                <a:latin typeface="Arial" panose="020B0604020202020204" pitchFamily="34" charset="0"/>
              </a:defRPr>
            </a:lvl1pPr>
          </a:lstStyle>
          <a:p>
            <a:endParaRPr lang="en-US"/>
          </a:p>
        </p:txBody>
      </p:sp>
      <p:sp>
        <p:nvSpPr>
          <p:cNvPr id="6" name="Slide Number Placeholder 5">
            <a:extLst>
              <a:ext uri="{FF2B5EF4-FFF2-40B4-BE49-F238E27FC236}">
                <a16:creationId xmlns:a16="http://schemas.microsoft.com/office/drawing/2014/main" id="{E8C2C1E7-ABF2-4018-9C85-ADBC85B5B340}"/>
              </a:ext>
            </a:extLst>
          </p:cNvPr>
          <p:cNvSpPr>
            <a:spLocks noGrp="1"/>
          </p:cNvSpPr>
          <p:nvPr>
            <p:ph type="sldNum" sz="quarter" idx="12"/>
          </p:nvPr>
        </p:nvSpPr>
        <p:spPr>
          <a:xfrm>
            <a:off x="8610600" y="6356351"/>
            <a:ext cx="2743200" cy="365125"/>
          </a:xfrm>
          <a:prstGeom prst="rect">
            <a:avLst/>
          </a:prstGeom>
        </p:spPr>
        <p:txBody>
          <a:bodyPr/>
          <a:lstStyle>
            <a:lvl1pPr>
              <a:defRPr>
                <a:latin typeface="Arial" panose="020B0604020202020204" pitchFamily="34" charset="0"/>
              </a:defRPr>
            </a:lvl1pPr>
          </a:lstStyle>
          <a:p>
            <a:fld id="{19B308AF-2491-4BE5-9D2F-FAFCD9EC8C8B}" type="slidenum">
              <a:rPr lang="en-US" smtClean="0"/>
              <a:pPr/>
              <a:t>‹#›</a:t>
            </a:fld>
            <a:endParaRPr lang="en-US"/>
          </a:p>
        </p:txBody>
      </p:sp>
    </p:spTree>
    <p:extLst>
      <p:ext uri="{BB962C8B-B14F-4D97-AF65-F5344CB8AC3E}">
        <p14:creationId xmlns:p14="http://schemas.microsoft.com/office/powerpoint/2010/main" val="264546151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11F75B-1409-4606-806C-4D7F5E0E4B17}"/>
              </a:ext>
            </a:extLst>
          </p:cNvPr>
          <p:cNvSpPr>
            <a:spLocks noGrp="1"/>
          </p:cNvSpPr>
          <p:nvPr>
            <p:ph type="title"/>
          </p:nvPr>
        </p:nvSpPr>
        <p:spPr>
          <a:xfrm>
            <a:off x="831850" y="1709739"/>
            <a:ext cx="10515600" cy="2852737"/>
          </a:xfrm>
          <a:prstGeom prst="rect">
            <a:avLst/>
          </a:prstGeom>
        </p:spPr>
        <p:txBody>
          <a:bodyPr anchor="b"/>
          <a:lstStyle>
            <a:lvl1pPr>
              <a:defRPr sz="5999">
                <a:latin typeface="Arial" panose="020B0604020202020204" pitchFamily="34" charset="0"/>
              </a:defRPr>
            </a:lvl1pPr>
          </a:lstStyle>
          <a:p>
            <a:r>
              <a:rPr lang="en-US"/>
              <a:t>Click to edit Master title style</a:t>
            </a:r>
          </a:p>
        </p:txBody>
      </p:sp>
      <p:sp>
        <p:nvSpPr>
          <p:cNvPr id="3" name="Text Placeholder 2">
            <a:extLst>
              <a:ext uri="{FF2B5EF4-FFF2-40B4-BE49-F238E27FC236}">
                <a16:creationId xmlns:a16="http://schemas.microsoft.com/office/drawing/2014/main" id="{3E0D809E-E539-4925-A185-FECB17FDFE4F}"/>
              </a:ext>
            </a:extLst>
          </p:cNvPr>
          <p:cNvSpPr>
            <a:spLocks noGrp="1"/>
          </p:cNvSpPr>
          <p:nvPr>
            <p:ph type="body" idx="1"/>
          </p:nvPr>
        </p:nvSpPr>
        <p:spPr>
          <a:xfrm>
            <a:off x="831850" y="4589464"/>
            <a:ext cx="10515600" cy="1500187"/>
          </a:xfrm>
          <a:prstGeom prst="rect">
            <a:avLst/>
          </a:prstGeom>
        </p:spPr>
        <p:txBody>
          <a:bodyPr/>
          <a:lstStyle>
            <a:lvl1pPr marL="0" indent="0">
              <a:buNone/>
              <a:defRPr sz="2399">
                <a:solidFill>
                  <a:schemeClr val="tx1">
                    <a:tint val="75000"/>
                  </a:schemeClr>
                </a:solidFill>
                <a:latin typeface="Arial" panose="020B0604020202020204" pitchFamily="34" charset="0"/>
              </a:defRPr>
            </a:lvl1pPr>
            <a:lvl2pPr marL="457075" indent="0">
              <a:buNone/>
              <a:defRPr sz="1999">
                <a:solidFill>
                  <a:schemeClr val="tx1">
                    <a:tint val="75000"/>
                  </a:schemeClr>
                </a:solidFill>
              </a:defRPr>
            </a:lvl2pPr>
            <a:lvl3pPr marL="914150" indent="0">
              <a:buNone/>
              <a:defRPr sz="1799">
                <a:solidFill>
                  <a:schemeClr val="tx1">
                    <a:tint val="75000"/>
                  </a:schemeClr>
                </a:solidFill>
              </a:defRPr>
            </a:lvl3pPr>
            <a:lvl4pPr marL="1371225" indent="0">
              <a:buNone/>
              <a:defRPr sz="1599">
                <a:solidFill>
                  <a:schemeClr val="tx1">
                    <a:tint val="75000"/>
                  </a:schemeClr>
                </a:solidFill>
              </a:defRPr>
            </a:lvl4pPr>
            <a:lvl5pPr marL="1828300" indent="0">
              <a:buNone/>
              <a:defRPr sz="1599">
                <a:solidFill>
                  <a:schemeClr val="tx1">
                    <a:tint val="75000"/>
                  </a:schemeClr>
                </a:solidFill>
              </a:defRPr>
            </a:lvl5pPr>
            <a:lvl6pPr marL="2285376" indent="0">
              <a:buNone/>
              <a:defRPr sz="1599">
                <a:solidFill>
                  <a:schemeClr val="tx1">
                    <a:tint val="75000"/>
                  </a:schemeClr>
                </a:solidFill>
              </a:defRPr>
            </a:lvl6pPr>
            <a:lvl7pPr marL="2742450" indent="0">
              <a:buNone/>
              <a:defRPr sz="1599">
                <a:solidFill>
                  <a:schemeClr val="tx1">
                    <a:tint val="75000"/>
                  </a:schemeClr>
                </a:solidFill>
              </a:defRPr>
            </a:lvl7pPr>
            <a:lvl8pPr marL="3199526" indent="0">
              <a:buNone/>
              <a:defRPr sz="1599">
                <a:solidFill>
                  <a:schemeClr val="tx1">
                    <a:tint val="75000"/>
                  </a:schemeClr>
                </a:solidFill>
              </a:defRPr>
            </a:lvl8pPr>
            <a:lvl9pPr marL="3656601" indent="0">
              <a:buNone/>
              <a:defRPr sz="1599">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14B8426F-8383-4E37-9AD5-EFDAD1BC9193}"/>
              </a:ext>
            </a:extLst>
          </p:cNvPr>
          <p:cNvSpPr>
            <a:spLocks noGrp="1"/>
          </p:cNvSpPr>
          <p:nvPr>
            <p:ph type="dt" sz="half" idx="10"/>
          </p:nvPr>
        </p:nvSpPr>
        <p:spPr>
          <a:xfrm>
            <a:off x="838201" y="6356351"/>
            <a:ext cx="2743200" cy="365125"/>
          </a:xfrm>
          <a:prstGeom prst="rect">
            <a:avLst/>
          </a:prstGeom>
        </p:spPr>
        <p:txBody>
          <a:bodyPr/>
          <a:lstStyle>
            <a:lvl1pPr>
              <a:defRPr>
                <a:latin typeface="Arial" panose="020B0604020202020204" pitchFamily="34" charset="0"/>
              </a:defRPr>
            </a:lvl1pPr>
          </a:lstStyle>
          <a:p>
            <a:fld id="{D58C3581-4D9D-4B79-ADFF-11F5F4356ECB}" type="datetimeFigureOut">
              <a:rPr lang="en-US" smtClean="0"/>
              <a:pPr/>
              <a:t>11/29/2023</a:t>
            </a:fld>
            <a:endParaRPr lang="en-US"/>
          </a:p>
        </p:txBody>
      </p:sp>
      <p:sp>
        <p:nvSpPr>
          <p:cNvPr id="5" name="Footer Placeholder 4">
            <a:extLst>
              <a:ext uri="{FF2B5EF4-FFF2-40B4-BE49-F238E27FC236}">
                <a16:creationId xmlns:a16="http://schemas.microsoft.com/office/drawing/2014/main" id="{02D68E3B-B35C-4AD5-A5B1-1247D8CCE57C}"/>
              </a:ext>
            </a:extLst>
          </p:cNvPr>
          <p:cNvSpPr>
            <a:spLocks noGrp="1"/>
          </p:cNvSpPr>
          <p:nvPr>
            <p:ph type="ftr" sz="quarter" idx="11"/>
          </p:nvPr>
        </p:nvSpPr>
        <p:spPr>
          <a:xfrm>
            <a:off x="4038601" y="6356351"/>
            <a:ext cx="4114800" cy="365125"/>
          </a:xfrm>
          <a:prstGeom prst="rect">
            <a:avLst/>
          </a:prstGeom>
        </p:spPr>
        <p:txBody>
          <a:bodyPr/>
          <a:lstStyle>
            <a:lvl1pPr>
              <a:defRPr>
                <a:latin typeface="Arial" panose="020B0604020202020204" pitchFamily="34" charset="0"/>
              </a:defRPr>
            </a:lvl1pPr>
          </a:lstStyle>
          <a:p>
            <a:endParaRPr lang="en-US"/>
          </a:p>
        </p:txBody>
      </p:sp>
      <p:sp>
        <p:nvSpPr>
          <p:cNvPr id="6" name="Slide Number Placeholder 5">
            <a:extLst>
              <a:ext uri="{FF2B5EF4-FFF2-40B4-BE49-F238E27FC236}">
                <a16:creationId xmlns:a16="http://schemas.microsoft.com/office/drawing/2014/main" id="{0FB38975-EBA4-44A0-8654-772350494498}"/>
              </a:ext>
            </a:extLst>
          </p:cNvPr>
          <p:cNvSpPr>
            <a:spLocks noGrp="1"/>
          </p:cNvSpPr>
          <p:nvPr>
            <p:ph type="sldNum" sz="quarter" idx="12"/>
          </p:nvPr>
        </p:nvSpPr>
        <p:spPr>
          <a:xfrm>
            <a:off x="8610600" y="6356351"/>
            <a:ext cx="2743200" cy="365125"/>
          </a:xfrm>
          <a:prstGeom prst="rect">
            <a:avLst/>
          </a:prstGeom>
        </p:spPr>
        <p:txBody>
          <a:bodyPr/>
          <a:lstStyle>
            <a:lvl1pPr>
              <a:defRPr>
                <a:latin typeface="Arial" panose="020B0604020202020204" pitchFamily="34" charset="0"/>
              </a:defRPr>
            </a:lvl1pPr>
          </a:lstStyle>
          <a:p>
            <a:fld id="{19B308AF-2491-4BE5-9D2F-FAFCD9EC8C8B}" type="slidenum">
              <a:rPr lang="en-US" smtClean="0"/>
              <a:pPr/>
              <a:t>‹#›</a:t>
            </a:fld>
            <a:endParaRPr lang="en-US"/>
          </a:p>
        </p:txBody>
      </p:sp>
    </p:spTree>
    <p:extLst>
      <p:ext uri="{BB962C8B-B14F-4D97-AF65-F5344CB8AC3E}">
        <p14:creationId xmlns:p14="http://schemas.microsoft.com/office/powerpoint/2010/main" val="210678095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AACC9E-125D-4624-91C6-C6855CD60F13}"/>
              </a:ext>
            </a:extLst>
          </p:cNvPr>
          <p:cNvSpPr>
            <a:spLocks noGrp="1"/>
          </p:cNvSpPr>
          <p:nvPr>
            <p:ph type="title"/>
          </p:nvPr>
        </p:nvSpPr>
        <p:spPr>
          <a:xfrm>
            <a:off x="838201" y="365126"/>
            <a:ext cx="10515600" cy="1325563"/>
          </a:xfrm>
          <a:prstGeom prst="rect">
            <a:avLst/>
          </a:prstGeom>
        </p:spPr>
        <p:txBody>
          <a:bodyPr/>
          <a:lstStyle>
            <a:lvl1pPr>
              <a:defRPr>
                <a:latin typeface="Arial" panose="020B0604020202020204" pitchFamily="34" charset="0"/>
              </a:defRPr>
            </a:lvl1pPr>
          </a:lstStyle>
          <a:p>
            <a:r>
              <a:rPr lang="en-US"/>
              <a:t>Click to edit Master title style</a:t>
            </a:r>
          </a:p>
        </p:txBody>
      </p:sp>
      <p:sp>
        <p:nvSpPr>
          <p:cNvPr id="3" name="Content Placeholder 2">
            <a:extLst>
              <a:ext uri="{FF2B5EF4-FFF2-40B4-BE49-F238E27FC236}">
                <a16:creationId xmlns:a16="http://schemas.microsoft.com/office/drawing/2014/main" id="{70E122FF-5F7F-4081-A6EF-AD331D3DC476}"/>
              </a:ext>
            </a:extLst>
          </p:cNvPr>
          <p:cNvSpPr>
            <a:spLocks noGrp="1"/>
          </p:cNvSpPr>
          <p:nvPr>
            <p:ph sz="half" idx="1"/>
          </p:nvPr>
        </p:nvSpPr>
        <p:spPr>
          <a:xfrm>
            <a:off x="838200" y="1825625"/>
            <a:ext cx="5181600" cy="4351338"/>
          </a:xfrm>
          <a:prstGeom prst="rect">
            <a:avLst/>
          </a:prstGeom>
        </p:spPr>
        <p:txBody>
          <a:bodyPr/>
          <a:lstStyle>
            <a:lvl1pPr>
              <a:defRPr>
                <a:latin typeface="Arial" panose="020B0604020202020204" pitchFamily="34" charset="0"/>
              </a:defRPr>
            </a:lvl1pPr>
            <a:lvl2pPr>
              <a:defRPr>
                <a:latin typeface="Arial" panose="020B0604020202020204" pitchFamily="34" charset="0"/>
              </a:defRPr>
            </a:lvl2pPr>
            <a:lvl3pPr>
              <a:defRPr>
                <a:latin typeface="Arial" panose="020B0604020202020204" pitchFamily="34" charset="0"/>
              </a:defRPr>
            </a:lvl3pPr>
            <a:lvl4pPr>
              <a:defRPr>
                <a:latin typeface="Arial" panose="020B0604020202020204" pitchFamily="34" charset="0"/>
              </a:defRPr>
            </a:lvl4pPr>
            <a:lvl5pPr>
              <a:defRPr>
                <a:latin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A01E8939-237E-4C8D-9B84-65A72D8AD396}"/>
              </a:ext>
            </a:extLst>
          </p:cNvPr>
          <p:cNvSpPr>
            <a:spLocks noGrp="1"/>
          </p:cNvSpPr>
          <p:nvPr>
            <p:ph sz="half" idx="2"/>
          </p:nvPr>
        </p:nvSpPr>
        <p:spPr>
          <a:xfrm>
            <a:off x="6172200" y="1825625"/>
            <a:ext cx="5181600" cy="4351338"/>
          </a:xfrm>
          <a:prstGeom prst="rect">
            <a:avLst/>
          </a:prstGeom>
        </p:spPr>
        <p:txBody>
          <a:bodyPr/>
          <a:lstStyle>
            <a:lvl1pPr>
              <a:defRPr>
                <a:latin typeface="Arial" panose="020B0604020202020204" pitchFamily="34" charset="0"/>
              </a:defRPr>
            </a:lvl1pPr>
            <a:lvl2pPr>
              <a:defRPr>
                <a:latin typeface="Arial" panose="020B0604020202020204" pitchFamily="34" charset="0"/>
              </a:defRPr>
            </a:lvl2pPr>
            <a:lvl3pPr>
              <a:defRPr>
                <a:latin typeface="Arial" panose="020B0604020202020204" pitchFamily="34" charset="0"/>
              </a:defRPr>
            </a:lvl3pPr>
            <a:lvl4pPr>
              <a:defRPr>
                <a:latin typeface="Arial" panose="020B0604020202020204" pitchFamily="34" charset="0"/>
              </a:defRPr>
            </a:lvl4pPr>
            <a:lvl5pPr>
              <a:defRPr>
                <a:latin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00F5C0D2-C6C9-4B13-B017-90C4D0FFF0B9}"/>
              </a:ext>
            </a:extLst>
          </p:cNvPr>
          <p:cNvSpPr>
            <a:spLocks noGrp="1"/>
          </p:cNvSpPr>
          <p:nvPr>
            <p:ph type="dt" sz="half" idx="10"/>
          </p:nvPr>
        </p:nvSpPr>
        <p:spPr>
          <a:xfrm>
            <a:off x="838201" y="6356351"/>
            <a:ext cx="2743200" cy="365125"/>
          </a:xfrm>
          <a:prstGeom prst="rect">
            <a:avLst/>
          </a:prstGeom>
        </p:spPr>
        <p:txBody>
          <a:bodyPr/>
          <a:lstStyle>
            <a:lvl1pPr>
              <a:defRPr>
                <a:latin typeface="Arial" panose="020B0604020202020204" pitchFamily="34" charset="0"/>
              </a:defRPr>
            </a:lvl1pPr>
          </a:lstStyle>
          <a:p>
            <a:fld id="{D58C3581-4D9D-4B79-ADFF-11F5F4356ECB}" type="datetimeFigureOut">
              <a:rPr lang="en-US" smtClean="0"/>
              <a:pPr/>
              <a:t>11/29/2023</a:t>
            </a:fld>
            <a:endParaRPr lang="en-US"/>
          </a:p>
        </p:txBody>
      </p:sp>
      <p:sp>
        <p:nvSpPr>
          <p:cNvPr id="6" name="Footer Placeholder 5">
            <a:extLst>
              <a:ext uri="{FF2B5EF4-FFF2-40B4-BE49-F238E27FC236}">
                <a16:creationId xmlns:a16="http://schemas.microsoft.com/office/drawing/2014/main" id="{DC04B0ED-F1AD-43E5-9FDB-A53276E2BB12}"/>
              </a:ext>
            </a:extLst>
          </p:cNvPr>
          <p:cNvSpPr>
            <a:spLocks noGrp="1"/>
          </p:cNvSpPr>
          <p:nvPr>
            <p:ph type="ftr" sz="quarter" idx="11"/>
          </p:nvPr>
        </p:nvSpPr>
        <p:spPr>
          <a:xfrm>
            <a:off x="4038601" y="6356351"/>
            <a:ext cx="4114800" cy="365125"/>
          </a:xfrm>
          <a:prstGeom prst="rect">
            <a:avLst/>
          </a:prstGeom>
        </p:spPr>
        <p:txBody>
          <a:bodyPr/>
          <a:lstStyle>
            <a:lvl1pPr>
              <a:defRPr>
                <a:latin typeface="Arial" panose="020B0604020202020204" pitchFamily="34" charset="0"/>
              </a:defRPr>
            </a:lvl1pPr>
          </a:lstStyle>
          <a:p>
            <a:endParaRPr lang="en-US"/>
          </a:p>
        </p:txBody>
      </p:sp>
      <p:sp>
        <p:nvSpPr>
          <p:cNvPr id="7" name="Slide Number Placeholder 6">
            <a:extLst>
              <a:ext uri="{FF2B5EF4-FFF2-40B4-BE49-F238E27FC236}">
                <a16:creationId xmlns:a16="http://schemas.microsoft.com/office/drawing/2014/main" id="{7DAF18C1-3E7C-42A5-9411-C92E030F7298}"/>
              </a:ext>
            </a:extLst>
          </p:cNvPr>
          <p:cNvSpPr>
            <a:spLocks noGrp="1"/>
          </p:cNvSpPr>
          <p:nvPr>
            <p:ph type="sldNum" sz="quarter" idx="12"/>
          </p:nvPr>
        </p:nvSpPr>
        <p:spPr>
          <a:xfrm>
            <a:off x="8610600" y="6356351"/>
            <a:ext cx="2743200" cy="365125"/>
          </a:xfrm>
          <a:prstGeom prst="rect">
            <a:avLst/>
          </a:prstGeom>
        </p:spPr>
        <p:txBody>
          <a:bodyPr/>
          <a:lstStyle>
            <a:lvl1pPr>
              <a:defRPr>
                <a:latin typeface="Arial" panose="020B0604020202020204" pitchFamily="34" charset="0"/>
              </a:defRPr>
            </a:lvl1pPr>
          </a:lstStyle>
          <a:p>
            <a:fld id="{19B308AF-2491-4BE5-9D2F-FAFCD9EC8C8B}" type="slidenum">
              <a:rPr lang="en-US" smtClean="0"/>
              <a:pPr/>
              <a:t>‹#›</a:t>
            </a:fld>
            <a:endParaRPr lang="en-US"/>
          </a:p>
        </p:txBody>
      </p:sp>
    </p:spTree>
    <p:extLst>
      <p:ext uri="{BB962C8B-B14F-4D97-AF65-F5344CB8AC3E}">
        <p14:creationId xmlns:p14="http://schemas.microsoft.com/office/powerpoint/2010/main" val="35713649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785DB6-BEFD-43B7-94B1-505318C59593}"/>
              </a:ext>
            </a:extLst>
          </p:cNvPr>
          <p:cNvSpPr>
            <a:spLocks noGrp="1"/>
          </p:cNvSpPr>
          <p:nvPr>
            <p:ph type="title"/>
          </p:nvPr>
        </p:nvSpPr>
        <p:spPr>
          <a:xfrm>
            <a:off x="839788" y="365126"/>
            <a:ext cx="10515600" cy="1325563"/>
          </a:xfrm>
          <a:prstGeom prst="rect">
            <a:avLst/>
          </a:prstGeom>
        </p:spPr>
        <p:txBody>
          <a:bodyPr/>
          <a:lstStyle>
            <a:lvl1pPr>
              <a:defRPr>
                <a:latin typeface="Arial" panose="020B0604020202020204" pitchFamily="34" charset="0"/>
              </a:defRPr>
            </a:lvl1pPr>
          </a:lstStyle>
          <a:p>
            <a:r>
              <a:rPr lang="en-US"/>
              <a:t>Click to edit Master title style</a:t>
            </a:r>
          </a:p>
        </p:txBody>
      </p:sp>
      <p:sp>
        <p:nvSpPr>
          <p:cNvPr id="3" name="Text Placeholder 2">
            <a:extLst>
              <a:ext uri="{FF2B5EF4-FFF2-40B4-BE49-F238E27FC236}">
                <a16:creationId xmlns:a16="http://schemas.microsoft.com/office/drawing/2014/main" id="{DA05FACB-5A4B-49E0-B0B9-785A7DF3816E}"/>
              </a:ext>
            </a:extLst>
          </p:cNvPr>
          <p:cNvSpPr>
            <a:spLocks noGrp="1"/>
          </p:cNvSpPr>
          <p:nvPr>
            <p:ph type="body" idx="1"/>
          </p:nvPr>
        </p:nvSpPr>
        <p:spPr>
          <a:xfrm>
            <a:off x="839789" y="1681163"/>
            <a:ext cx="5157787" cy="823912"/>
          </a:xfrm>
          <a:prstGeom prst="rect">
            <a:avLst/>
          </a:prstGeom>
        </p:spPr>
        <p:txBody>
          <a:bodyPr anchor="b"/>
          <a:lstStyle>
            <a:lvl1pPr marL="0" indent="0">
              <a:buNone/>
              <a:defRPr sz="2399" b="1">
                <a:latin typeface="Arial" panose="020B0604020202020204" pitchFamily="34" charset="0"/>
              </a:defRPr>
            </a:lvl1pPr>
            <a:lvl2pPr marL="457075" indent="0">
              <a:buNone/>
              <a:defRPr sz="1999" b="1"/>
            </a:lvl2pPr>
            <a:lvl3pPr marL="914150" indent="0">
              <a:buNone/>
              <a:defRPr sz="1799" b="1"/>
            </a:lvl3pPr>
            <a:lvl4pPr marL="1371225" indent="0">
              <a:buNone/>
              <a:defRPr sz="1599" b="1"/>
            </a:lvl4pPr>
            <a:lvl5pPr marL="1828300" indent="0">
              <a:buNone/>
              <a:defRPr sz="1599" b="1"/>
            </a:lvl5pPr>
            <a:lvl6pPr marL="2285376" indent="0">
              <a:buNone/>
              <a:defRPr sz="1599" b="1"/>
            </a:lvl6pPr>
            <a:lvl7pPr marL="2742450" indent="0">
              <a:buNone/>
              <a:defRPr sz="1599" b="1"/>
            </a:lvl7pPr>
            <a:lvl8pPr marL="3199526" indent="0">
              <a:buNone/>
              <a:defRPr sz="1599" b="1"/>
            </a:lvl8pPr>
            <a:lvl9pPr marL="3656601" indent="0">
              <a:buNone/>
              <a:defRPr sz="1599" b="1"/>
            </a:lvl9pPr>
          </a:lstStyle>
          <a:p>
            <a:pPr lvl="0"/>
            <a:r>
              <a:rPr lang="en-US"/>
              <a:t>Click to edit Master text styles</a:t>
            </a:r>
          </a:p>
        </p:txBody>
      </p:sp>
      <p:sp>
        <p:nvSpPr>
          <p:cNvPr id="4" name="Content Placeholder 3">
            <a:extLst>
              <a:ext uri="{FF2B5EF4-FFF2-40B4-BE49-F238E27FC236}">
                <a16:creationId xmlns:a16="http://schemas.microsoft.com/office/drawing/2014/main" id="{2F1B0E35-5ECF-4DD2-8006-8B36736FF49F}"/>
              </a:ext>
            </a:extLst>
          </p:cNvPr>
          <p:cNvSpPr>
            <a:spLocks noGrp="1"/>
          </p:cNvSpPr>
          <p:nvPr>
            <p:ph sz="half" idx="2"/>
          </p:nvPr>
        </p:nvSpPr>
        <p:spPr>
          <a:xfrm>
            <a:off x="839789" y="2505075"/>
            <a:ext cx="5157787" cy="3684588"/>
          </a:xfrm>
          <a:prstGeom prst="rect">
            <a:avLst/>
          </a:prstGeom>
        </p:spPr>
        <p:txBody>
          <a:bodyPr/>
          <a:lstStyle>
            <a:lvl1pPr>
              <a:defRPr>
                <a:latin typeface="Arial" panose="020B0604020202020204" pitchFamily="34" charset="0"/>
              </a:defRPr>
            </a:lvl1pPr>
            <a:lvl2pPr>
              <a:defRPr>
                <a:latin typeface="Arial" panose="020B0604020202020204" pitchFamily="34" charset="0"/>
              </a:defRPr>
            </a:lvl2pPr>
            <a:lvl3pPr>
              <a:defRPr>
                <a:latin typeface="Arial" panose="020B0604020202020204" pitchFamily="34" charset="0"/>
              </a:defRPr>
            </a:lvl3pPr>
            <a:lvl4pPr>
              <a:defRPr>
                <a:latin typeface="Arial" panose="020B0604020202020204" pitchFamily="34" charset="0"/>
              </a:defRPr>
            </a:lvl4pPr>
            <a:lvl5pPr>
              <a:defRPr>
                <a:latin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F97C868D-97CF-4BA7-AC7D-042E609479F4}"/>
              </a:ext>
            </a:extLst>
          </p:cNvPr>
          <p:cNvSpPr>
            <a:spLocks noGrp="1"/>
          </p:cNvSpPr>
          <p:nvPr>
            <p:ph type="body" sz="quarter" idx="3"/>
          </p:nvPr>
        </p:nvSpPr>
        <p:spPr>
          <a:xfrm>
            <a:off x="6172200" y="1681163"/>
            <a:ext cx="5183188" cy="823912"/>
          </a:xfrm>
          <a:prstGeom prst="rect">
            <a:avLst/>
          </a:prstGeom>
        </p:spPr>
        <p:txBody>
          <a:bodyPr anchor="b"/>
          <a:lstStyle>
            <a:lvl1pPr marL="0" indent="0">
              <a:buNone/>
              <a:defRPr sz="2399" b="1">
                <a:latin typeface="Arial" panose="020B0604020202020204" pitchFamily="34" charset="0"/>
              </a:defRPr>
            </a:lvl1pPr>
            <a:lvl2pPr marL="457075" indent="0">
              <a:buNone/>
              <a:defRPr sz="1999" b="1"/>
            </a:lvl2pPr>
            <a:lvl3pPr marL="914150" indent="0">
              <a:buNone/>
              <a:defRPr sz="1799" b="1"/>
            </a:lvl3pPr>
            <a:lvl4pPr marL="1371225" indent="0">
              <a:buNone/>
              <a:defRPr sz="1599" b="1"/>
            </a:lvl4pPr>
            <a:lvl5pPr marL="1828300" indent="0">
              <a:buNone/>
              <a:defRPr sz="1599" b="1"/>
            </a:lvl5pPr>
            <a:lvl6pPr marL="2285376" indent="0">
              <a:buNone/>
              <a:defRPr sz="1599" b="1"/>
            </a:lvl6pPr>
            <a:lvl7pPr marL="2742450" indent="0">
              <a:buNone/>
              <a:defRPr sz="1599" b="1"/>
            </a:lvl7pPr>
            <a:lvl8pPr marL="3199526" indent="0">
              <a:buNone/>
              <a:defRPr sz="1599" b="1"/>
            </a:lvl8pPr>
            <a:lvl9pPr marL="3656601" indent="0">
              <a:buNone/>
              <a:defRPr sz="1599" b="1"/>
            </a:lvl9pPr>
          </a:lstStyle>
          <a:p>
            <a:pPr lvl="0"/>
            <a:r>
              <a:rPr lang="en-US"/>
              <a:t>Click to edit Master text styles</a:t>
            </a:r>
          </a:p>
        </p:txBody>
      </p:sp>
      <p:sp>
        <p:nvSpPr>
          <p:cNvPr id="6" name="Content Placeholder 5">
            <a:extLst>
              <a:ext uri="{FF2B5EF4-FFF2-40B4-BE49-F238E27FC236}">
                <a16:creationId xmlns:a16="http://schemas.microsoft.com/office/drawing/2014/main" id="{1B0778C7-1746-4D36-A91D-C1EC17B44559}"/>
              </a:ext>
            </a:extLst>
          </p:cNvPr>
          <p:cNvSpPr>
            <a:spLocks noGrp="1"/>
          </p:cNvSpPr>
          <p:nvPr>
            <p:ph sz="quarter" idx="4"/>
          </p:nvPr>
        </p:nvSpPr>
        <p:spPr>
          <a:xfrm>
            <a:off x="6172200" y="2505075"/>
            <a:ext cx="5183188" cy="3684588"/>
          </a:xfrm>
          <a:prstGeom prst="rect">
            <a:avLst/>
          </a:prstGeom>
        </p:spPr>
        <p:txBody>
          <a:bodyPr/>
          <a:lstStyle>
            <a:lvl1pPr>
              <a:defRPr>
                <a:latin typeface="Arial" panose="020B0604020202020204" pitchFamily="34" charset="0"/>
              </a:defRPr>
            </a:lvl1pPr>
            <a:lvl2pPr>
              <a:defRPr>
                <a:latin typeface="Arial" panose="020B0604020202020204" pitchFamily="34" charset="0"/>
              </a:defRPr>
            </a:lvl2pPr>
            <a:lvl3pPr>
              <a:defRPr>
                <a:latin typeface="Arial" panose="020B0604020202020204" pitchFamily="34" charset="0"/>
              </a:defRPr>
            </a:lvl3pPr>
            <a:lvl4pPr>
              <a:defRPr>
                <a:latin typeface="Arial" panose="020B0604020202020204" pitchFamily="34" charset="0"/>
              </a:defRPr>
            </a:lvl4pPr>
            <a:lvl5pPr>
              <a:defRPr>
                <a:latin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98592255-4DB0-40DB-8E8D-AB0E1D9BEB7D}"/>
              </a:ext>
            </a:extLst>
          </p:cNvPr>
          <p:cNvSpPr>
            <a:spLocks noGrp="1"/>
          </p:cNvSpPr>
          <p:nvPr>
            <p:ph type="dt" sz="half" idx="10"/>
          </p:nvPr>
        </p:nvSpPr>
        <p:spPr>
          <a:xfrm>
            <a:off x="838201" y="6356351"/>
            <a:ext cx="2743200" cy="365125"/>
          </a:xfrm>
          <a:prstGeom prst="rect">
            <a:avLst/>
          </a:prstGeom>
        </p:spPr>
        <p:txBody>
          <a:bodyPr/>
          <a:lstStyle>
            <a:lvl1pPr>
              <a:defRPr>
                <a:latin typeface="Arial" panose="020B0604020202020204" pitchFamily="34" charset="0"/>
              </a:defRPr>
            </a:lvl1pPr>
          </a:lstStyle>
          <a:p>
            <a:fld id="{D58C3581-4D9D-4B79-ADFF-11F5F4356ECB}" type="datetimeFigureOut">
              <a:rPr lang="en-US" smtClean="0"/>
              <a:pPr/>
              <a:t>11/29/2023</a:t>
            </a:fld>
            <a:endParaRPr lang="en-US"/>
          </a:p>
        </p:txBody>
      </p:sp>
      <p:sp>
        <p:nvSpPr>
          <p:cNvPr id="8" name="Footer Placeholder 7">
            <a:extLst>
              <a:ext uri="{FF2B5EF4-FFF2-40B4-BE49-F238E27FC236}">
                <a16:creationId xmlns:a16="http://schemas.microsoft.com/office/drawing/2014/main" id="{5F3A13BC-C829-4426-B3D2-988B579184D5}"/>
              </a:ext>
            </a:extLst>
          </p:cNvPr>
          <p:cNvSpPr>
            <a:spLocks noGrp="1"/>
          </p:cNvSpPr>
          <p:nvPr>
            <p:ph type="ftr" sz="quarter" idx="11"/>
          </p:nvPr>
        </p:nvSpPr>
        <p:spPr>
          <a:xfrm>
            <a:off x="4038601" y="6356351"/>
            <a:ext cx="4114800" cy="365125"/>
          </a:xfrm>
          <a:prstGeom prst="rect">
            <a:avLst/>
          </a:prstGeom>
        </p:spPr>
        <p:txBody>
          <a:bodyPr/>
          <a:lstStyle>
            <a:lvl1pPr>
              <a:defRPr>
                <a:latin typeface="Arial" panose="020B0604020202020204" pitchFamily="34" charset="0"/>
              </a:defRPr>
            </a:lvl1pPr>
          </a:lstStyle>
          <a:p>
            <a:endParaRPr lang="en-US"/>
          </a:p>
        </p:txBody>
      </p:sp>
      <p:sp>
        <p:nvSpPr>
          <p:cNvPr id="9" name="Slide Number Placeholder 8">
            <a:extLst>
              <a:ext uri="{FF2B5EF4-FFF2-40B4-BE49-F238E27FC236}">
                <a16:creationId xmlns:a16="http://schemas.microsoft.com/office/drawing/2014/main" id="{30A0694F-D2A4-473F-B8A3-94EC7C99B831}"/>
              </a:ext>
            </a:extLst>
          </p:cNvPr>
          <p:cNvSpPr>
            <a:spLocks noGrp="1"/>
          </p:cNvSpPr>
          <p:nvPr>
            <p:ph type="sldNum" sz="quarter" idx="12"/>
          </p:nvPr>
        </p:nvSpPr>
        <p:spPr>
          <a:xfrm>
            <a:off x="8610600" y="6356351"/>
            <a:ext cx="2743200" cy="365125"/>
          </a:xfrm>
          <a:prstGeom prst="rect">
            <a:avLst/>
          </a:prstGeom>
        </p:spPr>
        <p:txBody>
          <a:bodyPr/>
          <a:lstStyle>
            <a:lvl1pPr>
              <a:defRPr>
                <a:latin typeface="Arial" panose="020B0604020202020204" pitchFamily="34" charset="0"/>
              </a:defRPr>
            </a:lvl1pPr>
          </a:lstStyle>
          <a:p>
            <a:fld id="{19B308AF-2491-4BE5-9D2F-FAFCD9EC8C8B}" type="slidenum">
              <a:rPr lang="en-US" smtClean="0"/>
              <a:pPr/>
              <a:t>‹#›</a:t>
            </a:fld>
            <a:endParaRPr lang="en-US"/>
          </a:p>
        </p:txBody>
      </p:sp>
    </p:spTree>
    <p:extLst>
      <p:ext uri="{BB962C8B-B14F-4D97-AF65-F5344CB8AC3E}">
        <p14:creationId xmlns:p14="http://schemas.microsoft.com/office/powerpoint/2010/main" val="262431054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BEBDE8-1324-4E3C-80D8-31A5DFE78762}"/>
              </a:ext>
            </a:extLst>
          </p:cNvPr>
          <p:cNvSpPr>
            <a:spLocks noGrp="1"/>
          </p:cNvSpPr>
          <p:nvPr>
            <p:ph type="title"/>
          </p:nvPr>
        </p:nvSpPr>
        <p:spPr>
          <a:xfrm>
            <a:off x="838201" y="365126"/>
            <a:ext cx="10515600" cy="1325563"/>
          </a:xfrm>
          <a:prstGeom prst="rect">
            <a:avLst/>
          </a:prstGeom>
        </p:spPr>
        <p:txBody>
          <a:bodyPr/>
          <a:lstStyle>
            <a:lvl1pPr>
              <a:defRPr>
                <a:latin typeface="Arial" panose="020B0604020202020204" pitchFamily="34" charset="0"/>
              </a:defRPr>
            </a:lvl1pPr>
          </a:lstStyle>
          <a:p>
            <a:r>
              <a:rPr lang="en-US"/>
              <a:t>Click to edit Master title style</a:t>
            </a:r>
          </a:p>
        </p:txBody>
      </p:sp>
      <p:sp>
        <p:nvSpPr>
          <p:cNvPr id="3" name="Date Placeholder 2">
            <a:extLst>
              <a:ext uri="{FF2B5EF4-FFF2-40B4-BE49-F238E27FC236}">
                <a16:creationId xmlns:a16="http://schemas.microsoft.com/office/drawing/2014/main" id="{F2EADE94-734C-4B38-820B-809AD7A4C782}"/>
              </a:ext>
            </a:extLst>
          </p:cNvPr>
          <p:cNvSpPr>
            <a:spLocks noGrp="1"/>
          </p:cNvSpPr>
          <p:nvPr>
            <p:ph type="dt" sz="half" idx="10"/>
          </p:nvPr>
        </p:nvSpPr>
        <p:spPr>
          <a:xfrm>
            <a:off x="838201" y="6356351"/>
            <a:ext cx="2743200" cy="365125"/>
          </a:xfrm>
          <a:prstGeom prst="rect">
            <a:avLst/>
          </a:prstGeom>
        </p:spPr>
        <p:txBody>
          <a:bodyPr/>
          <a:lstStyle>
            <a:lvl1pPr>
              <a:defRPr>
                <a:latin typeface="Arial" panose="020B0604020202020204" pitchFamily="34" charset="0"/>
              </a:defRPr>
            </a:lvl1pPr>
          </a:lstStyle>
          <a:p>
            <a:fld id="{D58C3581-4D9D-4B79-ADFF-11F5F4356ECB}" type="datetimeFigureOut">
              <a:rPr lang="en-US" smtClean="0"/>
              <a:pPr/>
              <a:t>11/29/2023</a:t>
            </a:fld>
            <a:endParaRPr lang="en-US"/>
          </a:p>
        </p:txBody>
      </p:sp>
      <p:sp>
        <p:nvSpPr>
          <p:cNvPr id="4" name="Footer Placeholder 3">
            <a:extLst>
              <a:ext uri="{FF2B5EF4-FFF2-40B4-BE49-F238E27FC236}">
                <a16:creationId xmlns:a16="http://schemas.microsoft.com/office/drawing/2014/main" id="{C2CB5F41-0AFA-4EDA-8F03-F8F8752F6235}"/>
              </a:ext>
            </a:extLst>
          </p:cNvPr>
          <p:cNvSpPr>
            <a:spLocks noGrp="1"/>
          </p:cNvSpPr>
          <p:nvPr>
            <p:ph type="ftr" sz="quarter" idx="11"/>
          </p:nvPr>
        </p:nvSpPr>
        <p:spPr>
          <a:xfrm>
            <a:off x="4038601" y="6356351"/>
            <a:ext cx="4114800" cy="365125"/>
          </a:xfrm>
          <a:prstGeom prst="rect">
            <a:avLst/>
          </a:prstGeom>
        </p:spPr>
        <p:txBody>
          <a:bodyPr/>
          <a:lstStyle>
            <a:lvl1pPr>
              <a:defRPr>
                <a:latin typeface="Arial" panose="020B0604020202020204" pitchFamily="34" charset="0"/>
              </a:defRPr>
            </a:lvl1pPr>
          </a:lstStyle>
          <a:p>
            <a:endParaRPr lang="en-US"/>
          </a:p>
        </p:txBody>
      </p:sp>
      <p:sp>
        <p:nvSpPr>
          <p:cNvPr id="5" name="Slide Number Placeholder 4">
            <a:extLst>
              <a:ext uri="{FF2B5EF4-FFF2-40B4-BE49-F238E27FC236}">
                <a16:creationId xmlns:a16="http://schemas.microsoft.com/office/drawing/2014/main" id="{569DE3C6-BAAD-426A-B547-70E12F3FAA20}"/>
              </a:ext>
            </a:extLst>
          </p:cNvPr>
          <p:cNvSpPr>
            <a:spLocks noGrp="1"/>
          </p:cNvSpPr>
          <p:nvPr>
            <p:ph type="sldNum" sz="quarter" idx="12"/>
          </p:nvPr>
        </p:nvSpPr>
        <p:spPr>
          <a:xfrm>
            <a:off x="8610600" y="6356351"/>
            <a:ext cx="2743200" cy="365125"/>
          </a:xfrm>
          <a:prstGeom prst="rect">
            <a:avLst/>
          </a:prstGeom>
        </p:spPr>
        <p:txBody>
          <a:bodyPr/>
          <a:lstStyle>
            <a:lvl1pPr>
              <a:defRPr>
                <a:latin typeface="Arial" panose="020B0604020202020204" pitchFamily="34" charset="0"/>
              </a:defRPr>
            </a:lvl1pPr>
          </a:lstStyle>
          <a:p>
            <a:fld id="{19B308AF-2491-4BE5-9D2F-FAFCD9EC8C8B}" type="slidenum">
              <a:rPr lang="en-US" smtClean="0"/>
              <a:pPr/>
              <a:t>‹#›</a:t>
            </a:fld>
            <a:endParaRPr lang="en-US"/>
          </a:p>
        </p:txBody>
      </p:sp>
    </p:spTree>
    <p:extLst>
      <p:ext uri="{BB962C8B-B14F-4D97-AF65-F5344CB8AC3E}">
        <p14:creationId xmlns:p14="http://schemas.microsoft.com/office/powerpoint/2010/main" val="139436032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58116D4-0040-46BB-9F07-8F8BF2D50A98}"/>
              </a:ext>
            </a:extLst>
          </p:cNvPr>
          <p:cNvSpPr>
            <a:spLocks noGrp="1"/>
          </p:cNvSpPr>
          <p:nvPr>
            <p:ph type="dt" sz="half" idx="10"/>
          </p:nvPr>
        </p:nvSpPr>
        <p:spPr>
          <a:xfrm>
            <a:off x="838201" y="6356351"/>
            <a:ext cx="2743200" cy="365125"/>
          </a:xfrm>
          <a:prstGeom prst="rect">
            <a:avLst/>
          </a:prstGeom>
        </p:spPr>
        <p:txBody>
          <a:bodyPr/>
          <a:lstStyle>
            <a:lvl1pPr>
              <a:defRPr>
                <a:latin typeface="Arial" panose="020B0604020202020204" pitchFamily="34" charset="0"/>
              </a:defRPr>
            </a:lvl1pPr>
          </a:lstStyle>
          <a:p>
            <a:fld id="{D58C3581-4D9D-4B79-ADFF-11F5F4356ECB}" type="datetimeFigureOut">
              <a:rPr lang="en-US" smtClean="0"/>
              <a:pPr/>
              <a:t>11/29/2023</a:t>
            </a:fld>
            <a:endParaRPr lang="en-US"/>
          </a:p>
        </p:txBody>
      </p:sp>
      <p:sp>
        <p:nvSpPr>
          <p:cNvPr id="3" name="Footer Placeholder 2">
            <a:extLst>
              <a:ext uri="{FF2B5EF4-FFF2-40B4-BE49-F238E27FC236}">
                <a16:creationId xmlns:a16="http://schemas.microsoft.com/office/drawing/2014/main" id="{600A4DB7-3EF4-4D61-9E53-57D9546C07CF}"/>
              </a:ext>
            </a:extLst>
          </p:cNvPr>
          <p:cNvSpPr>
            <a:spLocks noGrp="1"/>
          </p:cNvSpPr>
          <p:nvPr>
            <p:ph type="ftr" sz="quarter" idx="11"/>
          </p:nvPr>
        </p:nvSpPr>
        <p:spPr>
          <a:xfrm>
            <a:off x="4038601" y="6356351"/>
            <a:ext cx="4114800" cy="365125"/>
          </a:xfrm>
          <a:prstGeom prst="rect">
            <a:avLst/>
          </a:prstGeom>
        </p:spPr>
        <p:txBody>
          <a:bodyPr/>
          <a:lstStyle>
            <a:lvl1pPr>
              <a:defRPr>
                <a:latin typeface="Arial" panose="020B0604020202020204" pitchFamily="34" charset="0"/>
              </a:defRPr>
            </a:lvl1pPr>
          </a:lstStyle>
          <a:p>
            <a:endParaRPr lang="en-US"/>
          </a:p>
        </p:txBody>
      </p:sp>
      <p:sp>
        <p:nvSpPr>
          <p:cNvPr id="4" name="Slide Number Placeholder 3">
            <a:extLst>
              <a:ext uri="{FF2B5EF4-FFF2-40B4-BE49-F238E27FC236}">
                <a16:creationId xmlns:a16="http://schemas.microsoft.com/office/drawing/2014/main" id="{CD425E3B-D080-4E0B-AB62-D563D03E8218}"/>
              </a:ext>
            </a:extLst>
          </p:cNvPr>
          <p:cNvSpPr>
            <a:spLocks noGrp="1"/>
          </p:cNvSpPr>
          <p:nvPr>
            <p:ph type="sldNum" sz="quarter" idx="12"/>
          </p:nvPr>
        </p:nvSpPr>
        <p:spPr>
          <a:xfrm>
            <a:off x="8610600" y="6356351"/>
            <a:ext cx="2743200" cy="365125"/>
          </a:xfrm>
          <a:prstGeom prst="rect">
            <a:avLst/>
          </a:prstGeom>
        </p:spPr>
        <p:txBody>
          <a:bodyPr/>
          <a:lstStyle>
            <a:lvl1pPr>
              <a:defRPr>
                <a:latin typeface="Arial" panose="020B0604020202020204" pitchFamily="34" charset="0"/>
              </a:defRPr>
            </a:lvl1pPr>
          </a:lstStyle>
          <a:p>
            <a:fld id="{19B308AF-2491-4BE5-9D2F-FAFCD9EC8C8B}" type="slidenum">
              <a:rPr lang="en-US" smtClean="0"/>
              <a:pPr/>
              <a:t>‹#›</a:t>
            </a:fld>
            <a:endParaRPr lang="en-US"/>
          </a:p>
        </p:txBody>
      </p:sp>
    </p:spTree>
    <p:extLst>
      <p:ext uri="{BB962C8B-B14F-4D97-AF65-F5344CB8AC3E}">
        <p14:creationId xmlns:p14="http://schemas.microsoft.com/office/powerpoint/2010/main" val="153348116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6C7E4F-E0B2-4924-B7A3-346F23276DDD}"/>
              </a:ext>
            </a:extLst>
          </p:cNvPr>
          <p:cNvSpPr>
            <a:spLocks noGrp="1"/>
          </p:cNvSpPr>
          <p:nvPr>
            <p:ph type="title"/>
          </p:nvPr>
        </p:nvSpPr>
        <p:spPr>
          <a:xfrm>
            <a:off x="839789" y="457200"/>
            <a:ext cx="3932237" cy="1600200"/>
          </a:xfrm>
          <a:prstGeom prst="rect">
            <a:avLst/>
          </a:prstGeom>
        </p:spPr>
        <p:txBody>
          <a:bodyPr anchor="b"/>
          <a:lstStyle>
            <a:lvl1pPr>
              <a:defRPr sz="3199">
                <a:latin typeface="Arial" panose="020B0604020202020204" pitchFamily="34" charset="0"/>
              </a:defRPr>
            </a:lvl1pPr>
          </a:lstStyle>
          <a:p>
            <a:r>
              <a:rPr lang="en-US"/>
              <a:t>Click to edit Master title style</a:t>
            </a:r>
          </a:p>
        </p:txBody>
      </p:sp>
      <p:sp>
        <p:nvSpPr>
          <p:cNvPr id="3" name="Content Placeholder 2">
            <a:extLst>
              <a:ext uri="{FF2B5EF4-FFF2-40B4-BE49-F238E27FC236}">
                <a16:creationId xmlns:a16="http://schemas.microsoft.com/office/drawing/2014/main" id="{17AA7393-B094-491A-8DA0-6C7BDCB86625}"/>
              </a:ext>
            </a:extLst>
          </p:cNvPr>
          <p:cNvSpPr>
            <a:spLocks noGrp="1"/>
          </p:cNvSpPr>
          <p:nvPr>
            <p:ph idx="1"/>
          </p:nvPr>
        </p:nvSpPr>
        <p:spPr>
          <a:xfrm>
            <a:off x="5183188" y="987426"/>
            <a:ext cx="6172200" cy="4873625"/>
          </a:xfrm>
          <a:prstGeom prst="rect">
            <a:avLst/>
          </a:prstGeom>
        </p:spPr>
        <p:txBody>
          <a:bodyPr/>
          <a:lstStyle>
            <a:lvl1pPr>
              <a:defRPr sz="3199">
                <a:latin typeface="Arial" panose="020B0604020202020204" pitchFamily="34" charset="0"/>
              </a:defRPr>
            </a:lvl1pPr>
            <a:lvl2pPr>
              <a:defRPr sz="2799">
                <a:latin typeface="Arial" panose="020B0604020202020204" pitchFamily="34" charset="0"/>
              </a:defRPr>
            </a:lvl2pPr>
            <a:lvl3pPr>
              <a:defRPr sz="2399">
                <a:latin typeface="Arial" panose="020B0604020202020204" pitchFamily="34" charset="0"/>
              </a:defRPr>
            </a:lvl3pPr>
            <a:lvl4pPr>
              <a:defRPr sz="1999">
                <a:latin typeface="Arial" panose="020B0604020202020204" pitchFamily="34" charset="0"/>
              </a:defRPr>
            </a:lvl4pPr>
            <a:lvl5pPr>
              <a:defRPr sz="1999">
                <a:latin typeface="Arial" panose="020B0604020202020204" pitchFamily="34" charset="0"/>
              </a:defRPr>
            </a:lvl5pPr>
            <a:lvl6pPr>
              <a:defRPr sz="1999"/>
            </a:lvl6pPr>
            <a:lvl7pPr>
              <a:defRPr sz="1999"/>
            </a:lvl7pPr>
            <a:lvl8pPr>
              <a:defRPr sz="1999"/>
            </a:lvl8pPr>
            <a:lvl9pPr>
              <a:defRPr sz="1999"/>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C57EE8C0-1A5F-463F-B359-0B05A1B21F28}"/>
              </a:ext>
            </a:extLst>
          </p:cNvPr>
          <p:cNvSpPr>
            <a:spLocks noGrp="1"/>
          </p:cNvSpPr>
          <p:nvPr>
            <p:ph type="body" sz="half" idx="2"/>
          </p:nvPr>
        </p:nvSpPr>
        <p:spPr>
          <a:xfrm>
            <a:off x="839789" y="2057400"/>
            <a:ext cx="3932237" cy="3811588"/>
          </a:xfrm>
          <a:prstGeom prst="rect">
            <a:avLst/>
          </a:prstGeom>
        </p:spPr>
        <p:txBody>
          <a:bodyPr/>
          <a:lstStyle>
            <a:lvl1pPr marL="0" indent="0">
              <a:buNone/>
              <a:defRPr sz="1599">
                <a:latin typeface="Arial" panose="020B0604020202020204" pitchFamily="34" charset="0"/>
              </a:defRPr>
            </a:lvl1pPr>
            <a:lvl2pPr marL="457075" indent="0">
              <a:buNone/>
              <a:defRPr sz="1399"/>
            </a:lvl2pPr>
            <a:lvl3pPr marL="914150" indent="0">
              <a:buNone/>
              <a:defRPr sz="1200"/>
            </a:lvl3pPr>
            <a:lvl4pPr marL="1371225" indent="0">
              <a:buNone/>
              <a:defRPr sz="1000"/>
            </a:lvl4pPr>
            <a:lvl5pPr marL="1828300" indent="0">
              <a:buNone/>
              <a:defRPr sz="1000"/>
            </a:lvl5pPr>
            <a:lvl6pPr marL="2285376" indent="0">
              <a:buNone/>
              <a:defRPr sz="1000"/>
            </a:lvl6pPr>
            <a:lvl7pPr marL="2742450" indent="0">
              <a:buNone/>
              <a:defRPr sz="1000"/>
            </a:lvl7pPr>
            <a:lvl8pPr marL="3199526" indent="0">
              <a:buNone/>
              <a:defRPr sz="1000"/>
            </a:lvl8pPr>
            <a:lvl9pPr marL="3656601"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B73809E-38B7-4927-BCD1-47FFC9C8B8C1}"/>
              </a:ext>
            </a:extLst>
          </p:cNvPr>
          <p:cNvSpPr>
            <a:spLocks noGrp="1"/>
          </p:cNvSpPr>
          <p:nvPr>
            <p:ph type="dt" sz="half" idx="10"/>
          </p:nvPr>
        </p:nvSpPr>
        <p:spPr>
          <a:xfrm>
            <a:off x="838201" y="6356351"/>
            <a:ext cx="2743200" cy="365125"/>
          </a:xfrm>
          <a:prstGeom prst="rect">
            <a:avLst/>
          </a:prstGeom>
        </p:spPr>
        <p:txBody>
          <a:bodyPr/>
          <a:lstStyle>
            <a:lvl1pPr>
              <a:defRPr>
                <a:latin typeface="Arial" panose="020B0604020202020204" pitchFamily="34" charset="0"/>
              </a:defRPr>
            </a:lvl1pPr>
          </a:lstStyle>
          <a:p>
            <a:fld id="{D58C3581-4D9D-4B79-ADFF-11F5F4356ECB}" type="datetimeFigureOut">
              <a:rPr lang="en-US" smtClean="0"/>
              <a:pPr/>
              <a:t>11/29/2023</a:t>
            </a:fld>
            <a:endParaRPr lang="en-US"/>
          </a:p>
        </p:txBody>
      </p:sp>
      <p:sp>
        <p:nvSpPr>
          <p:cNvPr id="6" name="Footer Placeholder 5">
            <a:extLst>
              <a:ext uri="{FF2B5EF4-FFF2-40B4-BE49-F238E27FC236}">
                <a16:creationId xmlns:a16="http://schemas.microsoft.com/office/drawing/2014/main" id="{EAD064EB-07ED-48CA-BF9C-D5FFC0E9AB06}"/>
              </a:ext>
            </a:extLst>
          </p:cNvPr>
          <p:cNvSpPr>
            <a:spLocks noGrp="1"/>
          </p:cNvSpPr>
          <p:nvPr>
            <p:ph type="ftr" sz="quarter" idx="11"/>
          </p:nvPr>
        </p:nvSpPr>
        <p:spPr>
          <a:xfrm>
            <a:off x="4038601" y="6356351"/>
            <a:ext cx="4114800" cy="365125"/>
          </a:xfrm>
          <a:prstGeom prst="rect">
            <a:avLst/>
          </a:prstGeom>
        </p:spPr>
        <p:txBody>
          <a:bodyPr/>
          <a:lstStyle>
            <a:lvl1pPr>
              <a:defRPr>
                <a:latin typeface="Arial" panose="020B0604020202020204" pitchFamily="34" charset="0"/>
              </a:defRPr>
            </a:lvl1pPr>
          </a:lstStyle>
          <a:p>
            <a:endParaRPr lang="en-US"/>
          </a:p>
        </p:txBody>
      </p:sp>
      <p:sp>
        <p:nvSpPr>
          <p:cNvPr id="7" name="Slide Number Placeholder 6">
            <a:extLst>
              <a:ext uri="{FF2B5EF4-FFF2-40B4-BE49-F238E27FC236}">
                <a16:creationId xmlns:a16="http://schemas.microsoft.com/office/drawing/2014/main" id="{F266A03D-09F2-4A89-BB91-6935629ED75B}"/>
              </a:ext>
            </a:extLst>
          </p:cNvPr>
          <p:cNvSpPr>
            <a:spLocks noGrp="1"/>
          </p:cNvSpPr>
          <p:nvPr>
            <p:ph type="sldNum" sz="quarter" idx="12"/>
          </p:nvPr>
        </p:nvSpPr>
        <p:spPr>
          <a:xfrm>
            <a:off x="8610600" y="6356351"/>
            <a:ext cx="2743200" cy="365125"/>
          </a:xfrm>
          <a:prstGeom prst="rect">
            <a:avLst/>
          </a:prstGeom>
        </p:spPr>
        <p:txBody>
          <a:bodyPr/>
          <a:lstStyle>
            <a:lvl1pPr>
              <a:defRPr>
                <a:latin typeface="Arial" panose="020B0604020202020204" pitchFamily="34" charset="0"/>
              </a:defRPr>
            </a:lvl1pPr>
          </a:lstStyle>
          <a:p>
            <a:fld id="{19B308AF-2491-4BE5-9D2F-FAFCD9EC8C8B}" type="slidenum">
              <a:rPr lang="en-US" smtClean="0"/>
              <a:pPr/>
              <a:t>‹#›</a:t>
            </a:fld>
            <a:endParaRPr lang="en-US"/>
          </a:p>
        </p:txBody>
      </p:sp>
    </p:spTree>
    <p:extLst>
      <p:ext uri="{BB962C8B-B14F-4D97-AF65-F5344CB8AC3E}">
        <p14:creationId xmlns:p14="http://schemas.microsoft.com/office/powerpoint/2010/main" val="284082729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309482-DF3A-4581-B474-A20300A1C2D0}"/>
              </a:ext>
            </a:extLst>
          </p:cNvPr>
          <p:cNvSpPr>
            <a:spLocks noGrp="1"/>
          </p:cNvSpPr>
          <p:nvPr>
            <p:ph type="title"/>
          </p:nvPr>
        </p:nvSpPr>
        <p:spPr>
          <a:xfrm>
            <a:off x="839789" y="457200"/>
            <a:ext cx="3932237" cy="1600200"/>
          </a:xfrm>
          <a:prstGeom prst="rect">
            <a:avLst/>
          </a:prstGeom>
        </p:spPr>
        <p:txBody>
          <a:bodyPr anchor="b"/>
          <a:lstStyle>
            <a:lvl1pPr>
              <a:defRPr sz="3199">
                <a:latin typeface="Arial" panose="020B0604020202020204" pitchFamily="34" charset="0"/>
              </a:defRPr>
            </a:lvl1pPr>
          </a:lstStyle>
          <a:p>
            <a:r>
              <a:rPr lang="en-US"/>
              <a:t>Click to edit Master title style</a:t>
            </a:r>
          </a:p>
        </p:txBody>
      </p:sp>
      <p:sp>
        <p:nvSpPr>
          <p:cNvPr id="3" name="Picture Placeholder 2">
            <a:extLst>
              <a:ext uri="{FF2B5EF4-FFF2-40B4-BE49-F238E27FC236}">
                <a16:creationId xmlns:a16="http://schemas.microsoft.com/office/drawing/2014/main" id="{DC6AC61E-8041-458C-8471-4800D4BB5591}"/>
              </a:ext>
            </a:extLst>
          </p:cNvPr>
          <p:cNvSpPr>
            <a:spLocks noGrp="1"/>
          </p:cNvSpPr>
          <p:nvPr>
            <p:ph type="pic" idx="1"/>
          </p:nvPr>
        </p:nvSpPr>
        <p:spPr>
          <a:xfrm>
            <a:off x="5183188" y="987426"/>
            <a:ext cx="6172200" cy="4873625"/>
          </a:xfrm>
          <a:prstGeom prst="rect">
            <a:avLst/>
          </a:prstGeom>
        </p:spPr>
        <p:txBody>
          <a:bodyPr/>
          <a:lstStyle>
            <a:lvl1pPr marL="0" indent="0">
              <a:buNone/>
              <a:defRPr sz="3199">
                <a:latin typeface="Arial" panose="020B0604020202020204" pitchFamily="34" charset="0"/>
              </a:defRPr>
            </a:lvl1pPr>
            <a:lvl2pPr marL="457075" indent="0">
              <a:buNone/>
              <a:defRPr sz="2799"/>
            </a:lvl2pPr>
            <a:lvl3pPr marL="914150" indent="0">
              <a:buNone/>
              <a:defRPr sz="2399"/>
            </a:lvl3pPr>
            <a:lvl4pPr marL="1371225" indent="0">
              <a:buNone/>
              <a:defRPr sz="1999"/>
            </a:lvl4pPr>
            <a:lvl5pPr marL="1828300" indent="0">
              <a:buNone/>
              <a:defRPr sz="1999"/>
            </a:lvl5pPr>
            <a:lvl6pPr marL="2285376" indent="0">
              <a:buNone/>
              <a:defRPr sz="1999"/>
            </a:lvl6pPr>
            <a:lvl7pPr marL="2742450" indent="0">
              <a:buNone/>
              <a:defRPr sz="1999"/>
            </a:lvl7pPr>
            <a:lvl8pPr marL="3199526" indent="0">
              <a:buNone/>
              <a:defRPr sz="1999"/>
            </a:lvl8pPr>
            <a:lvl9pPr marL="3656601" indent="0">
              <a:buNone/>
              <a:defRPr sz="1999"/>
            </a:lvl9pPr>
          </a:lstStyle>
          <a:p>
            <a:endParaRPr lang="en-US"/>
          </a:p>
        </p:txBody>
      </p:sp>
      <p:sp>
        <p:nvSpPr>
          <p:cNvPr id="4" name="Text Placeholder 3">
            <a:extLst>
              <a:ext uri="{FF2B5EF4-FFF2-40B4-BE49-F238E27FC236}">
                <a16:creationId xmlns:a16="http://schemas.microsoft.com/office/drawing/2014/main" id="{00D45FFE-F2AB-4DEC-9542-092CB382B9FA}"/>
              </a:ext>
            </a:extLst>
          </p:cNvPr>
          <p:cNvSpPr>
            <a:spLocks noGrp="1"/>
          </p:cNvSpPr>
          <p:nvPr>
            <p:ph type="body" sz="half" idx="2"/>
          </p:nvPr>
        </p:nvSpPr>
        <p:spPr>
          <a:xfrm>
            <a:off x="839789" y="2057400"/>
            <a:ext cx="3932237" cy="3811588"/>
          </a:xfrm>
          <a:prstGeom prst="rect">
            <a:avLst/>
          </a:prstGeom>
        </p:spPr>
        <p:txBody>
          <a:bodyPr/>
          <a:lstStyle>
            <a:lvl1pPr marL="0" indent="0">
              <a:buNone/>
              <a:defRPr sz="1599">
                <a:latin typeface="Arial" panose="020B0604020202020204" pitchFamily="34" charset="0"/>
              </a:defRPr>
            </a:lvl1pPr>
            <a:lvl2pPr marL="457075" indent="0">
              <a:buNone/>
              <a:defRPr sz="1399"/>
            </a:lvl2pPr>
            <a:lvl3pPr marL="914150" indent="0">
              <a:buNone/>
              <a:defRPr sz="1200"/>
            </a:lvl3pPr>
            <a:lvl4pPr marL="1371225" indent="0">
              <a:buNone/>
              <a:defRPr sz="1000"/>
            </a:lvl4pPr>
            <a:lvl5pPr marL="1828300" indent="0">
              <a:buNone/>
              <a:defRPr sz="1000"/>
            </a:lvl5pPr>
            <a:lvl6pPr marL="2285376" indent="0">
              <a:buNone/>
              <a:defRPr sz="1000"/>
            </a:lvl6pPr>
            <a:lvl7pPr marL="2742450" indent="0">
              <a:buNone/>
              <a:defRPr sz="1000"/>
            </a:lvl7pPr>
            <a:lvl8pPr marL="3199526" indent="0">
              <a:buNone/>
              <a:defRPr sz="1000"/>
            </a:lvl8pPr>
            <a:lvl9pPr marL="3656601"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28A016B-DC11-4F2B-A1C4-2FD9CEA33C6E}"/>
              </a:ext>
            </a:extLst>
          </p:cNvPr>
          <p:cNvSpPr>
            <a:spLocks noGrp="1"/>
          </p:cNvSpPr>
          <p:nvPr>
            <p:ph type="dt" sz="half" idx="10"/>
          </p:nvPr>
        </p:nvSpPr>
        <p:spPr>
          <a:xfrm>
            <a:off x="838201" y="6356351"/>
            <a:ext cx="2743200" cy="365125"/>
          </a:xfrm>
          <a:prstGeom prst="rect">
            <a:avLst/>
          </a:prstGeom>
        </p:spPr>
        <p:txBody>
          <a:bodyPr/>
          <a:lstStyle>
            <a:lvl1pPr>
              <a:defRPr>
                <a:latin typeface="Arial" panose="020B0604020202020204" pitchFamily="34" charset="0"/>
              </a:defRPr>
            </a:lvl1pPr>
          </a:lstStyle>
          <a:p>
            <a:fld id="{D58C3581-4D9D-4B79-ADFF-11F5F4356ECB}" type="datetimeFigureOut">
              <a:rPr lang="en-US" smtClean="0"/>
              <a:pPr/>
              <a:t>11/29/2023</a:t>
            </a:fld>
            <a:endParaRPr lang="en-US"/>
          </a:p>
        </p:txBody>
      </p:sp>
      <p:sp>
        <p:nvSpPr>
          <p:cNvPr id="6" name="Footer Placeholder 5">
            <a:extLst>
              <a:ext uri="{FF2B5EF4-FFF2-40B4-BE49-F238E27FC236}">
                <a16:creationId xmlns:a16="http://schemas.microsoft.com/office/drawing/2014/main" id="{04AF56F2-EB7D-4E54-BA1C-788B96246990}"/>
              </a:ext>
            </a:extLst>
          </p:cNvPr>
          <p:cNvSpPr>
            <a:spLocks noGrp="1"/>
          </p:cNvSpPr>
          <p:nvPr>
            <p:ph type="ftr" sz="quarter" idx="11"/>
          </p:nvPr>
        </p:nvSpPr>
        <p:spPr>
          <a:xfrm>
            <a:off x="4038601" y="6356351"/>
            <a:ext cx="4114800" cy="365125"/>
          </a:xfrm>
          <a:prstGeom prst="rect">
            <a:avLst/>
          </a:prstGeom>
        </p:spPr>
        <p:txBody>
          <a:bodyPr/>
          <a:lstStyle>
            <a:lvl1pPr>
              <a:defRPr>
                <a:latin typeface="Arial" panose="020B0604020202020204" pitchFamily="34" charset="0"/>
              </a:defRPr>
            </a:lvl1pPr>
          </a:lstStyle>
          <a:p>
            <a:endParaRPr lang="en-US"/>
          </a:p>
        </p:txBody>
      </p:sp>
      <p:sp>
        <p:nvSpPr>
          <p:cNvPr id="7" name="Slide Number Placeholder 6">
            <a:extLst>
              <a:ext uri="{FF2B5EF4-FFF2-40B4-BE49-F238E27FC236}">
                <a16:creationId xmlns:a16="http://schemas.microsoft.com/office/drawing/2014/main" id="{B116E2E1-C62A-4594-923B-92E45B230D5E}"/>
              </a:ext>
            </a:extLst>
          </p:cNvPr>
          <p:cNvSpPr>
            <a:spLocks noGrp="1"/>
          </p:cNvSpPr>
          <p:nvPr>
            <p:ph type="sldNum" sz="quarter" idx="12"/>
          </p:nvPr>
        </p:nvSpPr>
        <p:spPr>
          <a:xfrm>
            <a:off x="8610600" y="6356351"/>
            <a:ext cx="2743200" cy="365125"/>
          </a:xfrm>
          <a:prstGeom prst="rect">
            <a:avLst/>
          </a:prstGeom>
        </p:spPr>
        <p:txBody>
          <a:bodyPr/>
          <a:lstStyle>
            <a:lvl1pPr>
              <a:defRPr>
                <a:latin typeface="Arial" panose="020B0604020202020204" pitchFamily="34" charset="0"/>
              </a:defRPr>
            </a:lvl1pPr>
          </a:lstStyle>
          <a:p>
            <a:fld id="{19B308AF-2491-4BE5-9D2F-FAFCD9EC8C8B}" type="slidenum">
              <a:rPr lang="en-US" smtClean="0"/>
              <a:pPr/>
              <a:t>‹#›</a:t>
            </a:fld>
            <a:endParaRPr lang="en-US"/>
          </a:p>
        </p:txBody>
      </p:sp>
    </p:spTree>
    <p:extLst>
      <p:ext uri="{BB962C8B-B14F-4D97-AF65-F5344CB8AC3E}">
        <p14:creationId xmlns:p14="http://schemas.microsoft.com/office/powerpoint/2010/main" val="260354404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708778-D2AB-45C2-9E85-035B3146C96F}"/>
              </a:ext>
            </a:extLst>
          </p:cNvPr>
          <p:cNvSpPr>
            <a:spLocks noGrp="1"/>
          </p:cNvSpPr>
          <p:nvPr>
            <p:ph type="title"/>
          </p:nvPr>
        </p:nvSpPr>
        <p:spPr>
          <a:xfrm>
            <a:off x="838201" y="365126"/>
            <a:ext cx="10515600" cy="1325563"/>
          </a:xfrm>
          <a:prstGeom prst="rect">
            <a:avLst/>
          </a:prstGeom>
        </p:spPr>
        <p:txBody>
          <a:bodyPr/>
          <a:lstStyle>
            <a:lvl1pPr>
              <a:defRPr>
                <a:latin typeface="Arial" panose="020B0604020202020204" pitchFamily="34" charset="0"/>
              </a:defRPr>
            </a:lvl1pPr>
          </a:lstStyle>
          <a:p>
            <a:r>
              <a:rPr lang="en-US"/>
              <a:t>Click to edit Master title style</a:t>
            </a:r>
          </a:p>
        </p:txBody>
      </p:sp>
      <p:sp>
        <p:nvSpPr>
          <p:cNvPr id="3" name="Vertical Text Placeholder 2">
            <a:extLst>
              <a:ext uri="{FF2B5EF4-FFF2-40B4-BE49-F238E27FC236}">
                <a16:creationId xmlns:a16="http://schemas.microsoft.com/office/drawing/2014/main" id="{A1B8C479-5101-4A17-9054-A0EEEC68DE01}"/>
              </a:ext>
            </a:extLst>
          </p:cNvPr>
          <p:cNvSpPr>
            <a:spLocks noGrp="1"/>
          </p:cNvSpPr>
          <p:nvPr>
            <p:ph type="body" orient="vert" idx="1"/>
          </p:nvPr>
        </p:nvSpPr>
        <p:spPr>
          <a:xfrm>
            <a:off x="838201" y="1825625"/>
            <a:ext cx="10515600" cy="4351338"/>
          </a:xfrm>
          <a:prstGeom prst="rect">
            <a:avLst/>
          </a:prstGeom>
        </p:spPr>
        <p:txBody>
          <a:bodyPr vert="eaVert"/>
          <a:lstStyle>
            <a:lvl1pPr>
              <a:defRPr>
                <a:latin typeface="Arial" panose="020B0604020202020204" pitchFamily="34" charset="0"/>
              </a:defRPr>
            </a:lvl1pPr>
            <a:lvl2pPr>
              <a:defRPr>
                <a:latin typeface="Arial" panose="020B0604020202020204" pitchFamily="34" charset="0"/>
              </a:defRPr>
            </a:lvl2pPr>
            <a:lvl3pPr>
              <a:defRPr>
                <a:latin typeface="Arial" panose="020B0604020202020204" pitchFamily="34" charset="0"/>
              </a:defRPr>
            </a:lvl3pPr>
            <a:lvl4pPr>
              <a:defRPr>
                <a:latin typeface="Arial" panose="020B0604020202020204" pitchFamily="34" charset="0"/>
              </a:defRPr>
            </a:lvl4pPr>
            <a:lvl5pPr>
              <a:defRPr>
                <a:latin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EE2689F-68DF-40EA-BC15-046FEF718D06}"/>
              </a:ext>
            </a:extLst>
          </p:cNvPr>
          <p:cNvSpPr>
            <a:spLocks noGrp="1"/>
          </p:cNvSpPr>
          <p:nvPr>
            <p:ph type="dt" sz="half" idx="10"/>
          </p:nvPr>
        </p:nvSpPr>
        <p:spPr>
          <a:xfrm>
            <a:off x="838201" y="6356351"/>
            <a:ext cx="2743200" cy="365125"/>
          </a:xfrm>
          <a:prstGeom prst="rect">
            <a:avLst/>
          </a:prstGeom>
        </p:spPr>
        <p:txBody>
          <a:bodyPr/>
          <a:lstStyle>
            <a:lvl1pPr>
              <a:defRPr>
                <a:latin typeface="Arial" panose="020B0604020202020204" pitchFamily="34" charset="0"/>
              </a:defRPr>
            </a:lvl1pPr>
          </a:lstStyle>
          <a:p>
            <a:fld id="{D58C3581-4D9D-4B79-ADFF-11F5F4356ECB}" type="datetimeFigureOut">
              <a:rPr lang="en-US" smtClean="0"/>
              <a:pPr/>
              <a:t>11/29/2023</a:t>
            </a:fld>
            <a:endParaRPr lang="en-US"/>
          </a:p>
        </p:txBody>
      </p:sp>
      <p:sp>
        <p:nvSpPr>
          <p:cNvPr id="5" name="Footer Placeholder 4">
            <a:extLst>
              <a:ext uri="{FF2B5EF4-FFF2-40B4-BE49-F238E27FC236}">
                <a16:creationId xmlns:a16="http://schemas.microsoft.com/office/drawing/2014/main" id="{F8D8EC64-7CE7-41B8-AAF3-016116CCF553}"/>
              </a:ext>
            </a:extLst>
          </p:cNvPr>
          <p:cNvSpPr>
            <a:spLocks noGrp="1"/>
          </p:cNvSpPr>
          <p:nvPr>
            <p:ph type="ftr" sz="quarter" idx="11"/>
          </p:nvPr>
        </p:nvSpPr>
        <p:spPr>
          <a:xfrm>
            <a:off x="4038601" y="6356351"/>
            <a:ext cx="4114800" cy="365125"/>
          </a:xfrm>
          <a:prstGeom prst="rect">
            <a:avLst/>
          </a:prstGeom>
        </p:spPr>
        <p:txBody>
          <a:bodyPr/>
          <a:lstStyle>
            <a:lvl1pPr>
              <a:defRPr>
                <a:latin typeface="Arial" panose="020B0604020202020204" pitchFamily="34" charset="0"/>
              </a:defRPr>
            </a:lvl1pPr>
          </a:lstStyle>
          <a:p>
            <a:endParaRPr lang="en-US"/>
          </a:p>
        </p:txBody>
      </p:sp>
      <p:sp>
        <p:nvSpPr>
          <p:cNvPr id="6" name="Slide Number Placeholder 5">
            <a:extLst>
              <a:ext uri="{FF2B5EF4-FFF2-40B4-BE49-F238E27FC236}">
                <a16:creationId xmlns:a16="http://schemas.microsoft.com/office/drawing/2014/main" id="{75DDBC1F-52A2-4744-ACDA-AC22AB4A53C6}"/>
              </a:ext>
            </a:extLst>
          </p:cNvPr>
          <p:cNvSpPr>
            <a:spLocks noGrp="1"/>
          </p:cNvSpPr>
          <p:nvPr>
            <p:ph type="sldNum" sz="quarter" idx="12"/>
          </p:nvPr>
        </p:nvSpPr>
        <p:spPr>
          <a:xfrm>
            <a:off x="8610600" y="6356351"/>
            <a:ext cx="2743200" cy="365125"/>
          </a:xfrm>
          <a:prstGeom prst="rect">
            <a:avLst/>
          </a:prstGeom>
        </p:spPr>
        <p:txBody>
          <a:bodyPr/>
          <a:lstStyle>
            <a:lvl1pPr>
              <a:defRPr>
                <a:latin typeface="Arial" panose="020B0604020202020204" pitchFamily="34" charset="0"/>
              </a:defRPr>
            </a:lvl1pPr>
          </a:lstStyle>
          <a:p>
            <a:fld id="{19B308AF-2491-4BE5-9D2F-FAFCD9EC8C8B}" type="slidenum">
              <a:rPr lang="en-US" smtClean="0"/>
              <a:pPr/>
              <a:t>‹#›</a:t>
            </a:fld>
            <a:endParaRPr lang="en-US"/>
          </a:p>
        </p:txBody>
      </p:sp>
    </p:spTree>
    <p:extLst>
      <p:ext uri="{BB962C8B-B14F-4D97-AF65-F5344CB8AC3E}">
        <p14:creationId xmlns:p14="http://schemas.microsoft.com/office/powerpoint/2010/main" val="385561495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2_OCO Content 2">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75C833-C793-0445-B4E6-9BC13294F0A6}"/>
              </a:ext>
            </a:extLst>
          </p:cNvPr>
          <p:cNvSpPr>
            <a:spLocks noGrp="1"/>
          </p:cNvSpPr>
          <p:nvPr>
            <p:ph type="ctrTitle" hasCustomPrompt="1"/>
          </p:nvPr>
        </p:nvSpPr>
        <p:spPr>
          <a:xfrm>
            <a:off x="960001" y="960001"/>
            <a:ext cx="7526775" cy="773641"/>
          </a:xfrm>
        </p:spPr>
        <p:txBody>
          <a:bodyPr vert="horz" lIns="0" tIns="0" rIns="0" bIns="0" anchor="t" anchorCtr="0">
            <a:noAutofit/>
          </a:bodyPr>
          <a:lstStyle>
            <a:lvl1pPr algn="l">
              <a:defRPr sz="2667" b="1" i="0" baseline="0"/>
            </a:lvl1pPr>
          </a:lstStyle>
          <a:p>
            <a:r>
              <a:rPr lang="en-GB"/>
              <a:t>Title</a:t>
            </a:r>
            <a:endParaRPr lang="en-US"/>
          </a:p>
        </p:txBody>
      </p:sp>
      <p:sp>
        <p:nvSpPr>
          <p:cNvPr id="3" name="Subtitle 2">
            <a:extLst>
              <a:ext uri="{FF2B5EF4-FFF2-40B4-BE49-F238E27FC236}">
                <a16:creationId xmlns:a16="http://schemas.microsoft.com/office/drawing/2014/main" id="{3213774B-3F4A-554F-AA54-F0EBAB1944DA}"/>
              </a:ext>
            </a:extLst>
          </p:cNvPr>
          <p:cNvSpPr>
            <a:spLocks noGrp="1"/>
          </p:cNvSpPr>
          <p:nvPr>
            <p:ph type="subTitle" idx="1" hasCustomPrompt="1"/>
          </p:nvPr>
        </p:nvSpPr>
        <p:spPr>
          <a:xfrm>
            <a:off x="960001" y="1680000"/>
            <a:ext cx="7526775" cy="2294512"/>
          </a:xfrm>
        </p:spPr>
        <p:txBody>
          <a:bodyPr vert="horz" lIns="0" tIns="0" rIns="0" bIns="0" anchor="t" anchorCtr="0">
            <a:noAutofit/>
          </a:bodyPr>
          <a:lstStyle>
            <a:lvl1pPr marL="0" indent="0" algn="l">
              <a:buNone/>
              <a:defRPr sz="1333" baseline="0"/>
            </a:lvl1pPr>
            <a:lvl2pPr marL="609585" indent="0" algn="ctr">
              <a:buNone/>
              <a:defRPr sz="2667"/>
            </a:lvl2pPr>
            <a:lvl3pPr marL="1219170" indent="0" algn="ctr">
              <a:buNone/>
              <a:defRPr sz="2400"/>
            </a:lvl3pPr>
            <a:lvl4pPr marL="1828754" indent="0" algn="ctr">
              <a:buNone/>
              <a:defRPr sz="2133"/>
            </a:lvl4pPr>
            <a:lvl5pPr marL="2438339" indent="0" algn="ctr">
              <a:buNone/>
              <a:defRPr sz="2133"/>
            </a:lvl5pPr>
            <a:lvl6pPr marL="3047924" indent="0" algn="ctr">
              <a:buNone/>
              <a:defRPr sz="2133"/>
            </a:lvl6pPr>
            <a:lvl7pPr marL="3657509" indent="0" algn="ctr">
              <a:buNone/>
              <a:defRPr sz="2133"/>
            </a:lvl7pPr>
            <a:lvl8pPr marL="4267093" indent="0" algn="ctr">
              <a:buNone/>
              <a:defRPr sz="2133"/>
            </a:lvl8pPr>
            <a:lvl9pPr marL="4876678" indent="0" algn="ctr">
              <a:buNone/>
              <a:defRPr sz="2133"/>
            </a:lvl9pPr>
          </a:lstStyle>
          <a:p>
            <a:r>
              <a:rPr lang="en-GB"/>
              <a:t>Click to edit content</a:t>
            </a:r>
            <a:endParaRPr lang="en-US"/>
          </a:p>
        </p:txBody>
      </p:sp>
      <p:sp>
        <p:nvSpPr>
          <p:cNvPr id="27" name="Date Placeholder 26">
            <a:extLst>
              <a:ext uri="{FF2B5EF4-FFF2-40B4-BE49-F238E27FC236}">
                <a16:creationId xmlns:a16="http://schemas.microsoft.com/office/drawing/2014/main" id="{35186FBE-61F5-764A-8B79-3937DA5796FD}"/>
              </a:ext>
            </a:extLst>
          </p:cNvPr>
          <p:cNvSpPr>
            <a:spLocks noGrp="1"/>
          </p:cNvSpPr>
          <p:nvPr>
            <p:ph type="dt" sz="half" idx="14"/>
          </p:nvPr>
        </p:nvSpPr>
        <p:spPr/>
        <p:txBody>
          <a:bodyPr/>
          <a:lstStyle/>
          <a:p>
            <a:fld id="{681DC56C-65BE-4C37-ADB4-2629B7AE85AC}" type="datetime1">
              <a:rPr lang="en-GB" smtClean="0"/>
              <a:t>29/11/2023</a:t>
            </a:fld>
            <a:endParaRPr lang="en-US"/>
          </a:p>
        </p:txBody>
      </p:sp>
      <p:sp>
        <p:nvSpPr>
          <p:cNvPr id="28" name="Footer Placeholder 27">
            <a:extLst>
              <a:ext uri="{FF2B5EF4-FFF2-40B4-BE49-F238E27FC236}">
                <a16:creationId xmlns:a16="http://schemas.microsoft.com/office/drawing/2014/main" id="{085945A0-49FB-AE4F-9EE3-74C03C27A916}"/>
              </a:ext>
            </a:extLst>
          </p:cNvPr>
          <p:cNvSpPr>
            <a:spLocks noGrp="1"/>
          </p:cNvSpPr>
          <p:nvPr>
            <p:ph type="ftr" sz="quarter" idx="15"/>
          </p:nvPr>
        </p:nvSpPr>
        <p:spPr/>
        <p:txBody>
          <a:bodyPr/>
          <a:lstStyle/>
          <a:p>
            <a:endParaRPr lang="en-US"/>
          </a:p>
        </p:txBody>
      </p:sp>
      <p:sp>
        <p:nvSpPr>
          <p:cNvPr id="29" name="Slide Number Placeholder 28">
            <a:extLst>
              <a:ext uri="{FF2B5EF4-FFF2-40B4-BE49-F238E27FC236}">
                <a16:creationId xmlns:a16="http://schemas.microsoft.com/office/drawing/2014/main" id="{E2499F87-5CAA-B041-9D85-33C932E2C74E}"/>
              </a:ext>
            </a:extLst>
          </p:cNvPr>
          <p:cNvSpPr>
            <a:spLocks noGrp="1"/>
          </p:cNvSpPr>
          <p:nvPr>
            <p:ph type="sldNum" sz="quarter" idx="16"/>
          </p:nvPr>
        </p:nvSpPr>
        <p:spPr/>
        <p:txBody>
          <a:bodyPr/>
          <a:lstStyle/>
          <a:p>
            <a:fld id="{93112CD5-71EB-5C4F-BAF8-E696445A1B9D}" type="slidenum">
              <a:rPr lang="en-US" smtClean="0"/>
              <a:t>‹#›</a:t>
            </a:fld>
            <a:endParaRPr lang="en-US"/>
          </a:p>
        </p:txBody>
      </p:sp>
      <p:sp>
        <p:nvSpPr>
          <p:cNvPr id="8" name="Picture Placeholder 7">
            <a:extLst>
              <a:ext uri="{FF2B5EF4-FFF2-40B4-BE49-F238E27FC236}">
                <a16:creationId xmlns:a16="http://schemas.microsoft.com/office/drawing/2014/main" id="{E1E2A1FF-18DD-724D-A035-18AAD3282C39}"/>
              </a:ext>
            </a:extLst>
          </p:cNvPr>
          <p:cNvSpPr>
            <a:spLocks noGrp="1"/>
          </p:cNvSpPr>
          <p:nvPr>
            <p:ph type="pic" sz="quarter" idx="25"/>
          </p:nvPr>
        </p:nvSpPr>
        <p:spPr>
          <a:xfrm>
            <a:off x="9136045" y="-7523"/>
            <a:ext cx="3070577" cy="6865524"/>
          </a:xfrm>
          <a:custGeom>
            <a:avLst/>
            <a:gdLst>
              <a:gd name="connsiteX0" fmla="*/ 1548904 w 2286000"/>
              <a:gd name="connsiteY0" fmla="*/ 366377 h 5143499"/>
              <a:gd name="connsiteX1" fmla="*/ 1618416 w 2286000"/>
              <a:gd name="connsiteY1" fmla="*/ 366377 h 5143499"/>
              <a:gd name="connsiteX2" fmla="*/ 1650158 w 2286000"/>
              <a:gd name="connsiteY2" fmla="*/ 367321 h 5143499"/>
              <a:gd name="connsiteX3" fmla="*/ 1659227 w 2286000"/>
              <a:gd name="connsiteY3" fmla="*/ 370748 h 5143499"/>
              <a:gd name="connsiteX4" fmla="*/ 1664901 w 2286000"/>
              <a:gd name="connsiteY4" fmla="*/ 388125 h 5143499"/>
              <a:gd name="connsiteX5" fmla="*/ 1659824 w 2286000"/>
              <a:gd name="connsiteY5" fmla="*/ 404827 h 5143499"/>
              <a:gd name="connsiteX6" fmla="*/ 1647442 w 2286000"/>
              <a:gd name="connsiteY6" fmla="*/ 409064 h 5143499"/>
              <a:gd name="connsiteX7" fmla="*/ 1618443 w 2286000"/>
              <a:gd name="connsiteY7" fmla="*/ 410170 h 5143499"/>
              <a:gd name="connsiteX8" fmla="*/ 1548932 w 2286000"/>
              <a:gd name="connsiteY8" fmla="*/ 410170 h 5143499"/>
              <a:gd name="connsiteX9" fmla="*/ 1548904 w 2286000"/>
              <a:gd name="connsiteY9" fmla="*/ 410170 h 5143499"/>
              <a:gd name="connsiteX10" fmla="*/ 1548877 w 2286000"/>
              <a:gd name="connsiteY10" fmla="*/ 310468 h 5143499"/>
              <a:gd name="connsiteX11" fmla="*/ 1618389 w 2286000"/>
              <a:gd name="connsiteY11" fmla="*/ 310468 h 5143499"/>
              <a:gd name="connsiteX12" fmla="*/ 1646438 w 2286000"/>
              <a:gd name="connsiteY12" fmla="*/ 311520 h 5143499"/>
              <a:gd name="connsiteX13" fmla="*/ 1654611 w 2286000"/>
              <a:gd name="connsiteY13" fmla="*/ 314569 h 5143499"/>
              <a:gd name="connsiteX14" fmla="*/ 1659715 w 2286000"/>
              <a:gd name="connsiteY14" fmla="*/ 330786 h 5143499"/>
              <a:gd name="connsiteX15" fmla="*/ 1652330 w 2286000"/>
              <a:gd name="connsiteY15" fmla="*/ 347866 h 5143499"/>
              <a:gd name="connsiteX16" fmla="*/ 1642338 w 2286000"/>
              <a:gd name="connsiteY16" fmla="*/ 350483 h 5143499"/>
              <a:gd name="connsiteX17" fmla="*/ 1618443 w 2286000"/>
              <a:gd name="connsiteY17" fmla="*/ 351104 h 5143499"/>
              <a:gd name="connsiteX18" fmla="*/ 1548932 w 2286000"/>
              <a:gd name="connsiteY18" fmla="*/ 351104 h 5143499"/>
              <a:gd name="connsiteX19" fmla="*/ 1548877 w 2286000"/>
              <a:gd name="connsiteY19" fmla="*/ 351104 h 5143499"/>
              <a:gd name="connsiteX20" fmla="*/ 1772589 w 2286000"/>
              <a:gd name="connsiteY20" fmla="*/ 310441 h 5143499"/>
              <a:gd name="connsiteX21" fmla="*/ 1779595 w 2286000"/>
              <a:gd name="connsiteY21" fmla="*/ 310441 h 5143499"/>
              <a:gd name="connsiteX22" fmla="*/ 1820405 w 2286000"/>
              <a:gd name="connsiteY22" fmla="*/ 382674 h 5143499"/>
              <a:gd name="connsiteX23" fmla="*/ 1731208 w 2286000"/>
              <a:gd name="connsiteY23" fmla="*/ 382674 h 5143499"/>
              <a:gd name="connsiteX24" fmla="*/ 552014 w 2286000"/>
              <a:gd name="connsiteY24" fmla="*/ 309956 h 5143499"/>
              <a:gd name="connsiteX25" fmla="*/ 588561 w 2286000"/>
              <a:gd name="connsiteY25" fmla="*/ 310334 h 5143499"/>
              <a:gd name="connsiteX26" fmla="*/ 605640 w 2286000"/>
              <a:gd name="connsiteY26" fmla="*/ 311818 h 5143499"/>
              <a:gd name="connsiteX27" fmla="*/ 620520 w 2286000"/>
              <a:gd name="connsiteY27" fmla="*/ 324500 h 5143499"/>
              <a:gd name="connsiteX28" fmla="*/ 622448 w 2286000"/>
              <a:gd name="connsiteY28" fmla="*/ 360657 h 5143499"/>
              <a:gd name="connsiteX29" fmla="*/ 620249 w 2286000"/>
              <a:gd name="connsiteY29" fmla="*/ 393873 h 5143499"/>
              <a:gd name="connsiteX30" fmla="*/ 606808 w 2286000"/>
              <a:gd name="connsiteY30" fmla="*/ 407148 h 5143499"/>
              <a:gd name="connsiteX31" fmla="*/ 560730 w 2286000"/>
              <a:gd name="connsiteY31" fmla="*/ 409739 h 5143499"/>
              <a:gd name="connsiteX32" fmla="*/ 521657 w 2286000"/>
              <a:gd name="connsiteY32" fmla="*/ 408606 h 5143499"/>
              <a:gd name="connsiteX33" fmla="*/ 506777 w 2286000"/>
              <a:gd name="connsiteY33" fmla="*/ 406690 h 5143499"/>
              <a:gd name="connsiteX34" fmla="*/ 499582 w 2286000"/>
              <a:gd name="connsiteY34" fmla="*/ 402669 h 5143499"/>
              <a:gd name="connsiteX35" fmla="*/ 495210 w 2286000"/>
              <a:gd name="connsiteY35" fmla="*/ 389448 h 5143499"/>
              <a:gd name="connsiteX36" fmla="*/ 494015 w 2286000"/>
              <a:gd name="connsiteY36" fmla="*/ 358012 h 5143499"/>
              <a:gd name="connsiteX37" fmla="*/ 496215 w 2286000"/>
              <a:gd name="connsiteY37" fmla="*/ 326146 h 5143499"/>
              <a:gd name="connsiteX38" fmla="*/ 500885 w 2286000"/>
              <a:gd name="connsiteY38" fmla="*/ 316378 h 5143499"/>
              <a:gd name="connsiteX39" fmla="*/ 511692 w 2286000"/>
              <a:gd name="connsiteY39" fmla="*/ 312141 h 5143499"/>
              <a:gd name="connsiteX40" fmla="*/ 552014 w 2286000"/>
              <a:gd name="connsiteY40" fmla="*/ 309956 h 5143499"/>
              <a:gd name="connsiteX41" fmla="*/ 899978 w 2286000"/>
              <a:gd name="connsiteY41" fmla="*/ 309956 h 5143499"/>
              <a:gd name="connsiteX42" fmla="*/ 936553 w 2286000"/>
              <a:gd name="connsiteY42" fmla="*/ 310333 h 5143499"/>
              <a:gd name="connsiteX43" fmla="*/ 953632 w 2286000"/>
              <a:gd name="connsiteY43" fmla="*/ 311817 h 5143499"/>
              <a:gd name="connsiteX44" fmla="*/ 968512 w 2286000"/>
              <a:gd name="connsiteY44" fmla="*/ 324499 h 5143499"/>
              <a:gd name="connsiteX45" fmla="*/ 970439 w 2286000"/>
              <a:gd name="connsiteY45" fmla="*/ 360657 h 5143499"/>
              <a:gd name="connsiteX46" fmla="*/ 968240 w 2286000"/>
              <a:gd name="connsiteY46" fmla="*/ 393873 h 5143499"/>
              <a:gd name="connsiteX47" fmla="*/ 954799 w 2286000"/>
              <a:gd name="connsiteY47" fmla="*/ 407148 h 5143499"/>
              <a:gd name="connsiteX48" fmla="*/ 908721 w 2286000"/>
              <a:gd name="connsiteY48" fmla="*/ 409739 h 5143499"/>
              <a:gd name="connsiteX49" fmla="*/ 869648 w 2286000"/>
              <a:gd name="connsiteY49" fmla="*/ 408605 h 5143499"/>
              <a:gd name="connsiteX50" fmla="*/ 854768 w 2286000"/>
              <a:gd name="connsiteY50" fmla="*/ 406690 h 5143499"/>
              <a:gd name="connsiteX51" fmla="*/ 847573 w 2286000"/>
              <a:gd name="connsiteY51" fmla="*/ 402669 h 5143499"/>
              <a:gd name="connsiteX52" fmla="*/ 843201 w 2286000"/>
              <a:gd name="connsiteY52" fmla="*/ 389447 h 5143499"/>
              <a:gd name="connsiteX53" fmla="*/ 842007 w 2286000"/>
              <a:gd name="connsiteY53" fmla="*/ 358012 h 5143499"/>
              <a:gd name="connsiteX54" fmla="*/ 844206 w 2286000"/>
              <a:gd name="connsiteY54" fmla="*/ 326145 h 5143499"/>
              <a:gd name="connsiteX55" fmla="*/ 848849 w 2286000"/>
              <a:gd name="connsiteY55" fmla="*/ 316378 h 5143499"/>
              <a:gd name="connsiteX56" fmla="*/ 859656 w 2286000"/>
              <a:gd name="connsiteY56" fmla="*/ 312141 h 5143499"/>
              <a:gd name="connsiteX57" fmla="*/ 899978 w 2286000"/>
              <a:gd name="connsiteY57" fmla="*/ 309956 h 5143499"/>
              <a:gd name="connsiteX58" fmla="*/ 1427802 w 2286000"/>
              <a:gd name="connsiteY58" fmla="*/ 309956 h 5143499"/>
              <a:gd name="connsiteX59" fmla="*/ 1464377 w 2286000"/>
              <a:gd name="connsiteY59" fmla="*/ 310333 h 5143499"/>
              <a:gd name="connsiteX60" fmla="*/ 1481456 w 2286000"/>
              <a:gd name="connsiteY60" fmla="*/ 311817 h 5143499"/>
              <a:gd name="connsiteX61" fmla="*/ 1496335 w 2286000"/>
              <a:gd name="connsiteY61" fmla="*/ 324499 h 5143499"/>
              <a:gd name="connsiteX62" fmla="*/ 1498263 w 2286000"/>
              <a:gd name="connsiteY62" fmla="*/ 360656 h 5143499"/>
              <a:gd name="connsiteX63" fmla="*/ 1496064 w 2286000"/>
              <a:gd name="connsiteY63" fmla="*/ 393872 h 5143499"/>
              <a:gd name="connsiteX64" fmla="*/ 1482623 w 2286000"/>
              <a:gd name="connsiteY64" fmla="*/ 407148 h 5143499"/>
              <a:gd name="connsiteX65" fmla="*/ 1436545 w 2286000"/>
              <a:gd name="connsiteY65" fmla="*/ 409738 h 5143499"/>
              <a:gd name="connsiteX66" fmla="*/ 1397472 w 2286000"/>
              <a:gd name="connsiteY66" fmla="*/ 408605 h 5143499"/>
              <a:gd name="connsiteX67" fmla="*/ 1382592 w 2286000"/>
              <a:gd name="connsiteY67" fmla="*/ 406689 h 5143499"/>
              <a:gd name="connsiteX68" fmla="*/ 1375397 w 2286000"/>
              <a:gd name="connsiteY68" fmla="*/ 402669 h 5143499"/>
              <a:gd name="connsiteX69" fmla="*/ 1371025 w 2286000"/>
              <a:gd name="connsiteY69" fmla="*/ 389447 h 5143499"/>
              <a:gd name="connsiteX70" fmla="*/ 1369831 w 2286000"/>
              <a:gd name="connsiteY70" fmla="*/ 358012 h 5143499"/>
              <a:gd name="connsiteX71" fmla="*/ 1372030 w 2286000"/>
              <a:gd name="connsiteY71" fmla="*/ 326145 h 5143499"/>
              <a:gd name="connsiteX72" fmla="*/ 1376673 w 2286000"/>
              <a:gd name="connsiteY72" fmla="*/ 316377 h 5143499"/>
              <a:gd name="connsiteX73" fmla="*/ 1387480 w 2286000"/>
              <a:gd name="connsiteY73" fmla="*/ 312141 h 5143499"/>
              <a:gd name="connsiteX74" fmla="*/ 1427802 w 2286000"/>
              <a:gd name="connsiteY74" fmla="*/ 309956 h 5143499"/>
              <a:gd name="connsiteX75" fmla="*/ 1223721 w 2286000"/>
              <a:gd name="connsiteY75" fmla="*/ 295168 h 5143499"/>
              <a:gd name="connsiteX76" fmla="*/ 1223721 w 2286000"/>
              <a:gd name="connsiteY76" fmla="*/ 425415 h 5143499"/>
              <a:gd name="connsiteX77" fmla="*/ 1344714 w 2286000"/>
              <a:gd name="connsiteY77" fmla="*/ 425415 h 5143499"/>
              <a:gd name="connsiteX78" fmla="*/ 1344714 w 2286000"/>
              <a:gd name="connsiteY78" fmla="*/ 410143 h 5143499"/>
              <a:gd name="connsiteX79" fmla="*/ 1241208 w 2286000"/>
              <a:gd name="connsiteY79" fmla="*/ 410143 h 5143499"/>
              <a:gd name="connsiteX80" fmla="*/ 1241208 w 2286000"/>
              <a:gd name="connsiteY80" fmla="*/ 295168 h 5143499"/>
              <a:gd name="connsiteX81" fmla="*/ 1531445 w 2286000"/>
              <a:gd name="connsiteY81" fmla="*/ 295168 h 5143499"/>
              <a:gd name="connsiteX82" fmla="*/ 1531445 w 2286000"/>
              <a:gd name="connsiteY82" fmla="*/ 425415 h 5143499"/>
              <a:gd name="connsiteX83" fmla="*/ 1618443 w 2286000"/>
              <a:gd name="connsiteY83" fmla="*/ 425415 h 5143499"/>
              <a:gd name="connsiteX84" fmla="*/ 1645895 w 2286000"/>
              <a:gd name="connsiteY84" fmla="*/ 424552 h 5143499"/>
              <a:gd name="connsiteX85" fmla="*/ 1664956 w 2286000"/>
              <a:gd name="connsiteY85" fmla="*/ 421584 h 5143499"/>
              <a:gd name="connsiteX86" fmla="*/ 1675573 w 2286000"/>
              <a:gd name="connsiteY86" fmla="*/ 415297 h 5143499"/>
              <a:gd name="connsiteX87" fmla="*/ 1682768 w 2286000"/>
              <a:gd name="connsiteY87" fmla="*/ 388395 h 5143499"/>
              <a:gd name="connsiteX88" fmla="*/ 1677908 w 2286000"/>
              <a:gd name="connsiteY88" fmla="*/ 365918 h 5143499"/>
              <a:gd name="connsiteX89" fmla="*/ 1661344 w 2286000"/>
              <a:gd name="connsiteY89" fmla="*/ 356905 h 5143499"/>
              <a:gd name="connsiteX90" fmla="*/ 1674025 w 2286000"/>
              <a:gd name="connsiteY90" fmla="*/ 347461 h 5143499"/>
              <a:gd name="connsiteX91" fmla="*/ 1677582 w 2286000"/>
              <a:gd name="connsiteY91" fmla="*/ 328573 h 5143499"/>
              <a:gd name="connsiteX92" fmla="*/ 1673943 w 2286000"/>
              <a:gd name="connsiteY92" fmla="*/ 310441 h 5143499"/>
              <a:gd name="connsiteX93" fmla="*/ 1648203 w 2286000"/>
              <a:gd name="connsiteY93" fmla="*/ 296032 h 5143499"/>
              <a:gd name="connsiteX94" fmla="*/ 1618443 w 2286000"/>
              <a:gd name="connsiteY94" fmla="*/ 295168 h 5143499"/>
              <a:gd name="connsiteX95" fmla="*/ 1761646 w 2286000"/>
              <a:gd name="connsiteY95" fmla="*/ 295168 h 5143499"/>
              <a:gd name="connsiteX96" fmla="*/ 1687329 w 2286000"/>
              <a:gd name="connsiteY96" fmla="*/ 425415 h 5143499"/>
              <a:gd name="connsiteX97" fmla="*/ 1707096 w 2286000"/>
              <a:gd name="connsiteY97" fmla="*/ 425415 h 5143499"/>
              <a:gd name="connsiteX98" fmla="*/ 1722736 w 2286000"/>
              <a:gd name="connsiteY98" fmla="*/ 397946 h 5143499"/>
              <a:gd name="connsiteX99" fmla="*/ 1828741 w 2286000"/>
              <a:gd name="connsiteY99" fmla="*/ 397946 h 5143499"/>
              <a:gd name="connsiteX100" fmla="*/ 1844300 w 2286000"/>
              <a:gd name="connsiteY100" fmla="*/ 425415 h 5143499"/>
              <a:gd name="connsiteX101" fmla="*/ 1863714 w 2286000"/>
              <a:gd name="connsiteY101" fmla="*/ 425415 h 5143499"/>
              <a:gd name="connsiteX102" fmla="*/ 1789587 w 2286000"/>
              <a:gd name="connsiteY102" fmla="*/ 295168 h 5143499"/>
              <a:gd name="connsiteX103" fmla="*/ 1879083 w 2286000"/>
              <a:gd name="connsiteY103" fmla="*/ 295168 h 5143499"/>
              <a:gd name="connsiteX104" fmla="*/ 1879083 w 2286000"/>
              <a:gd name="connsiteY104" fmla="*/ 425415 h 5143499"/>
              <a:gd name="connsiteX105" fmla="*/ 2000076 w 2286000"/>
              <a:gd name="connsiteY105" fmla="*/ 425415 h 5143499"/>
              <a:gd name="connsiteX106" fmla="*/ 2000076 w 2286000"/>
              <a:gd name="connsiteY106" fmla="*/ 410143 h 5143499"/>
              <a:gd name="connsiteX107" fmla="*/ 1896570 w 2286000"/>
              <a:gd name="connsiteY107" fmla="*/ 410143 h 5143499"/>
              <a:gd name="connsiteX108" fmla="*/ 1896570 w 2286000"/>
              <a:gd name="connsiteY108" fmla="*/ 295168 h 5143499"/>
              <a:gd name="connsiteX109" fmla="*/ 1124912 w 2286000"/>
              <a:gd name="connsiteY109" fmla="*/ 294440 h 5143499"/>
              <a:gd name="connsiteX110" fmla="*/ 1069656 w 2286000"/>
              <a:gd name="connsiteY110" fmla="*/ 298920 h 5143499"/>
              <a:gd name="connsiteX111" fmla="*/ 1051844 w 2286000"/>
              <a:gd name="connsiteY111" fmla="*/ 317808 h 5143499"/>
              <a:gd name="connsiteX112" fmla="*/ 1047906 w 2286000"/>
              <a:gd name="connsiteY112" fmla="*/ 360090 h 5143499"/>
              <a:gd name="connsiteX113" fmla="*/ 1055102 w 2286000"/>
              <a:gd name="connsiteY113" fmla="*/ 410467 h 5143499"/>
              <a:gd name="connsiteX114" fmla="*/ 1075928 w 2286000"/>
              <a:gd name="connsiteY114" fmla="*/ 422879 h 5143499"/>
              <a:gd name="connsiteX115" fmla="*/ 1132297 w 2286000"/>
              <a:gd name="connsiteY115" fmla="*/ 425443 h 5143499"/>
              <a:gd name="connsiteX116" fmla="*/ 1186739 w 2286000"/>
              <a:gd name="connsiteY116" fmla="*/ 421530 h 5143499"/>
              <a:gd name="connsiteX117" fmla="*/ 1199990 w 2286000"/>
              <a:gd name="connsiteY117" fmla="*/ 413516 h 5143499"/>
              <a:gd name="connsiteX118" fmla="*/ 1206316 w 2286000"/>
              <a:gd name="connsiteY118" fmla="*/ 398433 h 5143499"/>
              <a:gd name="connsiteX119" fmla="*/ 1208326 w 2286000"/>
              <a:gd name="connsiteY119" fmla="*/ 359119 h 5143499"/>
              <a:gd name="connsiteX120" fmla="*/ 1122387 w 2286000"/>
              <a:gd name="connsiteY120" fmla="*/ 359119 h 5143499"/>
              <a:gd name="connsiteX121" fmla="*/ 1122359 w 2286000"/>
              <a:gd name="connsiteY121" fmla="*/ 359119 h 5143499"/>
              <a:gd name="connsiteX122" fmla="*/ 1122359 w 2286000"/>
              <a:gd name="connsiteY122" fmla="*/ 374364 h 5143499"/>
              <a:gd name="connsiteX123" fmla="*/ 1190731 w 2286000"/>
              <a:gd name="connsiteY123" fmla="*/ 374364 h 5143499"/>
              <a:gd name="connsiteX124" fmla="*/ 1187608 w 2286000"/>
              <a:gd name="connsiteY124" fmla="*/ 400376 h 5143499"/>
              <a:gd name="connsiteX125" fmla="*/ 1174412 w 2286000"/>
              <a:gd name="connsiteY125" fmla="*/ 407877 h 5143499"/>
              <a:gd name="connsiteX126" fmla="*/ 1138977 w 2286000"/>
              <a:gd name="connsiteY126" fmla="*/ 409793 h 5143499"/>
              <a:gd name="connsiteX127" fmla="*/ 1082716 w 2286000"/>
              <a:gd name="connsiteY127" fmla="*/ 407796 h 5143499"/>
              <a:gd name="connsiteX128" fmla="*/ 1072914 w 2286000"/>
              <a:gd name="connsiteY128" fmla="*/ 404126 h 5143499"/>
              <a:gd name="connsiteX129" fmla="*/ 1068108 w 2286000"/>
              <a:gd name="connsiteY129" fmla="*/ 396058 h 5143499"/>
              <a:gd name="connsiteX130" fmla="*/ 1065719 w 2286000"/>
              <a:gd name="connsiteY130" fmla="*/ 357607 h 5143499"/>
              <a:gd name="connsiteX131" fmla="*/ 1067103 w 2286000"/>
              <a:gd name="connsiteY131" fmla="*/ 329033 h 5143499"/>
              <a:gd name="connsiteX132" fmla="*/ 1072154 w 2286000"/>
              <a:gd name="connsiteY132" fmla="*/ 316674 h 5143499"/>
              <a:gd name="connsiteX133" fmla="*/ 1088201 w 2286000"/>
              <a:gd name="connsiteY133" fmla="*/ 311521 h 5143499"/>
              <a:gd name="connsiteX134" fmla="*/ 1127844 w 2286000"/>
              <a:gd name="connsiteY134" fmla="*/ 310091 h 5143499"/>
              <a:gd name="connsiteX135" fmla="*/ 1162899 w 2286000"/>
              <a:gd name="connsiteY135" fmla="*/ 311035 h 5143499"/>
              <a:gd name="connsiteX136" fmla="*/ 1177887 w 2286000"/>
              <a:gd name="connsiteY136" fmla="*/ 312951 h 5143499"/>
              <a:gd name="connsiteX137" fmla="*/ 1185191 w 2286000"/>
              <a:gd name="connsiteY137" fmla="*/ 316567 h 5143499"/>
              <a:gd name="connsiteX138" fmla="*/ 1189427 w 2286000"/>
              <a:gd name="connsiteY138" fmla="*/ 335643 h 5143499"/>
              <a:gd name="connsiteX139" fmla="*/ 1207484 w 2286000"/>
              <a:gd name="connsiteY139" fmla="*/ 335643 h 5143499"/>
              <a:gd name="connsiteX140" fmla="*/ 1205366 w 2286000"/>
              <a:gd name="connsiteY140" fmla="*/ 317619 h 5143499"/>
              <a:gd name="connsiteX141" fmla="*/ 1198741 w 2286000"/>
              <a:gd name="connsiteY141" fmla="*/ 306367 h 5143499"/>
              <a:gd name="connsiteX142" fmla="*/ 1178294 w 2286000"/>
              <a:gd name="connsiteY142" fmla="*/ 296734 h 5143499"/>
              <a:gd name="connsiteX143" fmla="*/ 1155296 w 2286000"/>
              <a:gd name="connsiteY143" fmla="*/ 295169 h 5143499"/>
              <a:gd name="connsiteX144" fmla="*/ 1124912 w 2286000"/>
              <a:gd name="connsiteY144" fmla="*/ 294440 h 5143499"/>
              <a:gd name="connsiteX145" fmla="*/ 737278 w 2286000"/>
              <a:gd name="connsiteY145" fmla="*/ 294387 h 5143499"/>
              <a:gd name="connsiteX146" fmla="*/ 683216 w 2286000"/>
              <a:gd name="connsiteY146" fmla="*/ 297166 h 5143499"/>
              <a:gd name="connsiteX147" fmla="*/ 659512 w 2286000"/>
              <a:gd name="connsiteY147" fmla="*/ 316621 h 5143499"/>
              <a:gd name="connsiteX148" fmla="*/ 655683 w 2286000"/>
              <a:gd name="connsiteY148" fmla="*/ 361952 h 5143499"/>
              <a:gd name="connsiteX149" fmla="*/ 660761 w 2286000"/>
              <a:gd name="connsiteY149" fmla="*/ 407040 h 5143499"/>
              <a:gd name="connsiteX150" fmla="*/ 680528 w 2286000"/>
              <a:gd name="connsiteY150" fmla="*/ 422367 h 5143499"/>
              <a:gd name="connsiteX151" fmla="*/ 739966 w 2286000"/>
              <a:gd name="connsiteY151" fmla="*/ 425416 h 5143499"/>
              <a:gd name="connsiteX152" fmla="*/ 787104 w 2286000"/>
              <a:gd name="connsiteY152" fmla="*/ 422744 h 5143499"/>
              <a:gd name="connsiteX153" fmla="*/ 806599 w 2286000"/>
              <a:gd name="connsiteY153" fmla="*/ 404909 h 5143499"/>
              <a:gd name="connsiteX154" fmla="*/ 808717 w 2286000"/>
              <a:gd name="connsiteY154" fmla="*/ 380489 h 5143499"/>
              <a:gd name="connsiteX155" fmla="*/ 791719 w 2286000"/>
              <a:gd name="connsiteY155" fmla="*/ 380489 h 5143499"/>
              <a:gd name="connsiteX156" fmla="*/ 790118 w 2286000"/>
              <a:gd name="connsiteY156" fmla="*/ 399458 h 5143499"/>
              <a:gd name="connsiteX157" fmla="*/ 785230 w 2286000"/>
              <a:gd name="connsiteY157" fmla="*/ 405313 h 5143499"/>
              <a:gd name="connsiteX158" fmla="*/ 774369 w 2286000"/>
              <a:gd name="connsiteY158" fmla="*/ 408228 h 5143499"/>
              <a:gd name="connsiteX159" fmla="*/ 756937 w 2286000"/>
              <a:gd name="connsiteY159" fmla="*/ 409226 h 5143499"/>
              <a:gd name="connsiteX160" fmla="*/ 734807 w 2286000"/>
              <a:gd name="connsiteY160" fmla="*/ 409739 h 5143499"/>
              <a:gd name="connsiteX161" fmla="*/ 692258 w 2286000"/>
              <a:gd name="connsiteY161" fmla="*/ 408201 h 5143499"/>
              <a:gd name="connsiteX162" fmla="*/ 680311 w 2286000"/>
              <a:gd name="connsiteY162" fmla="*/ 404045 h 5143499"/>
              <a:gd name="connsiteX163" fmla="*/ 675451 w 2286000"/>
              <a:gd name="connsiteY163" fmla="*/ 393117 h 5143499"/>
              <a:gd name="connsiteX164" fmla="*/ 674093 w 2286000"/>
              <a:gd name="connsiteY164" fmla="*/ 375659 h 5143499"/>
              <a:gd name="connsiteX165" fmla="*/ 673414 w 2286000"/>
              <a:gd name="connsiteY165" fmla="*/ 354963 h 5143499"/>
              <a:gd name="connsiteX166" fmla="*/ 675179 w 2286000"/>
              <a:gd name="connsiteY166" fmla="*/ 328439 h 5143499"/>
              <a:gd name="connsiteX167" fmla="*/ 680691 w 2286000"/>
              <a:gd name="connsiteY167" fmla="*/ 315838 h 5143499"/>
              <a:gd name="connsiteX168" fmla="*/ 697580 w 2286000"/>
              <a:gd name="connsiteY168" fmla="*/ 311413 h 5143499"/>
              <a:gd name="connsiteX169" fmla="*/ 736382 w 2286000"/>
              <a:gd name="connsiteY169" fmla="*/ 310037 h 5143499"/>
              <a:gd name="connsiteX170" fmla="*/ 781700 w 2286000"/>
              <a:gd name="connsiteY170" fmla="*/ 313949 h 5143499"/>
              <a:gd name="connsiteX171" fmla="*/ 788814 w 2286000"/>
              <a:gd name="connsiteY171" fmla="*/ 320020 h 5143499"/>
              <a:gd name="connsiteX172" fmla="*/ 790633 w 2286000"/>
              <a:gd name="connsiteY172" fmla="*/ 333323 h 5143499"/>
              <a:gd name="connsiteX173" fmla="*/ 790742 w 2286000"/>
              <a:gd name="connsiteY173" fmla="*/ 337802 h 5143499"/>
              <a:gd name="connsiteX174" fmla="*/ 806979 w 2286000"/>
              <a:gd name="connsiteY174" fmla="*/ 337802 h 5143499"/>
              <a:gd name="connsiteX175" fmla="*/ 805350 w 2286000"/>
              <a:gd name="connsiteY175" fmla="*/ 315002 h 5143499"/>
              <a:gd name="connsiteX176" fmla="*/ 798589 w 2286000"/>
              <a:gd name="connsiteY176" fmla="*/ 304073 h 5143499"/>
              <a:gd name="connsiteX177" fmla="*/ 785963 w 2286000"/>
              <a:gd name="connsiteY177" fmla="*/ 297733 h 5143499"/>
              <a:gd name="connsiteX178" fmla="*/ 737278 w 2286000"/>
              <a:gd name="connsiteY178" fmla="*/ 294387 h 5143499"/>
              <a:gd name="connsiteX179" fmla="*/ 562114 w 2286000"/>
              <a:gd name="connsiteY179" fmla="*/ 294333 h 5143499"/>
              <a:gd name="connsiteX180" fmla="*/ 504252 w 2286000"/>
              <a:gd name="connsiteY180" fmla="*/ 296977 h 5143499"/>
              <a:gd name="connsiteX181" fmla="*/ 480547 w 2286000"/>
              <a:gd name="connsiteY181" fmla="*/ 315190 h 5143499"/>
              <a:gd name="connsiteX182" fmla="*/ 476230 w 2286000"/>
              <a:gd name="connsiteY182" fmla="*/ 359362 h 5143499"/>
              <a:gd name="connsiteX183" fmla="*/ 478185 w 2286000"/>
              <a:gd name="connsiteY183" fmla="*/ 396760 h 5143499"/>
              <a:gd name="connsiteX184" fmla="*/ 486005 w 2286000"/>
              <a:gd name="connsiteY184" fmla="*/ 413948 h 5143499"/>
              <a:gd name="connsiteX185" fmla="*/ 496079 w 2286000"/>
              <a:gd name="connsiteY185" fmla="*/ 420829 h 5143499"/>
              <a:gd name="connsiteX186" fmla="*/ 511529 w 2286000"/>
              <a:gd name="connsiteY186" fmla="*/ 423986 h 5143499"/>
              <a:gd name="connsiteX187" fmla="*/ 535206 w 2286000"/>
              <a:gd name="connsiteY187" fmla="*/ 424930 h 5143499"/>
              <a:gd name="connsiteX188" fmla="*/ 568007 w 2286000"/>
              <a:gd name="connsiteY188" fmla="*/ 425416 h 5143499"/>
              <a:gd name="connsiteX189" fmla="*/ 611261 w 2286000"/>
              <a:gd name="connsiteY189" fmla="*/ 423176 h 5143499"/>
              <a:gd name="connsiteX190" fmla="*/ 630214 w 2286000"/>
              <a:gd name="connsiteY190" fmla="*/ 414839 h 5143499"/>
              <a:gd name="connsiteX191" fmla="*/ 638034 w 2286000"/>
              <a:gd name="connsiteY191" fmla="*/ 396760 h 5143499"/>
              <a:gd name="connsiteX192" fmla="*/ 640288 w 2286000"/>
              <a:gd name="connsiteY192" fmla="*/ 360360 h 5143499"/>
              <a:gd name="connsiteX193" fmla="*/ 638848 w 2286000"/>
              <a:gd name="connsiteY193" fmla="*/ 329249 h 5143499"/>
              <a:gd name="connsiteX194" fmla="*/ 635671 w 2286000"/>
              <a:gd name="connsiteY194" fmla="*/ 314138 h 5143499"/>
              <a:gd name="connsiteX195" fmla="*/ 629616 w 2286000"/>
              <a:gd name="connsiteY195" fmla="*/ 304829 h 5143499"/>
              <a:gd name="connsiteX196" fmla="*/ 609496 w 2286000"/>
              <a:gd name="connsiteY196" fmla="*/ 296491 h 5143499"/>
              <a:gd name="connsiteX197" fmla="*/ 562114 w 2286000"/>
              <a:gd name="connsiteY197" fmla="*/ 294333 h 5143499"/>
              <a:gd name="connsiteX198" fmla="*/ 910051 w 2286000"/>
              <a:gd name="connsiteY198" fmla="*/ 294332 h 5143499"/>
              <a:gd name="connsiteX199" fmla="*/ 852216 w 2286000"/>
              <a:gd name="connsiteY199" fmla="*/ 296977 h 5143499"/>
              <a:gd name="connsiteX200" fmla="*/ 828484 w 2286000"/>
              <a:gd name="connsiteY200" fmla="*/ 315190 h 5143499"/>
              <a:gd name="connsiteX201" fmla="*/ 824167 w 2286000"/>
              <a:gd name="connsiteY201" fmla="*/ 359361 h 5143499"/>
              <a:gd name="connsiteX202" fmla="*/ 826122 w 2286000"/>
              <a:gd name="connsiteY202" fmla="*/ 396760 h 5143499"/>
              <a:gd name="connsiteX203" fmla="*/ 833942 w 2286000"/>
              <a:gd name="connsiteY203" fmla="*/ 413948 h 5143499"/>
              <a:gd name="connsiteX204" fmla="*/ 844016 w 2286000"/>
              <a:gd name="connsiteY204" fmla="*/ 420829 h 5143499"/>
              <a:gd name="connsiteX205" fmla="*/ 859466 w 2286000"/>
              <a:gd name="connsiteY205" fmla="*/ 423986 h 5143499"/>
              <a:gd name="connsiteX206" fmla="*/ 883143 w 2286000"/>
              <a:gd name="connsiteY206" fmla="*/ 424930 h 5143499"/>
              <a:gd name="connsiteX207" fmla="*/ 915944 w 2286000"/>
              <a:gd name="connsiteY207" fmla="*/ 425416 h 5143499"/>
              <a:gd name="connsiteX208" fmla="*/ 959198 w 2286000"/>
              <a:gd name="connsiteY208" fmla="*/ 423176 h 5143499"/>
              <a:gd name="connsiteX209" fmla="*/ 978151 w 2286000"/>
              <a:gd name="connsiteY209" fmla="*/ 414838 h 5143499"/>
              <a:gd name="connsiteX210" fmla="*/ 985971 w 2286000"/>
              <a:gd name="connsiteY210" fmla="*/ 396760 h 5143499"/>
              <a:gd name="connsiteX211" fmla="*/ 988225 w 2286000"/>
              <a:gd name="connsiteY211" fmla="*/ 360360 h 5143499"/>
              <a:gd name="connsiteX212" fmla="*/ 986785 w 2286000"/>
              <a:gd name="connsiteY212" fmla="*/ 329248 h 5143499"/>
              <a:gd name="connsiteX213" fmla="*/ 983608 w 2286000"/>
              <a:gd name="connsiteY213" fmla="*/ 314138 h 5143499"/>
              <a:gd name="connsiteX214" fmla="*/ 977553 w 2286000"/>
              <a:gd name="connsiteY214" fmla="*/ 304829 h 5143499"/>
              <a:gd name="connsiteX215" fmla="*/ 957433 w 2286000"/>
              <a:gd name="connsiteY215" fmla="*/ 296491 h 5143499"/>
              <a:gd name="connsiteX216" fmla="*/ 910051 w 2286000"/>
              <a:gd name="connsiteY216" fmla="*/ 294332 h 5143499"/>
              <a:gd name="connsiteX217" fmla="*/ 1437902 w 2286000"/>
              <a:gd name="connsiteY217" fmla="*/ 294332 h 5143499"/>
              <a:gd name="connsiteX218" fmla="*/ 1380067 w 2286000"/>
              <a:gd name="connsiteY218" fmla="*/ 296977 h 5143499"/>
              <a:gd name="connsiteX219" fmla="*/ 1356335 w 2286000"/>
              <a:gd name="connsiteY219" fmla="*/ 315190 h 5143499"/>
              <a:gd name="connsiteX220" fmla="*/ 1352018 w 2286000"/>
              <a:gd name="connsiteY220" fmla="*/ 359361 h 5143499"/>
              <a:gd name="connsiteX221" fmla="*/ 1353973 w 2286000"/>
              <a:gd name="connsiteY221" fmla="*/ 396759 h 5143499"/>
              <a:gd name="connsiteX222" fmla="*/ 1361793 w 2286000"/>
              <a:gd name="connsiteY222" fmla="*/ 413948 h 5143499"/>
              <a:gd name="connsiteX223" fmla="*/ 1371867 w 2286000"/>
              <a:gd name="connsiteY223" fmla="*/ 420828 h 5143499"/>
              <a:gd name="connsiteX224" fmla="*/ 1387317 w 2286000"/>
              <a:gd name="connsiteY224" fmla="*/ 423985 h 5143499"/>
              <a:gd name="connsiteX225" fmla="*/ 1410994 w 2286000"/>
              <a:gd name="connsiteY225" fmla="*/ 424930 h 5143499"/>
              <a:gd name="connsiteX226" fmla="*/ 1443795 w 2286000"/>
              <a:gd name="connsiteY226" fmla="*/ 425416 h 5143499"/>
              <a:gd name="connsiteX227" fmla="*/ 1487049 w 2286000"/>
              <a:gd name="connsiteY227" fmla="*/ 423176 h 5143499"/>
              <a:gd name="connsiteX228" fmla="*/ 1506002 w 2286000"/>
              <a:gd name="connsiteY228" fmla="*/ 414838 h 5143499"/>
              <a:gd name="connsiteX229" fmla="*/ 1513822 w 2286000"/>
              <a:gd name="connsiteY229" fmla="*/ 396759 h 5143499"/>
              <a:gd name="connsiteX230" fmla="*/ 1516075 w 2286000"/>
              <a:gd name="connsiteY230" fmla="*/ 360360 h 5143499"/>
              <a:gd name="connsiteX231" fmla="*/ 1514636 w 2286000"/>
              <a:gd name="connsiteY231" fmla="*/ 329248 h 5143499"/>
              <a:gd name="connsiteX232" fmla="*/ 1511459 w 2286000"/>
              <a:gd name="connsiteY232" fmla="*/ 314138 h 5143499"/>
              <a:gd name="connsiteX233" fmla="*/ 1505404 w 2286000"/>
              <a:gd name="connsiteY233" fmla="*/ 304829 h 5143499"/>
              <a:gd name="connsiteX234" fmla="*/ 1485284 w 2286000"/>
              <a:gd name="connsiteY234" fmla="*/ 296491 h 5143499"/>
              <a:gd name="connsiteX235" fmla="*/ 1437902 w 2286000"/>
              <a:gd name="connsiteY235" fmla="*/ 294332 h 5143499"/>
              <a:gd name="connsiteX236" fmla="*/ 0 w 2286000"/>
              <a:gd name="connsiteY236" fmla="*/ 0 h 5143499"/>
              <a:gd name="connsiteX237" fmla="*/ 2286000 w 2286000"/>
              <a:gd name="connsiteY237" fmla="*/ 0 h 5143499"/>
              <a:gd name="connsiteX238" fmla="*/ 2286000 w 2286000"/>
              <a:gd name="connsiteY238" fmla="*/ 5143499 h 5143499"/>
              <a:gd name="connsiteX239" fmla="*/ 0 w 2286000"/>
              <a:gd name="connsiteY239" fmla="*/ 5143499 h 5143499"/>
              <a:gd name="connsiteX0" fmla="*/ 1548904 w 2302933"/>
              <a:gd name="connsiteY0" fmla="*/ 366377 h 5143499"/>
              <a:gd name="connsiteX1" fmla="*/ 1618416 w 2302933"/>
              <a:gd name="connsiteY1" fmla="*/ 366377 h 5143499"/>
              <a:gd name="connsiteX2" fmla="*/ 1650158 w 2302933"/>
              <a:gd name="connsiteY2" fmla="*/ 367321 h 5143499"/>
              <a:gd name="connsiteX3" fmla="*/ 1659227 w 2302933"/>
              <a:gd name="connsiteY3" fmla="*/ 370748 h 5143499"/>
              <a:gd name="connsiteX4" fmla="*/ 1664901 w 2302933"/>
              <a:gd name="connsiteY4" fmla="*/ 388125 h 5143499"/>
              <a:gd name="connsiteX5" fmla="*/ 1659824 w 2302933"/>
              <a:gd name="connsiteY5" fmla="*/ 404827 h 5143499"/>
              <a:gd name="connsiteX6" fmla="*/ 1647442 w 2302933"/>
              <a:gd name="connsiteY6" fmla="*/ 409064 h 5143499"/>
              <a:gd name="connsiteX7" fmla="*/ 1618443 w 2302933"/>
              <a:gd name="connsiteY7" fmla="*/ 410170 h 5143499"/>
              <a:gd name="connsiteX8" fmla="*/ 1548932 w 2302933"/>
              <a:gd name="connsiteY8" fmla="*/ 410170 h 5143499"/>
              <a:gd name="connsiteX9" fmla="*/ 1548904 w 2302933"/>
              <a:gd name="connsiteY9" fmla="*/ 410170 h 5143499"/>
              <a:gd name="connsiteX10" fmla="*/ 1548904 w 2302933"/>
              <a:gd name="connsiteY10" fmla="*/ 366377 h 5143499"/>
              <a:gd name="connsiteX11" fmla="*/ 1548877 w 2302933"/>
              <a:gd name="connsiteY11" fmla="*/ 310468 h 5143499"/>
              <a:gd name="connsiteX12" fmla="*/ 1618389 w 2302933"/>
              <a:gd name="connsiteY12" fmla="*/ 310468 h 5143499"/>
              <a:gd name="connsiteX13" fmla="*/ 1646438 w 2302933"/>
              <a:gd name="connsiteY13" fmla="*/ 311520 h 5143499"/>
              <a:gd name="connsiteX14" fmla="*/ 1654611 w 2302933"/>
              <a:gd name="connsiteY14" fmla="*/ 314569 h 5143499"/>
              <a:gd name="connsiteX15" fmla="*/ 1659715 w 2302933"/>
              <a:gd name="connsiteY15" fmla="*/ 330786 h 5143499"/>
              <a:gd name="connsiteX16" fmla="*/ 1652330 w 2302933"/>
              <a:gd name="connsiteY16" fmla="*/ 347866 h 5143499"/>
              <a:gd name="connsiteX17" fmla="*/ 1642338 w 2302933"/>
              <a:gd name="connsiteY17" fmla="*/ 350483 h 5143499"/>
              <a:gd name="connsiteX18" fmla="*/ 1618443 w 2302933"/>
              <a:gd name="connsiteY18" fmla="*/ 351104 h 5143499"/>
              <a:gd name="connsiteX19" fmla="*/ 1548932 w 2302933"/>
              <a:gd name="connsiteY19" fmla="*/ 351104 h 5143499"/>
              <a:gd name="connsiteX20" fmla="*/ 1548877 w 2302933"/>
              <a:gd name="connsiteY20" fmla="*/ 351104 h 5143499"/>
              <a:gd name="connsiteX21" fmla="*/ 1548877 w 2302933"/>
              <a:gd name="connsiteY21" fmla="*/ 310468 h 5143499"/>
              <a:gd name="connsiteX22" fmla="*/ 1772589 w 2302933"/>
              <a:gd name="connsiteY22" fmla="*/ 310441 h 5143499"/>
              <a:gd name="connsiteX23" fmla="*/ 1779595 w 2302933"/>
              <a:gd name="connsiteY23" fmla="*/ 310441 h 5143499"/>
              <a:gd name="connsiteX24" fmla="*/ 1820405 w 2302933"/>
              <a:gd name="connsiteY24" fmla="*/ 382674 h 5143499"/>
              <a:gd name="connsiteX25" fmla="*/ 1731208 w 2302933"/>
              <a:gd name="connsiteY25" fmla="*/ 382674 h 5143499"/>
              <a:gd name="connsiteX26" fmla="*/ 1772589 w 2302933"/>
              <a:gd name="connsiteY26" fmla="*/ 310441 h 5143499"/>
              <a:gd name="connsiteX27" fmla="*/ 552014 w 2302933"/>
              <a:gd name="connsiteY27" fmla="*/ 309956 h 5143499"/>
              <a:gd name="connsiteX28" fmla="*/ 588561 w 2302933"/>
              <a:gd name="connsiteY28" fmla="*/ 310334 h 5143499"/>
              <a:gd name="connsiteX29" fmla="*/ 605640 w 2302933"/>
              <a:gd name="connsiteY29" fmla="*/ 311818 h 5143499"/>
              <a:gd name="connsiteX30" fmla="*/ 620520 w 2302933"/>
              <a:gd name="connsiteY30" fmla="*/ 324500 h 5143499"/>
              <a:gd name="connsiteX31" fmla="*/ 622448 w 2302933"/>
              <a:gd name="connsiteY31" fmla="*/ 360657 h 5143499"/>
              <a:gd name="connsiteX32" fmla="*/ 620249 w 2302933"/>
              <a:gd name="connsiteY32" fmla="*/ 393873 h 5143499"/>
              <a:gd name="connsiteX33" fmla="*/ 606808 w 2302933"/>
              <a:gd name="connsiteY33" fmla="*/ 407148 h 5143499"/>
              <a:gd name="connsiteX34" fmla="*/ 560730 w 2302933"/>
              <a:gd name="connsiteY34" fmla="*/ 409739 h 5143499"/>
              <a:gd name="connsiteX35" fmla="*/ 521657 w 2302933"/>
              <a:gd name="connsiteY35" fmla="*/ 408606 h 5143499"/>
              <a:gd name="connsiteX36" fmla="*/ 506777 w 2302933"/>
              <a:gd name="connsiteY36" fmla="*/ 406690 h 5143499"/>
              <a:gd name="connsiteX37" fmla="*/ 499582 w 2302933"/>
              <a:gd name="connsiteY37" fmla="*/ 402669 h 5143499"/>
              <a:gd name="connsiteX38" fmla="*/ 495210 w 2302933"/>
              <a:gd name="connsiteY38" fmla="*/ 389448 h 5143499"/>
              <a:gd name="connsiteX39" fmla="*/ 494015 w 2302933"/>
              <a:gd name="connsiteY39" fmla="*/ 358012 h 5143499"/>
              <a:gd name="connsiteX40" fmla="*/ 496215 w 2302933"/>
              <a:gd name="connsiteY40" fmla="*/ 326146 h 5143499"/>
              <a:gd name="connsiteX41" fmla="*/ 500885 w 2302933"/>
              <a:gd name="connsiteY41" fmla="*/ 316378 h 5143499"/>
              <a:gd name="connsiteX42" fmla="*/ 511692 w 2302933"/>
              <a:gd name="connsiteY42" fmla="*/ 312141 h 5143499"/>
              <a:gd name="connsiteX43" fmla="*/ 552014 w 2302933"/>
              <a:gd name="connsiteY43" fmla="*/ 309956 h 5143499"/>
              <a:gd name="connsiteX44" fmla="*/ 899978 w 2302933"/>
              <a:gd name="connsiteY44" fmla="*/ 309956 h 5143499"/>
              <a:gd name="connsiteX45" fmla="*/ 936553 w 2302933"/>
              <a:gd name="connsiteY45" fmla="*/ 310333 h 5143499"/>
              <a:gd name="connsiteX46" fmla="*/ 953632 w 2302933"/>
              <a:gd name="connsiteY46" fmla="*/ 311817 h 5143499"/>
              <a:gd name="connsiteX47" fmla="*/ 968512 w 2302933"/>
              <a:gd name="connsiteY47" fmla="*/ 324499 h 5143499"/>
              <a:gd name="connsiteX48" fmla="*/ 970439 w 2302933"/>
              <a:gd name="connsiteY48" fmla="*/ 360657 h 5143499"/>
              <a:gd name="connsiteX49" fmla="*/ 968240 w 2302933"/>
              <a:gd name="connsiteY49" fmla="*/ 393873 h 5143499"/>
              <a:gd name="connsiteX50" fmla="*/ 954799 w 2302933"/>
              <a:gd name="connsiteY50" fmla="*/ 407148 h 5143499"/>
              <a:gd name="connsiteX51" fmla="*/ 908721 w 2302933"/>
              <a:gd name="connsiteY51" fmla="*/ 409739 h 5143499"/>
              <a:gd name="connsiteX52" fmla="*/ 869648 w 2302933"/>
              <a:gd name="connsiteY52" fmla="*/ 408605 h 5143499"/>
              <a:gd name="connsiteX53" fmla="*/ 854768 w 2302933"/>
              <a:gd name="connsiteY53" fmla="*/ 406690 h 5143499"/>
              <a:gd name="connsiteX54" fmla="*/ 847573 w 2302933"/>
              <a:gd name="connsiteY54" fmla="*/ 402669 h 5143499"/>
              <a:gd name="connsiteX55" fmla="*/ 843201 w 2302933"/>
              <a:gd name="connsiteY55" fmla="*/ 389447 h 5143499"/>
              <a:gd name="connsiteX56" fmla="*/ 842007 w 2302933"/>
              <a:gd name="connsiteY56" fmla="*/ 358012 h 5143499"/>
              <a:gd name="connsiteX57" fmla="*/ 844206 w 2302933"/>
              <a:gd name="connsiteY57" fmla="*/ 326145 h 5143499"/>
              <a:gd name="connsiteX58" fmla="*/ 848849 w 2302933"/>
              <a:gd name="connsiteY58" fmla="*/ 316378 h 5143499"/>
              <a:gd name="connsiteX59" fmla="*/ 859656 w 2302933"/>
              <a:gd name="connsiteY59" fmla="*/ 312141 h 5143499"/>
              <a:gd name="connsiteX60" fmla="*/ 899978 w 2302933"/>
              <a:gd name="connsiteY60" fmla="*/ 309956 h 5143499"/>
              <a:gd name="connsiteX61" fmla="*/ 1427802 w 2302933"/>
              <a:gd name="connsiteY61" fmla="*/ 309956 h 5143499"/>
              <a:gd name="connsiteX62" fmla="*/ 1464377 w 2302933"/>
              <a:gd name="connsiteY62" fmla="*/ 310333 h 5143499"/>
              <a:gd name="connsiteX63" fmla="*/ 1481456 w 2302933"/>
              <a:gd name="connsiteY63" fmla="*/ 311817 h 5143499"/>
              <a:gd name="connsiteX64" fmla="*/ 1496335 w 2302933"/>
              <a:gd name="connsiteY64" fmla="*/ 324499 h 5143499"/>
              <a:gd name="connsiteX65" fmla="*/ 1498263 w 2302933"/>
              <a:gd name="connsiteY65" fmla="*/ 360656 h 5143499"/>
              <a:gd name="connsiteX66" fmla="*/ 1496064 w 2302933"/>
              <a:gd name="connsiteY66" fmla="*/ 393872 h 5143499"/>
              <a:gd name="connsiteX67" fmla="*/ 1482623 w 2302933"/>
              <a:gd name="connsiteY67" fmla="*/ 407148 h 5143499"/>
              <a:gd name="connsiteX68" fmla="*/ 1436545 w 2302933"/>
              <a:gd name="connsiteY68" fmla="*/ 409738 h 5143499"/>
              <a:gd name="connsiteX69" fmla="*/ 1397472 w 2302933"/>
              <a:gd name="connsiteY69" fmla="*/ 408605 h 5143499"/>
              <a:gd name="connsiteX70" fmla="*/ 1382592 w 2302933"/>
              <a:gd name="connsiteY70" fmla="*/ 406689 h 5143499"/>
              <a:gd name="connsiteX71" fmla="*/ 1375397 w 2302933"/>
              <a:gd name="connsiteY71" fmla="*/ 402669 h 5143499"/>
              <a:gd name="connsiteX72" fmla="*/ 1371025 w 2302933"/>
              <a:gd name="connsiteY72" fmla="*/ 389447 h 5143499"/>
              <a:gd name="connsiteX73" fmla="*/ 1369831 w 2302933"/>
              <a:gd name="connsiteY73" fmla="*/ 358012 h 5143499"/>
              <a:gd name="connsiteX74" fmla="*/ 1372030 w 2302933"/>
              <a:gd name="connsiteY74" fmla="*/ 326145 h 5143499"/>
              <a:gd name="connsiteX75" fmla="*/ 1376673 w 2302933"/>
              <a:gd name="connsiteY75" fmla="*/ 316377 h 5143499"/>
              <a:gd name="connsiteX76" fmla="*/ 1387480 w 2302933"/>
              <a:gd name="connsiteY76" fmla="*/ 312141 h 5143499"/>
              <a:gd name="connsiteX77" fmla="*/ 1427802 w 2302933"/>
              <a:gd name="connsiteY77" fmla="*/ 309956 h 5143499"/>
              <a:gd name="connsiteX78" fmla="*/ 1223721 w 2302933"/>
              <a:gd name="connsiteY78" fmla="*/ 295168 h 5143499"/>
              <a:gd name="connsiteX79" fmla="*/ 1223721 w 2302933"/>
              <a:gd name="connsiteY79" fmla="*/ 425415 h 5143499"/>
              <a:gd name="connsiteX80" fmla="*/ 1344714 w 2302933"/>
              <a:gd name="connsiteY80" fmla="*/ 425415 h 5143499"/>
              <a:gd name="connsiteX81" fmla="*/ 1344714 w 2302933"/>
              <a:gd name="connsiteY81" fmla="*/ 410143 h 5143499"/>
              <a:gd name="connsiteX82" fmla="*/ 1241208 w 2302933"/>
              <a:gd name="connsiteY82" fmla="*/ 410143 h 5143499"/>
              <a:gd name="connsiteX83" fmla="*/ 1241208 w 2302933"/>
              <a:gd name="connsiteY83" fmla="*/ 295168 h 5143499"/>
              <a:gd name="connsiteX84" fmla="*/ 1223721 w 2302933"/>
              <a:gd name="connsiteY84" fmla="*/ 295168 h 5143499"/>
              <a:gd name="connsiteX85" fmla="*/ 1531445 w 2302933"/>
              <a:gd name="connsiteY85" fmla="*/ 295168 h 5143499"/>
              <a:gd name="connsiteX86" fmla="*/ 1531445 w 2302933"/>
              <a:gd name="connsiteY86" fmla="*/ 425415 h 5143499"/>
              <a:gd name="connsiteX87" fmla="*/ 1618443 w 2302933"/>
              <a:gd name="connsiteY87" fmla="*/ 425415 h 5143499"/>
              <a:gd name="connsiteX88" fmla="*/ 1645895 w 2302933"/>
              <a:gd name="connsiteY88" fmla="*/ 424552 h 5143499"/>
              <a:gd name="connsiteX89" fmla="*/ 1664956 w 2302933"/>
              <a:gd name="connsiteY89" fmla="*/ 421584 h 5143499"/>
              <a:gd name="connsiteX90" fmla="*/ 1675573 w 2302933"/>
              <a:gd name="connsiteY90" fmla="*/ 415297 h 5143499"/>
              <a:gd name="connsiteX91" fmla="*/ 1682768 w 2302933"/>
              <a:gd name="connsiteY91" fmla="*/ 388395 h 5143499"/>
              <a:gd name="connsiteX92" fmla="*/ 1677908 w 2302933"/>
              <a:gd name="connsiteY92" fmla="*/ 365918 h 5143499"/>
              <a:gd name="connsiteX93" fmla="*/ 1661344 w 2302933"/>
              <a:gd name="connsiteY93" fmla="*/ 356905 h 5143499"/>
              <a:gd name="connsiteX94" fmla="*/ 1674025 w 2302933"/>
              <a:gd name="connsiteY94" fmla="*/ 347461 h 5143499"/>
              <a:gd name="connsiteX95" fmla="*/ 1677582 w 2302933"/>
              <a:gd name="connsiteY95" fmla="*/ 328573 h 5143499"/>
              <a:gd name="connsiteX96" fmla="*/ 1673943 w 2302933"/>
              <a:gd name="connsiteY96" fmla="*/ 310441 h 5143499"/>
              <a:gd name="connsiteX97" fmla="*/ 1648203 w 2302933"/>
              <a:gd name="connsiteY97" fmla="*/ 296032 h 5143499"/>
              <a:gd name="connsiteX98" fmla="*/ 1618443 w 2302933"/>
              <a:gd name="connsiteY98" fmla="*/ 295168 h 5143499"/>
              <a:gd name="connsiteX99" fmla="*/ 1531445 w 2302933"/>
              <a:gd name="connsiteY99" fmla="*/ 295168 h 5143499"/>
              <a:gd name="connsiteX100" fmla="*/ 1761646 w 2302933"/>
              <a:gd name="connsiteY100" fmla="*/ 295168 h 5143499"/>
              <a:gd name="connsiteX101" fmla="*/ 1687329 w 2302933"/>
              <a:gd name="connsiteY101" fmla="*/ 425415 h 5143499"/>
              <a:gd name="connsiteX102" fmla="*/ 1707096 w 2302933"/>
              <a:gd name="connsiteY102" fmla="*/ 425415 h 5143499"/>
              <a:gd name="connsiteX103" fmla="*/ 1722736 w 2302933"/>
              <a:gd name="connsiteY103" fmla="*/ 397946 h 5143499"/>
              <a:gd name="connsiteX104" fmla="*/ 1828741 w 2302933"/>
              <a:gd name="connsiteY104" fmla="*/ 397946 h 5143499"/>
              <a:gd name="connsiteX105" fmla="*/ 1844300 w 2302933"/>
              <a:gd name="connsiteY105" fmla="*/ 425415 h 5143499"/>
              <a:gd name="connsiteX106" fmla="*/ 1863714 w 2302933"/>
              <a:gd name="connsiteY106" fmla="*/ 425415 h 5143499"/>
              <a:gd name="connsiteX107" fmla="*/ 1789587 w 2302933"/>
              <a:gd name="connsiteY107" fmla="*/ 295168 h 5143499"/>
              <a:gd name="connsiteX108" fmla="*/ 1761646 w 2302933"/>
              <a:gd name="connsiteY108" fmla="*/ 295168 h 5143499"/>
              <a:gd name="connsiteX109" fmla="*/ 1879083 w 2302933"/>
              <a:gd name="connsiteY109" fmla="*/ 295168 h 5143499"/>
              <a:gd name="connsiteX110" fmla="*/ 1879083 w 2302933"/>
              <a:gd name="connsiteY110" fmla="*/ 425415 h 5143499"/>
              <a:gd name="connsiteX111" fmla="*/ 2000076 w 2302933"/>
              <a:gd name="connsiteY111" fmla="*/ 425415 h 5143499"/>
              <a:gd name="connsiteX112" fmla="*/ 2000076 w 2302933"/>
              <a:gd name="connsiteY112" fmla="*/ 410143 h 5143499"/>
              <a:gd name="connsiteX113" fmla="*/ 1896570 w 2302933"/>
              <a:gd name="connsiteY113" fmla="*/ 410143 h 5143499"/>
              <a:gd name="connsiteX114" fmla="*/ 1896570 w 2302933"/>
              <a:gd name="connsiteY114" fmla="*/ 295168 h 5143499"/>
              <a:gd name="connsiteX115" fmla="*/ 1879083 w 2302933"/>
              <a:gd name="connsiteY115" fmla="*/ 295168 h 5143499"/>
              <a:gd name="connsiteX116" fmla="*/ 1124912 w 2302933"/>
              <a:gd name="connsiteY116" fmla="*/ 294440 h 5143499"/>
              <a:gd name="connsiteX117" fmla="*/ 1069656 w 2302933"/>
              <a:gd name="connsiteY117" fmla="*/ 298920 h 5143499"/>
              <a:gd name="connsiteX118" fmla="*/ 1051844 w 2302933"/>
              <a:gd name="connsiteY118" fmla="*/ 317808 h 5143499"/>
              <a:gd name="connsiteX119" fmla="*/ 1047906 w 2302933"/>
              <a:gd name="connsiteY119" fmla="*/ 360090 h 5143499"/>
              <a:gd name="connsiteX120" fmla="*/ 1055102 w 2302933"/>
              <a:gd name="connsiteY120" fmla="*/ 410467 h 5143499"/>
              <a:gd name="connsiteX121" fmla="*/ 1075928 w 2302933"/>
              <a:gd name="connsiteY121" fmla="*/ 422879 h 5143499"/>
              <a:gd name="connsiteX122" fmla="*/ 1132297 w 2302933"/>
              <a:gd name="connsiteY122" fmla="*/ 425443 h 5143499"/>
              <a:gd name="connsiteX123" fmla="*/ 1186739 w 2302933"/>
              <a:gd name="connsiteY123" fmla="*/ 421530 h 5143499"/>
              <a:gd name="connsiteX124" fmla="*/ 1199990 w 2302933"/>
              <a:gd name="connsiteY124" fmla="*/ 413516 h 5143499"/>
              <a:gd name="connsiteX125" fmla="*/ 1206316 w 2302933"/>
              <a:gd name="connsiteY125" fmla="*/ 398433 h 5143499"/>
              <a:gd name="connsiteX126" fmla="*/ 1208326 w 2302933"/>
              <a:gd name="connsiteY126" fmla="*/ 359119 h 5143499"/>
              <a:gd name="connsiteX127" fmla="*/ 1122387 w 2302933"/>
              <a:gd name="connsiteY127" fmla="*/ 359119 h 5143499"/>
              <a:gd name="connsiteX128" fmla="*/ 1122359 w 2302933"/>
              <a:gd name="connsiteY128" fmla="*/ 359119 h 5143499"/>
              <a:gd name="connsiteX129" fmla="*/ 1122359 w 2302933"/>
              <a:gd name="connsiteY129" fmla="*/ 374364 h 5143499"/>
              <a:gd name="connsiteX130" fmla="*/ 1190731 w 2302933"/>
              <a:gd name="connsiteY130" fmla="*/ 374364 h 5143499"/>
              <a:gd name="connsiteX131" fmla="*/ 1187608 w 2302933"/>
              <a:gd name="connsiteY131" fmla="*/ 400376 h 5143499"/>
              <a:gd name="connsiteX132" fmla="*/ 1174412 w 2302933"/>
              <a:gd name="connsiteY132" fmla="*/ 407877 h 5143499"/>
              <a:gd name="connsiteX133" fmla="*/ 1138977 w 2302933"/>
              <a:gd name="connsiteY133" fmla="*/ 409793 h 5143499"/>
              <a:gd name="connsiteX134" fmla="*/ 1082716 w 2302933"/>
              <a:gd name="connsiteY134" fmla="*/ 407796 h 5143499"/>
              <a:gd name="connsiteX135" fmla="*/ 1072914 w 2302933"/>
              <a:gd name="connsiteY135" fmla="*/ 404126 h 5143499"/>
              <a:gd name="connsiteX136" fmla="*/ 1068108 w 2302933"/>
              <a:gd name="connsiteY136" fmla="*/ 396058 h 5143499"/>
              <a:gd name="connsiteX137" fmla="*/ 1065719 w 2302933"/>
              <a:gd name="connsiteY137" fmla="*/ 357607 h 5143499"/>
              <a:gd name="connsiteX138" fmla="*/ 1067103 w 2302933"/>
              <a:gd name="connsiteY138" fmla="*/ 329033 h 5143499"/>
              <a:gd name="connsiteX139" fmla="*/ 1072154 w 2302933"/>
              <a:gd name="connsiteY139" fmla="*/ 316674 h 5143499"/>
              <a:gd name="connsiteX140" fmla="*/ 1088201 w 2302933"/>
              <a:gd name="connsiteY140" fmla="*/ 311521 h 5143499"/>
              <a:gd name="connsiteX141" fmla="*/ 1127844 w 2302933"/>
              <a:gd name="connsiteY141" fmla="*/ 310091 h 5143499"/>
              <a:gd name="connsiteX142" fmla="*/ 1162899 w 2302933"/>
              <a:gd name="connsiteY142" fmla="*/ 311035 h 5143499"/>
              <a:gd name="connsiteX143" fmla="*/ 1177887 w 2302933"/>
              <a:gd name="connsiteY143" fmla="*/ 312951 h 5143499"/>
              <a:gd name="connsiteX144" fmla="*/ 1185191 w 2302933"/>
              <a:gd name="connsiteY144" fmla="*/ 316567 h 5143499"/>
              <a:gd name="connsiteX145" fmla="*/ 1189427 w 2302933"/>
              <a:gd name="connsiteY145" fmla="*/ 335643 h 5143499"/>
              <a:gd name="connsiteX146" fmla="*/ 1207484 w 2302933"/>
              <a:gd name="connsiteY146" fmla="*/ 335643 h 5143499"/>
              <a:gd name="connsiteX147" fmla="*/ 1205366 w 2302933"/>
              <a:gd name="connsiteY147" fmla="*/ 317619 h 5143499"/>
              <a:gd name="connsiteX148" fmla="*/ 1198741 w 2302933"/>
              <a:gd name="connsiteY148" fmla="*/ 306367 h 5143499"/>
              <a:gd name="connsiteX149" fmla="*/ 1178294 w 2302933"/>
              <a:gd name="connsiteY149" fmla="*/ 296734 h 5143499"/>
              <a:gd name="connsiteX150" fmla="*/ 1155296 w 2302933"/>
              <a:gd name="connsiteY150" fmla="*/ 295169 h 5143499"/>
              <a:gd name="connsiteX151" fmla="*/ 1124912 w 2302933"/>
              <a:gd name="connsiteY151" fmla="*/ 294440 h 5143499"/>
              <a:gd name="connsiteX152" fmla="*/ 737278 w 2302933"/>
              <a:gd name="connsiteY152" fmla="*/ 294387 h 5143499"/>
              <a:gd name="connsiteX153" fmla="*/ 683216 w 2302933"/>
              <a:gd name="connsiteY153" fmla="*/ 297166 h 5143499"/>
              <a:gd name="connsiteX154" fmla="*/ 659512 w 2302933"/>
              <a:gd name="connsiteY154" fmla="*/ 316621 h 5143499"/>
              <a:gd name="connsiteX155" fmla="*/ 655683 w 2302933"/>
              <a:gd name="connsiteY155" fmla="*/ 361952 h 5143499"/>
              <a:gd name="connsiteX156" fmla="*/ 660761 w 2302933"/>
              <a:gd name="connsiteY156" fmla="*/ 407040 h 5143499"/>
              <a:gd name="connsiteX157" fmla="*/ 680528 w 2302933"/>
              <a:gd name="connsiteY157" fmla="*/ 422367 h 5143499"/>
              <a:gd name="connsiteX158" fmla="*/ 739966 w 2302933"/>
              <a:gd name="connsiteY158" fmla="*/ 425416 h 5143499"/>
              <a:gd name="connsiteX159" fmla="*/ 787104 w 2302933"/>
              <a:gd name="connsiteY159" fmla="*/ 422744 h 5143499"/>
              <a:gd name="connsiteX160" fmla="*/ 806599 w 2302933"/>
              <a:gd name="connsiteY160" fmla="*/ 404909 h 5143499"/>
              <a:gd name="connsiteX161" fmla="*/ 808717 w 2302933"/>
              <a:gd name="connsiteY161" fmla="*/ 380489 h 5143499"/>
              <a:gd name="connsiteX162" fmla="*/ 791719 w 2302933"/>
              <a:gd name="connsiteY162" fmla="*/ 380489 h 5143499"/>
              <a:gd name="connsiteX163" fmla="*/ 790118 w 2302933"/>
              <a:gd name="connsiteY163" fmla="*/ 399458 h 5143499"/>
              <a:gd name="connsiteX164" fmla="*/ 785230 w 2302933"/>
              <a:gd name="connsiteY164" fmla="*/ 405313 h 5143499"/>
              <a:gd name="connsiteX165" fmla="*/ 774369 w 2302933"/>
              <a:gd name="connsiteY165" fmla="*/ 408228 h 5143499"/>
              <a:gd name="connsiteX166" fmla="*/ 756937 w 2302933"/>
              <a:gd name="connsiteY166" fmla="*/ 409226 h 5143499"/>
              <a:gd name="connsiteX167" fmla="*/ 734807 w 2302933"/>
              <a:gd name="connsiteY167" fmla="*/ 409739 h 5143499"/>
              <a:gd name="connsiteX168" fmla="*/ 692258 w 2302933"/>
              <a:gd name="connsiteY168" fmla="*/ 408201 h 5143499"/>
              <a:gd name="connsiteX169" fmla="*/ 680311 w 2302933"/>
              <a:gd name="connsiteY169" fmla="*/ 404045 h 5143499"/>
              <a:gd name="connsiteX170" fmla="*/ 675451 w 2302933"/>
              <a:gd name="connsiteY170" fmla="*/ 393117 h 5143499"/>
              <a:gd name="connsiteX171" fmla="*/ 674093 w 2302933"/>
              <a:gd name="connsiteY171" fmla="*/ 375659 h 5143499"/>
              <a:gd name="connsiteX172" fmla="*/ 673414 w 2302933"/>
              <a:gd name="connsiteY172" fmla="*/ 354963 h 5143499"/>
              <a:gd name="connsiteX173" fmla="*/ 675179 w 2302933"/>
              <a:gd name="connsiteY173" fmla="*/ 328439 h 5143499"/>
              <a:gd name="connsiteX174" fmla="*/ 680691 w 2302933"/>
              <a:gd name="connsiteY174" fmla="*/ 315838 h 5143499"/>
              <a:gd name="connsiteX175" fmla="*/ 697580 w 2302933"/>
              <a:gd name="connsiteY175" fmla="*/ 311413 h 5143499"/>
              <a:gd name="connsiteX176" fmla="*/ 736382 w 2302933"/>
              <a:gd name="connsiteY176" fmla="*/ 310037 h 5143499"/>
              <a:gd name="connsiteX177" fmla="*/ 781700 w 2302933"/>
              <a:gd name="connsiteY177" fmla="*/ 313949 h 5143499"/>
              <a:gd name="connsiteX178" fmla="*/ 788814 w 2302933"/>
              <a:gd name="connsiteY178" fmla="*/ 320020 h 5143499"/>
              <a:gd name="connsiteX179" fmla="*/ 790633 w 2302933"/>
              <a:gd name="connsiteY179" fmla="*/ 333323 h 5143499"/>
              <a:gd name="connsiteX180" fmla="*/ 790742 w 2302933"/>
              <a:gd name="connsiteY180" fmla="*/ 337802 h 5143499"/>
              <a:gd name="connsiteX181" fmla="*/ 806979 w 2302933"/>
              <a:gd name="connsiteY181" fmla="*/ 337802 h 5143499"/>
              <a:gd name="connsiteX182" fmla="*/ 805350 w 2302933"/>
              <a:gd name="connsiteY182" fmla="*/ 315002 h 5143499"/>
              <a:gd name="connsiteX183" fmla="*/ 798589 w 2302933"/>
              <a:gd name="connsiteY183" fmla="*/ 304073 h 5143499"/>
              <a:gd name="connsiteX184" fmla="*/ 785963 w 2302933"/>
              <a:gd name="connsiteY184" fmla="*/ 297733 h 5143499"/>
              <a:gd name="connsiteX185" fmla="*/ 737278 w 2302933"/>
              <a:gd name="connsiteY185" fmla="*/ 294387 h 5143499"/>
              <a:gd name="connsiteX186" fmla="*/ 562114 w 2302933"/>
              <a:gd name="connsiteY186" fmla="*/ 294333 h 5143499"/>
              <a:gd name="connsiteX187" fmla="*/ 504252 w 2302933"/>
              <a:gd name="connsiteY187" fmla="*/ 296977 h 5143499"/>
              <a:gd name="connsiteX188" fmla="*/ 480547 w 2302933"/>
              <a:gd name="connsiteY188" fmla="*/ 315190 h 5143499"/>
              <a:gd name="connsiteX189" fmla="*/ 476230 w 2302933"/>
              <a:gd name="connsiteY189" fmla="*/ 359362 h 5143499"/>
              <a:gd name="connsiteX190" fmla="*/ 478185 w 2302933"/>
              <a:gd name="connsiteY190" fmla="*/ 396760 h 5143499"/>
              <a:gd name="connsiteX191" fmla="*/ 486005 w 2302933"/>
              <a:gd name="connsiteY191" fmla="*/ 413948 h 5143499"/>
              <a:gd name="connsiteX192" fmla="*/ 496079 w 2302933"/>
              <a:gd name="connsiteY192" fmla="*/ 420829 h 5143499"/>
              <a:gd name="connsiteX193" fmla="*/ 511529 w 2302933"/>
              <a:gd name="connsiteY193" fmla="*/ 423986 h 5143499"/>
              <a:gd name="connsiteX194" fmla="*/ 535206 w 2302933"/>
              <a:gd name="connsiteY194" fmla="*/ 424930 h 5143499"/>
              <a:gd name="connsiteX195" fmla="*/ 568007 w 2302933"/>
              <a:gd name="connsiteY195" fmla="*/ 425416 h 5143499"/>
              <a:gd name="connsiteX196" fmla="*/ 611261 w 2302933"/>
              <a:gd name="connsiteY196" fmla="*/ 423176 h 5143499"/>
              <a:gd name="connsiteX197" fmla="*/ 630214 w 2302933"/>
              <a:gd name="connsiteY197" fmla="*/ 414839 h 5143499"/>
              <a:gd name="connsiteX198" fmla="*/ 638034 w 2302933"/>
              <a:gd name="connsiteY198" fmla="*/ 396760 h 5143499"/>
              <a:gd name="connsiteX199" fmla="*/ 640288 w 2302933"/>
              <a:gd name="connsiteY199" fmla="*/ 360360 h 5143499"/>
              <a:gd name="connsiteX200" fmla="*/ 638848 w 2302933"/>
              <a:gd name="connsiteY200" fmla="*/ 329249 h 5143499"/>
              <a:gd name="connsiteX201" fmla="*/ 635671 w 2302933"/>
              <a:gd name="connsiteY201" fmla="*/ 314138 h 5143499"/>
              <a:gd name="connsiteX202" fmla="*/ 629616 w 2302933"/>
              <a:gd name="connsiteY202" fmla="*/ 304829 h 5143499"/>
              <a:gd name="connsiteX203" fmla="*/ 609496 w 2302933"/>
              <a:gd name="connsiteY203" fmla="*/ 296491 h 5143499"/>
              <a:gd name="connsiteX204" fmla="*/ 562114 w 2302933"/>
              <a:gd name="connsiteY204" fmla="*/ 294333 h 5143499"/>
              <a:gd name="connsiteX205" fmla="*/ 910051 w 2302933"/>
              <a:gd name="connsiteY205" fmla="*/ 294332 h 5143499"/>
              <a:gd name="connsiteX206" fmla="*/ 852216 w 2302933"/>
              <a:gd name="connsiteY206" fmla="*/ 296977 h 5143499"/>
              <a:gd name="connsiteX207" fmla="*/ 828484 w 2302933"/>
              <a:gd name="connsiteY207" fmla="*/ 315190 h 5143499"/>
              <a:gd name="connsiteX208" fmla="*/ 824167 w 2302933"/>
              <a:gd name="connsiteY208" fmla="*/ 359361 h 5143499"/>
              <a:gd name="connsiteX209" fmla="*/ 826122 w 2302933"/>
              <a:gd name="connsiteY209" fmla="*/ 396760 h 5143499"/>
              <a:gd name="connsiteX210" fmla="*/ 833942 w 2302933"/>
              <a:gd name="connsiteY210" fmla="*/ 413948 h 5143499"/>
              <a:gd name="connsiteX211" fmla="*/ 844016 w 2302933"/>
              <a:gd name="connsiteY211" fmla="*/ 420829 h 5143499"/>
              <a:gd name="connsiteX212" fmla="*/ 859466 w 2302933"/>
              <a:gd name="connsiteY212" fmla="*/ 423986 h 5143499"/>
              <a:gd name="connsiteX213" fmla="*/ 883143 w 2302933"/>
              <a:gd name="connsiteY213" fmla="*/ 424930 h 5143499"/>
              <a:gd name="connsiteX214" fmla="*/ 915944 w 2302933"/>
              <a:gd name="connsiteY214" fmla="*/ 425416 h 5143499"/>
              <a:gd name="connsiteX215" fmla="*/ 959198 w 2302933"/>
              <a:gd name="connsiteY215" fmla="*/ 423176 h 5143499"/>
              <a:gd name="connsiteX216" fmla="*/ 978151 w 2302933"/>
              <a:gd name="connsiteY216" fmla="*/ 414838 h 5143499"/>
              <a:gd name="connsiteX217" fmla="*/ 985971 w 2302933"/>
              <a:gd name="connsiteY217" fmla="*/ 396760 h 5143499"/>
              <a:gd name="connsiteX218" fmla="*/ 988225 w 2302933"/>
              <a:gd name="connsiteY218" fmla="*/ 360360 h 5143499"/>
              <a:gd name="connsiteX219" fmla="*/ 986785 w 2302933"/>
              <a:gd name="connsiteY219" fmla="*/ 329248 h 5143499"/>
              <a:gd name="connsiteX220" fmla="*/ 983608 w 2302933"/>
              <a:gd name="connsiteY220" fmla="*/ 314138 h 5143499"/>
              <a:gd name="connsiteX221" fmla="*/ 977553 w 2302933"/>
              <a:gd name="connsiteY221" fmla="*/ 304829 h 5143499"/>
              <a:gd name="connsiteX222" fmla="*/ 957433 w 2302933"/>
              <a:gd name="connsiteY222" fmla="*/ 296491 h 5143499"/>
              <a:gd name="connsiteX223" fmla="*/ 910051 w 2302933"/>
              <a:gd name="connsiteY223" fmla="*/ 294332 h 5143499"/>
              <a:gd name="connsiteX224" fmla="*/ 1437902 w 2302933"/>
              <a:gd name="connsiteY224" fmla="*/ 294332 h 5143499"/>
              <a:gd name="connsiteX225" fmla="*/ 1380067 w 2302933"/>
              <a:gd name="connsiteY225" fmla="*/ 296977 h 5143499"/>
              <a:gd name="connsiteX226" fmla="*/ 1356335 w 2302933"/>
              <a:gd name="connsiteY226" fmla="*/ 315190 h 5143499"/>
              <a:gd name="connsiteX227" fmla="*/ 1352018 w 2302933"/>
              <a:gd name="connsiteY227" fmla="*/ 359361 h 5143499"/>
              <a:gd name="connsiteX228" fmla="*/ 1353973 w 2302933"/>
              <a:gd name="connsiteY228" fmla="*/ 396759 h 5143499"/>
              <a:gd name="connsiteX229" fmla="*/ 1361793 w 2302933"/>
              <a:gd name="connsiteY229" fmla="*/ 413948 h 5143499"/>
              <a:gd name="connsiteX230" fmla="*/ 1371867 w 2302933"/>
              <a:gd name="connsiteY230" fmla="*/ 420828 h 5143499"/>
              <a:gd name="connsiteX231" fmla="*/ 1387317 w 2302933"/>
              <a:gd name="connsiteY231" fmla="*/ 423985 h 5143499"/>
              <a:gd name="connsiteX232" fmla="*/ 1410994 w 2302933"/>
              <a:gd name="connsiteY232" fmla="*/ 424930 h 5143499"/>
              <a:gd name="connsiteX233" fmla="*/ 1443795 w 2302933"/>
              <a:gd name="connsiteY233" fmla="*/ 425416 h 5143499"/>
              <a:gd name="connsiteX234" fmla="*/ 1487049 w 2302933"/>
              <a:gd name="connsiteY234" fmla="*/ 423176 h 5143499"/>
              <a:gd name="connsiteX235" fmla="*/ 1506002 w 2302933"/>
              <a:gd name="connsiteY235" fmla="*/ 414838 h 5143499"/>
              <a:gd name="connsiteX236" fmla="*/ 1513822 w 2302933"/>
              <a:gd name="connsiteY236" fmla="*/ 396759 h 5143499"/>
              <a:gd name="connsiteX237" fmla="*/ 1516075 w 2302933"/>
              <a:gd name="connsiteY237" fmla="*/ 360360 h 5143499"/>
              <a:gd name="connsiteX238" fmla="*/ 1514636 w 2302933"/>
              <a:gd name="connsiteY238" fmla="*/ 329248 h 5143499"/>
              <a:gd name="connsiteX239" fmla="*/ 1511459 w 2302933"/>
              <a:gd name="connsiteY239" fmla="*/ 314138 h 5143499"/>
              <a:gd name="connsiteX240" fmla="*/ 1505404 w 2302933"/>
              <a:gd name="connsiteY240" fmla="*/ 304829 h 5143499"/>
              <a:gd name="connsiteX241" fmla="*/ 1485284 w 2302933"/>
              <a:gd name="connsiteY241" fmla="*/ 296491 h 5143499"/>
              <a:gd name="connsiteX242" fmla="*/ 1437902 w 2302933"/>
              <a:gd name="connsiteY242" fmla="*/ 294332 h 5143499"/>
              <a:gd name="connsiteX243" fmla="*/ 0 w 2302933"/>
              <a:gd name="connsiteY243" fmla="*/ 0 h 5143499"/>
              <a:gd name="connsiteX244" fmla="*/ 2286000 w 2302933"/>
              <a:gd name="connsiteY244" fmla="*/ 0 h 5143499"/>
              <a:gd name="connsiteX245" fmla="*/ 2302933 w 2302933"/>
              <a:gd name="connsiteY245" fmla="*/ 5143499 h 5143499"/>
              <a:gd name="connsiteX246" fmla="*/ 0 w 2302933"/>
              <a:gd name="connsiteY246" fmla="*/ 5143499 h 5143499"/>
              <a:gd name="connsiteX247" fmla="*/ 0 w 2302933"/>
              <a:gd name="connsiteY247" fmla="*/ 0 h 5143499"/>
              <a:gd name="connsiteX0" fmla="*/ 1548904 w 2302933"/>
              <a:gd name="connsiteY0" fmla="*/ 366377 h 5143499"/>
              <a:gd name="connsiteX1" fmla="*/ 1618416 w 2302933"/>
              <a:gd name="connsiteY1" fmla="*/ 366377 h 5143499"/>
              <a:gd name="connsiteX2" fmla="*/ 1650158 w 2302933"/>
              <a:gd name="connsiteY2" fmla="*/ 367321 h 5143499"/>
              <a:gd name="connsiteX3" fmla="*/ 1659227 w 2302933"/>
              <a:gd name="connsiteY3" fmla="*/ 370748 h 5143499"/>
              <a:gd name="connsiteX4" fmla="*/ 1664901 w 2302933"/>
              <a:gd name="connsiteY4" fmla="*/ 388125 h 5143499"/>
              <a:gd name="connsiteX5" fmla="*/ 1659824 w 2302933"/>
              <a:gd name="connsiteY5" fmla="*/ 404827 h 5143499"/>
              <a:gd name="connsiteX6" fmla="*/ 1647442 w 2302933"/>
              <a:gd name="connsiteY6" fmla="*/ 409064 h 5143499"/>
              <a:gd name="connsiteX7" fmla="*/ 1618443 w 2302933"/>
              <a:gd name="connsiteY7" fmla="*/ 410170 h 5143499"/>
              <a:gd name="connsiteX8" fmla="*/ 1548932 w 2302933"/>
              <a:gd name="connsiteY8" fmla="*/ 410170 h 5143499"/>
              <a:gd name="connsiteX9" fmla="*/ 1548904 w 2302933"/>
              <a:gd name="connsiteY9" fmla="*/ 410170 h 5143499"/>
              <a:gd name="connsiteX10" fmla="*/ 1548904 w 2302933"/>
              <a:gd name="connsiteY10" fmla="*/ 366377 h 5143499"/>
              <a:gd name="connsiteX11" fmla="*/ 1548877 w 2302933"/>
              <a:gd name="connsiteY11" fmla="*/ 310468 h 5143499"/>
              <a:gd name="connsiteX12" fmla="*/ 1618389 w 2302933"/>
              <a:gd name="connsiteY12" fmla="*/ 310468 h 5143499"/>
              <a:gd name="connsiteX13" fmla="*/ 1646438 w 2302933"/>
              <a:gd name="connsiteY13" fmla="*/ 311520 h 5143499"/>
              <a:gd name="connsiteX14" fmla="*/ 1654611 w 2302933"/>
              <a:gd name="connsiteY14" fmla="*/ 314569 h 5143499"/>
              <a:gd name="connsiteX15" fmla="*/ 1659715 w 2302933"/>
              <a:gd name="connsiteY15" fmla="*/ 330786 h 5143499"/>
              <a:gd name="connsiteX16" fmla="*/ 1652330 w 2302933"/>
              <a:gd name="connsiteY16" fmla="*/ 347866 h 5143499"/>
              <a:gd name="connsiteX17" fmla="*/ 1642338 w 2302933"/>
              <a:gd name="connsiteY17" fmla="*/ 350483 h 5143499"/>
              <a:gd name="connsiteX18" fmla="*/ 1618443 w 2302933"/>
              <a:gd name="connsiteY18" fmla="*/ 351104 h 5143499"/>
              <a:gd name="connsiteX19" fmla="*/ 1548932 w 2302933"/>
              <a:gd name="connsiteY19" fmla="*/ 351104 h 5143499"/>
              <a:gd name="connsiteX20" fmla="*/ 1548877 w 2302933"/>
              <a:gd name="connsiteY20" fmla="*/ 351104 h 5143499"/>
              <a:gd name="connsiteX21" fmla="*/ 1548877 w 2302933"/>
              <a:gd name="connsiteY21" fmla="*/ 310468 h 5143499"/>
              <a:gd name="connsiteX22" fmla="*/ 1772589 w 2302933"/>
              <a:gd name="connsiteY22" fmla="*/ 310441 h 5143499"/>
              <a:gd name="connsiteX23" fmla="*/ 1779595 w 2302933"/>
              <a:gd name="connsiteY23" fmla="*/ 310441 h 5143499"/>
              <a:gd name="connsiteX24" fmla="*/ 1820405 w 2302933"/>
              <a:gd name="connsiteY24" fmla="*/ 382674 h 5143499"/>
              <a:gd name="connsiteX25" fmla="*/ 1731208 w 2302933"/>
              <a:gd name="connsiteY25" fmla="*/ 382674 h 5143499"/>
              <a:gd name="connsiteX26" fmla="*/ 1772589 w 2302933"/>
              <a:gd name="connsiteY26" fmla="*/ 310441 h 5143499"/>
              <a:gd name="connsiteX27" fmla="*/ 552014 w 2302933"/>
              <a:gd name="connsiteY27" fmla="*/ 309956 h 5143499"/>
              <a:gd name="connsiteX28" fmla="*/ 588561 w 2302933"/>
              <a:gd name="connsiteY28" fmla="*/ 310334 h 5143499"/>
              <a:gd name="connsiteX29" fmla="*/ 605640 w 2302933"/>
              <a:gd name="connsiteY29" fmla="*/ 311818 h 5143499"/>
              <a:gd name="connsiteX30" fmla="*/ 620520 w 2302933"/>
              <a:gd name="connsiteY30" fmla="*/ 324500 h 5143499"/>
              <a:gd name="connsiteX31" fmla="*/ 622448 w 2302933"/>
              <a:gd name="connsiteY31" fmla="*/ 360657 h 5143499"/>
              <a:gd name="connsiteX32" fmla="*/ 620249 w 2302933"/>
              <a:gd name="connsiteY32" fmla="*/ 393873 h 5143499"/>
              <a:gd name="connsiteX33" fmla="*/ 606808 w 2302933"/>
              <a:gd name="connsiteY33" fmla="*/ 407148 h 5143499"/>
              <a:gd name="connsiteX34" fmla="*/ 560730 w 2302933"/>
              <a:gd name="connsiteY34" fmla="*/ 409739 h 5143499"/>
              <a:gd name="connsiteX35" fmla="*/ 521657 w 2302933"/>
              <a:gd name="connsiteY35" fmla="*/ 408606 h 5143499"/>
              <a:gd name="connsiteX36" fmla="*/ 506777 w 2302933"/>
              <a:gd name="connsiteY36" fmla="*/ 406690 h 5143499"/>
              <a:gd name="connsiteX37" fmla="*/ 499582 w 2302933"/>
              <a:gd name="connsiteY37" fmla="*/ 402669 h 5143499"/>
              <a:gd name="connsiteX38" fmla="*/ 495210 w 2302933"/>
              <a:gd name="connsiteY38" fmla="*/ 389448 h 5143499"/>
              <a:gd name="connsiteX39" fmla="*/ 494015 w 2302933"/>
              <a:gd name="connsiteY39" fmla="*/ 358012 h 5143499"/>
              <a:gd name="connsiteX40" fmla="*/ 496215 w 2302933"/>
              <a:gd name="connsiteY40" fmla="*/ 326146 h 5143499"/>
              <a:gd name="connsiteX41" fmla="*/ 500885 w 2302933"/>
              <a:gd name="connsiteY41" fmla="*/ 316378 h 5143499"/>
              <a:gd name="connsiteX42" fmla="*/ 511692 w 2302933"/>
              <a:gd name="connsiteY42" fmla="*/ 312141 h 5143499"/>
              <a:gd name="connsiteX43" fmla="*/ 552014 w 2302933"/>
              <a:gd name="connsiteY43" fmla="*/ 309956 h 5143499"/>
              <a:gd name="connsiteX44" fmla="*/ 899978 w 2302933"/>
              <a:gd name="connsiteY44" fmla="*/ 309956 h 5143499"/>
              <a:gd name="connsiteX45" fmla="*/ 936553 w 2302933"/>
              <a:gd name="connsiteY45" fmla="*/ 310333 h 5143499"/>
              <a:gd name="connsiteX46" fmla="*/ 953632 w 2302933"/>
              <a:gd name="connsiteY46" fmla="*/ 311817 h 5143499"/>
              <a:gd name="connsiteX47" fmla="*/ 968512 w 2302933"/>
              <a:gd name="connsiteY47" fmla="*/ 324499 h 5143499"/>
              <a:gd name="connsiteX48" fmla="*/ 970439 w 2302933"/>
              <a:gd name="connsiteY48" fmla="*/ 360657 h 5143499"/>
              <a:gd name="connsiteX49" fmla="*/ 968240 w 2302933"/>
              <a:gd name="connsiteY49" fmla="*/ 393873 h 5143499"/>
              <a:gd name="connsiteX50" fmla="*/ 954799 w 2302933"/>
              <a:gd name="connsiteY50" fmla="*/ 407148 h 5143499"/>
              <a:gd name="connsiteX51" fmla="*/ 908721 w 2302933"/>
              <a:gd name="connsiteY51" fmla="*/ 409739 h 5143499"/>
              <a:gd name="connsiteX52" fmla="*/ 869648 w 2302933"/>
              <a:gd name="connsiteY52" fmla="*/ 408605 h 5143499"/>
              <a:gd name="connsiteX53" fmla="*/ 854768 w 2302933"/>
              <a:gd name="connsiteY53" fmla="*/ 406690 h 5143499"/>
              <a:gd name="connsiteX54" fmla="*/ 847573 w 2302933"/>
              <a:gd name="connsiteY54" fmla="*/ 402669 h 5143499"/>
              <a:gd name="connsiteX55" fmla="*/ 843201 w 2302933"/>
              <a:gd name="connsiteY55" fmla="*/ 389447 h 5143499"/>
              <a:gd name="connsiteX56" fmla="*/ 842007 w 2302933"/>
              <a:gd name="connsiteY56" fmla="*/ 358012 h 5143499"/>
              <a:gd name="connsiteX57" fmla="*/ 844206 w 2302933"/>
              <a:gd name="connsiteY57" fmla="*/ 326145 h 5143499"/>
              <a:gd name="connsiteX58" fmla="*/ 848849 w 2302933"/>
              <a:gd name="connsiteY58" fmla="*/ 316378 h 5143499"/>
              <a:gd name="connsiteX59" fmla="*/ 859656 w 2302933"/>
              <a:gd name="connsiteY59" fmla="*/ 312141 h 5143499"/>
              <a:gd name="connsiteX60" fmla="*/ 899978 w 2302933"/>
              <a:gd name="connsiteY60" fmla="*/ 309956 h 5143499"/>
              <a:gd name="connsiteX61" fmla="*/ 1427802 w 2302933"/>
              <a:gd name="connsiteY61" fmla="*/ 309956 h 5143499"/>
              <a:gd name="connsiteX62" fmla="*/ 1464377 w 2302933"/>
              <a:gd name="connsiteY62" fmla="*/ 310333 h 5143499"/>
              <a:gd name="connsiteX63" fmla="*/ 1481456 w 2302933"/>
              <a:gd name="connsiteY63" fmla="*/ 311817 h 5143499"/>
              <a:gd name="connsiteX64" fmla="*/ 1496335 w 2302933"/>
              <a:gd name="connsiteY64" fmla="*/ 324499 h 5143499"/>
              <a:gd name="connsiteX65" fmla="*/ 1498263 w 2302933"/>
              <a:gd name="connsiteY65" fmla="*/ 360656 h 5143499"/>
              <a:gd name="connsiteX66" fmla="*/ 1496064 w 2302933"/>
              <a:gd name="connsiteY66" fmla="*/ 393872 h 5143499"/>
              <a:gd name="connsiteX67" fmla="*/ 1482623 w 2302933"/>
              <a:gd name="connsiteY67" fmla="*/ 407148 h 5143499"/>
              <a:gd name="connsiteX68" fmla="*/ 1436545 w 2302933"/>
              <a:gd name="connsiteY68" fmla="*/ 409738 h 5143499"/>
              <a:gd name="connsiteX69" fmla="*/ 1397472 w 2302933"/>
              <a:gd name="connsiteY69" fmla="*/ 408605 h 5143499"/>
              <a:gd name="connsiteX70" fmla="*/ 1382592 w 2302933"/>
              <a:gd name="connsiteY70" fmla="*/ 406689 h 5143499"/>
              <a:gd name="connsiteX71" fmla="*/ 1375397 w 2302933"/>
              <a:gd name="connsiteY71" fmla="*/ 402669 h 5143499"/>
              <a:gd name="connsiteX72" fmla="*/ 1371025 w 2302933"/>
              <a:gd name="connsiteY72" fmla="*/ 389447 h 5143499"/>
              <a:gd name="connsiteX73" fmla="*/ 1369831 w 2302933"/>
              <a:gd name="connsiteY73" fmla="*/ 358012 h 5143499"/>
              <a:gd name="connsiteX74" fmla="*/ 1372030 w 2302933"/>
              <a:gd name="connsiteY74" fmla="*/ 326145 h 5143499"/>
              <a:gd name="connsiteX75" fmla="*/ 1376673 w 2302933"/>
              <a:gd name="connsiteY75" fmla="*/ 316377 h 5143499"/>
              <a:gd name="connsiteX76" fmla="*/ 1387480 w 2302933"/>
              <a:gd name="connsiteY76" fmla="*/ 312141 h 5143499"/>
              <a:gd name="connsiteX77" fmla="*/ 1427802 w 2302933"/>
              <a:gd name="connsiteY77" fmla="*/ 309956 h 5143499"/>
              <a:gd name="connsiteX78" fmla="*/ 1223721 w 2302933"/>
              <a:gd name="connsiteY78" fmla="*/ 295168 h 5143499"/>
              <a:gd name="connsiteX79" fmla="*/ 1223721 w 2302933"/>
              <a:gd name="connsiteY79" fmla="*/ 425415 h 5143499"/>
              <a:gd name="connsiteX80" fmla="*/ 1344714 w 2302933"/>
              <a:gd name="connsiteY80" fmla="*/ 425415 h 5143499"/>
              <a:gd name="connsiteX81" fmla="*/ 1344714 w 2302933"/>
              <a:gd name="connsiteY81" fmla="*/ 410143 h 5143499"/>
              <a:gd name="connsiteX82" fmla="*/ 1241208 w 2302933"/>
              <a:gd name="connsiteY82" fmla="*/ 410143 h 5143499"/>
              <a:gd name="connsiteX83" fmla="*/ 1241208 w 2302933"/>
              <a:gd name="connsiteY83" fmla="*/ 295168 h 5143499"/>
              <a:gd name="connsiteX84" fmla="*/ 1223721 w 2302933"/>
              <a:gd name="connsiteY84" fmla="*/ 295168 h 5143499"/>
              <a:gd name="connsiteX85" fmla="*/ 1531445 w 2302933"/>
              <a:gd name="connsiteY85" fmla="*/ 295168 h 5143499"/>
              <a:gd name="connsiteX86" fmla="*/ 1531445 w 2302933"/>
              <a:gd name="connsiteY86" fmla="*/ 425415 h 5143499"/>
              <a:gd name="connsiteX87" fmla="*/ 1618443 w 2302933"/>
              <a:gd name="connsiteY87" fmla="*/ 425415 h 5143499"/>
              <a:gd name="connsiteX88" fmla="*/ 1645895 w 2302933"/>
              <a:gd name="connsiteY88" fmla="*/ 424552 h 5143499"/>
              <a:gd name="connsiteX89" fmla="*/ 1664956 w 2302933"/>
              <a:gd name="connsiteY89" fmla="*/ 421584 h 5143499"/>
              <a:gd name="connsiteX90" fmla="*/ 1675573 w 2302933"/>
              <a:gd name="connsiteY90" fmla="*/ 415297 h 5143499"/>
              <a:gd name="connsiteX91" fmla="*/ 1682768 w 2302933"/>
              <a:gd name="connsiteY91" fmla="*/ 388395 h 5143499"/>
              <a:gd name="connsiteX92" fmla="*/ 1677908 w 2302933"/>
              <a:gd name="connsiteY92" fmla="*/ 365918 h 5143499"/>
              <a:gd name="connsiteX93" fmla="*/ 1661344 w 2302933"/>
              <a:gd name="connsiteY93" fmla="*/ 356905 h 5143499"/>
              <a:gd name="connsiteX94" fmla="*/ 1674025 w 2302933"/>
              <a:gd name="connsiteY94" fmla="*/ 347461 h 5143499"/>
              <a:gd name="connsiteX95" fmla="*/ 1677582 w 2302933"/>
              <a:gd name="connsiteY95" fmla="*/ 328573 h 5143499"/>
              <a:gd name="connsiteX96" fmla="*/ 1673943 w 2302933"/>
              <a:gd name="connsiteY96" fmla="*/ 310441 h 5143499"/>
              <a:gd name="connsiteX97" fmla="*/ 1648203 w 2302933"/>
              <a:gd name="connsiteY97" fmla="*/ 296032 h 5143499"/>
              <a:gd name="connsiteX98" fmla="*/ 1618443 w 2302933"/>
              <a:gd name="connsiteY98" fmla="*/ 295168 h 5143499"/>
              <a:gd name="connsiteX99" fmla="*/ 1531445 w 2302933"/>
              <a:gd name="connsiteY99" fmla="*/ 295168 h 5143499"/>
              <a:gd name="connsiteX100" fmla="*/ 1761646 w 2302933"/>
              <a:gd name="connsiteY100" fmla="*/ 295168 h 5143499"/>
              <a:gd name="connsiteX101" fmla="*/ 1687329 w 2302933"/>
              <a:gd name="connsiteY101" fmla="*/ 425415 h 5143499"/>
              <a:gd name="connsiteX102" fmla="*/ 1707096 w 2302933"/>
              <a:gd name="connsiteY102" fmla="*/ 425415 h 5143499"/>
              <a:gd name="connsiteX103" fmla="*/ 1722736 w 2302933"/>
              <a:gd name="connsiteY103" fmla="*/ 397946 h 5143499"/>
              <a:gd name="connsiteX104" fmla="*/ 1828741 w 2302933"/>
              <a:gd name="connsiteY104" fmla="*/ 397946 h 5143499"/>
              <a:gd name="connsiteX105" fmla="*/ 1844300 w 2302933"/>
              <a:gd name="connsiteY105" fmla="*/ 425415 h 5143499"/>
              <a:gd name="connsiteX106" fmla="*/ 1863714 w 2302933"/>
              <a:gd name="connsiteY106" fmla="*/ 425415 h 5143499"/>
              <a:gd name="connsiteX107" fmla="*/ 1789587 w 2302933"/>
              <a:gd name="connsiteY107" fmla="*/ 295168 h 5143499"/>
              <a:gd name="connsiteX108" fmla="*/ 1761646 w 2302933"/>
              <a:gd name="connsiteY108" fmla="*/ 295168 h 5143499"/>
              <a:gd name="connsiteX109" fmla="*/ 1879083 w 2302933"/>
              <a:gd name="connsiteY109" fmla="*/ 295168 h 5143499"/>
              <a:gd name="connsiteX110" fmla="*/ 1879083 w 2302933"/>
              <a:gd name="connsiteY110" fmla="*/ 425415 h 5143499"/>
              <a:gd name="connsiteX111" fmla="*/ 2000076 w 2302933"/>
              <a:gd name="connsiteY111" fmla="*/ 425415 h 5143499"/>
              <a:gd name="connsiteX112" fmla="*/ 2000076 w 2302933"/>
              <a:gd name="connsiteY112" fmla="*/ 410143 h 5143499"/>
              <a:gd name="connsiteX113" fmla="*/ 1896570 w 2302933"/>
              <a:gd name="connsiteY113" fmla="*/ 410143 h 5143499"/>
              <a:gd name="connsiteX114" fmla="*/ 1896570 w 2302933"/>
              <a:gd name="connsiteY114" fmla="*/ 295168 h 5143499"/>
              <a:gd name="connsiteX115" fmla="*/ 1879083 w 2302933"/>
              <a:gd name="connsiteY115" fmla="*/ 295168 h 5143499"/>
              <a:gd name="connsiteX116" fmla="*/ 1124912 w 2302933"/>
              <a:gd name="connsiteY116" fmla="*/ 294440 h 5143499"/>
              <a:gd name="connsiteX117" fmla="*/ 1069656 w 2302933"/>
              <a:gd name="connsiteY117" fmla="*/ 298920 h 5143499"/>
              <a:gd name="connsiteX118" fmla="*/ 1051844 w 2302933"/>
              <a:gd name="connsiteY118" fmla="*/ 317808 h 5143499"/>
              <a:gd name="connsiteX119" fmla="*/ 1047906 w 2302933"/>
              <a:gd name="connsiteY119" fmla="*/ 360090 h 5143499"/>
              <a:gd name="connsiteX120" fmla="*/ 1055102 w 2302933"/>
              <a:gd name="connsiteY120" fmla="*/ 410467 h 5143499"/>
              <a:gd name="connsiteX121" fmla="*/ 1075928 w 2302933"/>
              <a:gd name="connsiteY121" fmla="*/ 422879 h 5143499"/>
              <a:gd name="connsiteX122" fmla="*/ 1132297 w 2302933"/>
              <a:gd name="connsiteY122" fmla="*/ 425443 h 5143499"/>
              <a:gd name="connsiteX123" fmla="*/ 1186739 w 2302933"/>
              <a:gd name="connsiteY123" fmla="*/ 421530 h 5143499"/>
              <a:gd name="connsiteX124" fmla="*/ 1199990 w 2302933"/>
              <a:gd name="connsiteY124" fmla="*/ 413516 h 5143499"/>
              <a:gd name="connsiteX125" fmla="*/ 1206316 w 2302933"/>
              <a:gd name="connsiteY125" fmla="*/ 398433 h 5143499"/>
              <a:gd name="connsiteX126" fmla="*/ 1208326 w 2302933"/>
              <a:gd name="connsiteY126" fmla="*/ 359119 h 5143499"/>
              <a:gd name="connsiteX127" fmla="*/ 1122387 w 2302933"/>
              <a:gd name="connsiteY127" fmla="*/ 359119 h 5143499"/>
              <a:gd name="connsiteX128" fmla="*/ 1122359 w 2302933"/>
              <a:gd name="connsiteY128" fmla="*/ 359119 h 5143499"/>
              <a:gd name="connsiteX129" fmla="*/ 1122359 w 2302933"/>
              <a:gd name="connsiteY129" fmla="*/ 374364 h 5143499"/>
              <a:gd name="connsiteX130" fmla="*/ 1190731 w 2302933"/>
              <a:gd name="connsiteY130" fmla="*/ 374364 h 5143499"/>
              <a:gd name="connsiteX131" fmla="*/ 1187608 w 2302933"/>
              <a:gd name="connsiteY131" fmla="*/ 400376 h 5143499"/>
              <a:gd name="connsiteX132" fmla="*/ 1174412 w 2302933"/>
              <a:gd name="connsiteY132" fmla="*/ 407877 h 5143499"/>
              <a:gd name="connsiteX133" fmla="*/ 1138977 w 2302933"/>
              <a:gd name="connsiteY133" fmla="*/ 409793 h 5143499"/>
              <a:gd name="connsiteX134" fmla="*/ 1082716 w 2302933"/>
              <a:gd name="connsiteY134" fmla="*/ 407796 h 5143499"/>
              <a:gd name="connsiteX135" fmla="*/ 1072914 w 2302933"/>
              <a:gd name="connsiteY135" fmla="*/ 404126 h 5143499"/>
              <a:gd name="connsiteX136" fmla="*/ 1068108 w 2302933"/>
              <a:gd name="connsiteY136" fmla="*/ 396058 h 5143499"/>
              <a:gd name="connsiteX137" fmla="*/ 1065719 w 2302933"/>
              <a:gd name="connsiteY137" fmla="*/ 357607 h 5143499"/>
              <a:gd name="connsiteX138" fmla="*/ 1067103 w 2302933"/>
              <a:gd name="connsiteY138" fmla="*/ 329033 h 5143499"/>
              <a:gd name="connsiteX139" fmla="*/ 1072154 w 2302933"/>
              <a:gd name="connsiteY139" fmla="*/ 316674 h 5143499"/>
              <a:gd name="connsiteX140" fmla="*/ 1088201 w 2302933"/>
              <a:gd name="connsiteY140" fmla="*/ 311521 h 5143499"/>
              <a:gd name="connsiteX141" fmla="*/ 1127844 w 2302933"/>
              <a:gd name="connsiteY141" fmla="*/ 310091 h 5143499"/>
              <a:gd name="connsiteX142" fmla="*/ 1162899 w 2302933"/>
              <a:gd name="connsiteY142" fmla="*/ 311035 h 5143499"/>
              <a:gd name="connsiteX143" fmla="*/ 1177887 w 2302933"/>
              <a:gd name="connsiteY143" fmla="*/ 312951 h 5143499"/>
              <a:gd name="connsiteX144" fmla="*/ 1185191 w 2302933"/>
              <a:gd name="connsiteY144" fmla="*/ 316567 h 5143499"/>
              <a:gd name="connsiteX145" fmla="*/ 1189427 w 2302933"/>
              <a:gd name="connsiteY145" fmla="*/ 335643 h 5143499"/>
              <a:gd name="connsiteX146" fmla="*/ 1207484 w 2302933"/>
              <a:gd name="connsiteY146" fmla="*/ 335643 h 5143499"/>
              <a:gd name="connsiteX147" fmla="*/ 1205366 w 2302933"/>
              <a:gd name="connsiteY147" fmla="*/ 317619 h 5143499"/>
              <a:gd name="connsiteX148" fmla="*/ 1198741 w 2302933"/>
              <a:gd name="connsiteY148" fmla="*/ 306367 h 5143499"/>
              <a:gd name="connsiteX149" fmla="*/ 1178294 w 2302933"/>
              <a:gd name="connsiteY149" fmla="*/ 296734 h 5143499"/>
              <a:gd name="connsiteX150" fmla="*/ 1155296 w 2302933"/>
              <a:gd name="connsiteY150" fmla="*/ 295169 h 5143499"/>
              <a:gd name="connsiteX151" fmla="*/ 1124912 w 2302933"/>
              <a:gd name="connsiteY151" fmla="*/ 294440 h 5143499"/>
              <a:gd name="connsiteX152" fmla="*/ 737278 w 2302933"/>
              <a:gd name="connsiteY152" fmla="*/ 294387 h 5143499"/>
              <a:gd name="connsiteX153" fmla="*/ 683216 w 2302933"/>
              <a:gd name="connsiteY153" fmla="*/ 297166 h 5143499"/>
              <a:gd name="connsiteX154" fmla="*/ 659512 w 2302933"/>
              <a:gd name="connsiteY154" fmla="*/ 316621 h 5143499"/>
              <a:gd name="connsiteX155" fmla="*/ 655683 w 2302933"/>
              <a:gd name="connsiteY155" fmla="*/ 361952 h 5143499"/>
              <a:gd name="connsiteX156" fmla="*/ 660761 w 2302933"/>
              <a:gd name="connsiteY156" fmla="*/ 407040 h 5143499"/>
              <a:gd name="connsiteX157" fmla="*/ 680528 w 2302933"/>
              <a:gd name="connsiteY157" fmla="*/ 422367 h 5143499"/>
              <a:gd name="connsiteX158" fmla="*/ 739966 w 2302933"/>
              <a:gd name="connsiteY158" fmla="*/ 425416 h 5143499"/>
              <a:gd name="connsiteX159" fmla="*/ 787104 w 2302933"/>
              <a:gd name="connsiteY159" fmla="*/ 422744 h 5143499"/>
              <a:gd name="connsiteX160" fmla="*/ 806599 w 2302933"/>
              <a:gd name="connsiteY160" fmla="*/ 404909 h 5143499"/>
              <a:gd name="connsiteX161" fmla="*/ 808717 w 2302933"/>
              <a:gd name="connsiteY161" fmla="*/ 380489 h 5143499"/>
              <a:gd name="connsiteX162" fmla="*/ 791719 w 2302933"/>
              <a:gd name="connsiteY162" fmla="*/ 380489 h 5143499"/>
              <a:gd name="connsiteX163" fmla="*/ 790118 w 2302933"/>
              <a:gd name="connsiteY163" fmla="*/ 399458 h 5143499"/>
              <a:gd name="connsiteX164" fmla="*/ 785230 w 2302933"/>
              <a:gd name="connsiteY164" fmla="*/ 405313 h 5143499"/>
              <a:gd name="connsiteX165" fmla="*/ 774369 w 2302933"/>
              <a:gd name="connsiteY165" fmla="*/ 408228 h 5143499"/>
              <a:gd name="connsiteX166" fmla="*/ 756937 w 2302933"/>
              <a:gd name="connsiteY166" fmla="*/ 409226 h 5143499"/>
              <a:gd name="connsiteX167" fmla="*/ 734807 w 2302933"/>
              <a:gd name="connsiteY167" fmla="*/ 409739 h 5143499"/>
              <a:gd name="connsiteX168" fmla="*/ 692258 w 2302933"/>
              <a:gd name="connsiteY168" fmla="*/ 408201 h 5143499"/>
              <a:gd name="connsiteX169" fmla="*/ 680311 w 2302933"/>
              <a:gd name="connsiteY169" fmla="*/ 404045 h 5143499"/>
              <a:gd name="connsiteX170" fmla="*/ 675451 w 2302933"/>
              <a:gd name="connsiteY170" fmla="*/ 393117 h 5143499"/>
              <a:gd name="connsiteX171" fmla="*/ 674093 w 2302933"/>
              <a:gd name="connsiteY171" fmla="*/ 375659 h 5143499"/>
              <a:gd name="connsiteX172" fmla="*/ 673414 w 2302933"/>
              <a:gd name="connsiteY172" fmla="*/ 354963 h 5143499"/>
              <a:gd name="connsiteX173" fmla="*/ 675179 w 2302933"/>
              <a:gd name="connsiteY173" fmla="*/ 328439 h 5143499"/>
              <a:gd name="connsiteX174" fmla="*/ 680691 w 2302933"/>
              <a:gd name="connsiteY174" fmla="*/ 315838 h 5143499"/>
              <a:gd name="connsiteX175" fmla="*/ 697580 w 2302933"/>
              <a:gd name="connsiteY175" fmla="*/ 311413 h 5143499"/>
              <a:gd name="connsiteX176" fmla="*/ 736382 w 2302933"/>
              <a:gd name="connsiteY176" fmla="*/ 310037 h 5143499"/>
              <a:gd name="connsiteX177" fmla="*/ 781700 w 2302933"/>
              <a:gd name="connsiteY177" fmla="*/ 313949 h 5143499"/>
              <a:gd name="connsiteX178" fmla="*/ 788814 w 2302933"/>
              <a:gd name="connsiteY178" fmla="*/ 320020 h 5143499"/>
              <a:gd name="connsiteX179" fmla="*/ 790633 w 2302933"/>
              <a:gd name="connsiteY179" fmla="*/ 333323 h 5143499"/>
              <a:gd name="connsiteX180" fmla="*/ 790742 w 2302933"/>
              <a:gd name="connsiteY180" fmla="*/ 337802 h 5143499"/>
              <a:gd name="connsiteX181" fmla="*/ 806979 w 2302933"/>
              <a:gd name="connsiteY181" fmla="*/ 337802 h 5143499"/>
              <a:gd name="connsiteX182" fmla="*/ 805350 w 2302933"/>
              <a:gd name="connsiteY182" fmla="*/ 315002 h 5143499"/>
              <a:gd name="connsiteX183" fmla="*/ 798589 w 2302933"/>
              <a:gd name="connsiteY183" fmla="*/ 304073 h 5143499"/>
              <a:gd name="connsiteX184" fmla="*/ 785963 w 2302933"/>
              <a:gd name="connsiteY184" fmla="*/ 297733 h 5143499"/>
              <a:gd name="connsiteX185" fmla="*/ 737278 w 2302933"/>
              <a:gd name="connsiteY185" fmla="*/ 294387 h 5143499"/>
              <a:gd name="connsiteX186" fmla="*/ 562114 w 2302933"/>
              <a:gd name="connsiteY186" fmla="*/ 294333 h 5143499"/>
              <a:gd name="connsiteX187" fmla="*/ 504252 w 2302933"/>
              <a:gd name="connsiteY187" fmla="*/ 296977 h 5143499"/>
              <a:gd name="connsiteX188" fmla="*/ 480547 w 2302933"/>
              <a:gd name="connsiteY188" fmla="*/ 315190 h 5143499"/>
              <a:gd name="connsiteX189" fmla="*/ 476230 w 2302933"/>
              <a:gd name="connsiteY189" fmla="*/ 359362 h 5143499"/>
              <a:gd name="connsiteX190" fmla="*/ 478185 w 2302933"/>
              <a:gd name="connsiteY190" fmla="*/ 396760 h 5143499"/>
              <a:gd name="connsiteX191" fmla="*/ 486005 w 2302933"/>
              <a:gd name="connsiteY191" fmla="*/ 413948 h 5143499"/>
              <a:gd name="connsiteX192" fmla="*/ 496079 w 2302933"/>
              <a:gd name="connsiteY192" fmla="*/ 420829 h 5143499"/>
              <a:gd name="connsiteX193" fmla="*/ 511529 w 2302933"/>
              <a:gd name="connsiteY193" fmla="*/ 423986 h 5143499"/>
              <a:gd name="connsiteX194" fmla="*/ 535206 w 2302933"/>
              <a:gd name="connsiteY194" fmla="*/ 424930 h 5143499"/>
              <a:gd name="connsiteX195" fmla="*/ 568007 w 2302933"/>
              <a:gd name="connsiteY195" fmla="*/ 425416 h 5143499"/>
              <a:gd name="connsiteX196" fmla="*/ 611261 w 2302933"/>
              <a:gd name="connsiteY196" fmla="*/ 423176 h 5143499"/>
              <a:gd name="connsiteX197" fmla="*/ 630214 w 2302933"/>
              <a:gd name="connsiteY197" fmla="*/ 414839 h 5143499"/>
              <a:gd name="connsiteX198" fmla="*/ 638034 w 2302933"/>
              <a:gd name="connsiteY198" fmla="*/ 396760 h 5143499"/>
              <a:gd name="connsiteX199" fmla="*/ 640288 w 2302933"/>
              <a:gd name="connsiteY199" fmla="*/ 360360 h 5143499"/>
              <a:gd name="connsiteX200" fmla="*/ 638848 w 2302933"/>
              <a:gd name="connsiteY200" fmla="*/ 329249 h 5143499"/>
              <a:gd name="connsiteX201" fmla="*/ 635671 w 2302933"/>
              <a:gd name="connsiteY201" fmla="*/ 314138 h 5143499"/>
              <a:gd name="connsiteX202" fmla="*/ 629616 w 2302933"/>
              <a:gd name="connsiteY202" fmla="*/ 304829 h 5143499"/>
              <a:gd name="connsiteX203" fmla="*/ 609496 w 2302933"/>
              <a:gd name="connsiteY203" fmla="*/ 296491 h 5143499"/>
              <a:gd name="connsiteX204" fmla="*/ 562114 w 2302933"/>
              <a:gd name="connsiteY204" fmla="*/ 294333 h 5143499"/>
              <a:gd name="connsiteX205" fmla="*/ 910051 w 2302933"/>
              <a:gd name="connsiteY205" fmla="*/ 294332 h 5143499"/>
              <a:gd name="connsiteX206" fmla="*/ 852216 w 2302933"/>
              <a:gd name="connsiteY206" fmla="*/ 296977 h 5143499"/>
              <a:gd name="connsiteX207" fmla="*/ 828484 w 2302933"/>
              <a:gd name="connsiteY207" fmla="*/ 315190 h 5143499"/>
              <a:gd name="connsiteX208" fmla="*/ 824167 w 2302933"/>
              <a:gd name="connsiteY208" fmla="*/ 359361 h 5143499"/>
              <a:gd name="connsiteX209" fmla="*/ 826122 w 2302933"/>
              <a:gd name="connsiteY209" fmla="*/ 396760 h 5143499"/>
              <a:gd name="connsiteX210" fmla="*/ 833942 w 2302933"/>
              <a:gd name="connsiteY210" fmla="*/ 413948 h 5143499"/>
              <a:gd name="connsiteX211" fmla="*/ 844016 w 2302933"/>
              <a:gd name="connsiteY211" fmla="*/ 420829 h 5143499"/>
              <a:gd name="connsiteX212" fmla="*/ 859466 w 2302933"/>
              <a:gd name="connsiteY212" fmla="*/ 423986 h 5143499"/>
              <a:gd name="connsiteX213" fmla="*/ 883143 w 2302933"/>
              <a:gd name="connsiteY213" fmla="*/ 424930 h 5143499"/>
              <a:gd name="connsiteX214" fmla="*/ 915944 w 2302933"/>
              <a:gd name="connsiteY214" fmla="*/ 425416 h 5143499"/>
              <a:gd name="connsiteX215" fmla="*/ 959198 w 2302933"/>
              <a:gd name="connsiteY215" fmla="*/ 423176 h 5143499"/>
              <a:gd name="connsiteX216" fmla="*/ 978151 w 2302933"/>
              <a:gd name="connsiteY216" fmla="*/ 414838 h 5143499"/>
              <a:gd name="connsiteX217" fmla="*/ 985971 w 2302933"/>
              <a:gd name="connsiteY217" fmla="*/ 396760 h 5143499"/>
              <a:gd name="connsiteX218" fmla="*/ 988225 w 2302933"/>
              <a:gd name="connsiteY218" fmla="*/ 360360 h 5143499"/>
              <a:gd name="connsiteX219" fmla="*/ 986785 w 2302933"/>
              <a:gd name="connsiteY219" fmla="*/ 329248 h 5143499"/>
              <a:gd name="connsiteX220" fmla="*/ 983608 w 2302933"/>
              <a:gd name="connsiteY220" fmla="*/ 314138 h 5143499"/>
              <a:gd name="connsiteX221" fmla="*/ 977553 w 2302933"/>
              <a:gd name="connsiteY221" fmla="*/ 304829 h 5143499"/>
              <a:gd name="connsiteX222" fmla="*/ 957433 w 2302933"/>
              <a:gd name="connsiteY222" fmla="*/ 296491 h 5143499"/>
              <a:gd name="connsiteX223" fmla="*/ 910051 w 2302933"/>
              <a:gd name="connsiteY223" fmla="*/ 294332 h 5143499"/>
              <a:gd name="connsiteX224" fmla="*/ 1437902 w 2302933"/>
              <a:gd name="connsiteY224" fmla="*/ 294332 h 5143499"/>
              <a:gd name="connsiteX225" fmla="*/ 1380067 w 2302933"/>
              <a:gd name="connsiteY225" fmla="*/ 296977 h 5143499"/>
              <a:gd name="connsiteX226" fmla="*/ 1356335 w 2302933"/>
              <a:gd name="connsiteY226" fmla="*/ 315190 h 5143499"/>
              <a:gd name="connsiteX227" fmla="*/ 1352018 w 2302933"/>
              <a:gd name="connsiteY227" fmla="*/ 359361 h 5143499"/>
              <a:gd name="connsiteX228" fmla="*/ 1353973 w 2302933"/>
              <a:gd name="connsiteY228" fmla="*/ 396759 h 5143499"/>
              <a:gd name="connsiteX229" fmla="*/ 1361793 w 2302933"/>
              <a:gd name="connsiteY229" fmla="*/ 413948 h 5143499"/>
              <a:gd name="connsiteX230" fmla="*/ 1371867 w 2302933"/>
              <a:gd name="connsiteY230" fmla="*/ 420828 h 5143499"/>
              <a:gd name="connsiteX231" fmla="*/ 1387317 w 2302933"/>
              <a:gd name="connsiteY231" fmla="*/ 423985 h 5143499"/>
              <a:gd name="connsiteX232" fmla="*/ 1410994 w 2302933"/>
              <a:gd name="connsiteY232" fmla="*/ 424930 h 5143499"/>
              <a:gd name="connsiteX233" fmla="*/ 1443795 w 2302933"/>
              <a:gd name="connsiteY233" fmla="*/ 425416 h 5143499"/>
              <a:gd name="connsiteX234" fmla="*/ 1487049 w 2302933"/>
              <a:gd name="connsiteY234" fmla="*/ 423176 h 5143499"/>
              <a:gd name="connsiteX235" fmla="*/ 1506002 w 2302933"/>
              <a:gd name="connsiteY235" fmla="*/ 414838 h 5143499"/>
              <a:gd name="connsiteX236" fmla="*/ 1513822 w 2302933"/>
              <a:gd name="connsiteY236" fmla="*/ 396759 h 5143499"/>
              <a:gd name="connsiteX237" fmla="*/ 1516075 w 2302933"/>
              <a:gd name="connsiteY237" fmla="*/ 360360 h 5143499"/>
              <a:gd name="connsiteX238" fmla="*/ 1514636 w 2302933"/>
              <a:gd name="connsiteY238" fmla="*/ 329248 h 5143499"/>
              <a:gd name="connsiteX239" fmla="*/ 1511459 w 2302933"/>
              <a:gd name="connsiteY239" fmla="*/ 314138 h 5143499"/>
              <a:gd name="connsiteX240" fmla="*/ 1505404 w 2302933"/>
              <a:gd name="connsiteY240" fmla="*/ 304829 h 5143499"/>
              <a:gd name="connsiteX241" fmla="*/ 1485284 w 2302933"/>
              <a:gd name="connsiteY241" fmla="*/ 296491 h 5143499"/>
              <a:gd name="connsiteX242" fmla="*/ 1437902 w 2302933"/>
              <a:gd name="connsiteY242" fmla="*/ 294332 h 5143499"/>
              <a:gd name="connsiteX243" fmla="*/ 0 w 2302933"/>
              <a:gd name="connsiteY243" fmla="*/ 0 h 5143499"/>
              <a:gd name="connsiteX244" fmla="*/ 2297289 w 2302933"/>
              <a:gd name="connsiteY244" fmla="*/ 11289 h 5143499"/>
              <a:gd name="connsiteX245" fmla="*/ 2302933 w 2302933"/>
              <a:gd name="connsiteY245" fmla="*/ 5143499 h 5143499"/>
              <a:gd name="connsiteX246" fmla="*/ 0 w 2302933"/>
              <a:gd name="connsiteY246" fmla="*/ 5143499 h 5143499"/>
              <a:gd name="connsiteX247" fmla="*/ 0 w 2302933"/>
              <a:gd name="connsiteY247" fmla="*/ 0 h 5143499"/>
              <a:gd name="connsiteX0" fmla="*/ 1548904 w 2302933"/>
              <a:gd name="connsiteY0" fmla="*/ 372021 h 5149143"/>
              <a:gd name="connsiteX1" fmla="*/ 1618416 w 2302933"/>
              <a:gd name="connsiteY1" fmla="*/ 372021 h 5149143"/>
              <a:gd name="connsiteX2" fmla="*/ 1650158 w 2302933"/>
              <a:gd name="connsiteY2" fmla="*/ 372965 h 5149143"/>
              <a:gd name="connsiteX3" fmla="*/ 1659227 w 2302933"/>
              <a:gd name="connsiteY3" fmla="*/ 376392 h 5149143"/>
              <a:gd name="connsiteX4" fmla="*/ 1664901 w 2302933"/>
              <a:gd name="connsiteY4" fmla="*/ 393769 h 5149143"/>
              <a:gd name="connsiteX5" fmla="*/ 1659824 w 2302933"/>
              <a:gd name="connsiteY5" fmla="*/ 410471 h 5149143"/>
              <a:gd name="connsiteX6" fmla="*/ 1647442 w 2302933"/>
              <a:gd name="connsiteY6" fmla="*/ 414708 h 5149143"/>
              <a:gd name="connsiteX7" fmla="*/ 1618443 w 2302933"/>
              <a:gd name="connsiteY7" fmla="*/ 415814 h 5149143"/>
              <a:gd name="connsiteX8" fmla="*/ 1548932 w 2302933"/>
              <a:gd name="connsiteY8" fmla="*/ 415814 h 5149143"/>
              <a:gd name="connsiteX9" fmla="*/ 1548904 w 2302933"/>
              <a:gd name="connsiteY9" fmla="*/ 415814 h 5149143"/>
              <a:gd name="connsiteX10" fmla="*/ 1548904 w 2302933"/>
              <a:gd name="connsiteY10" fmla="*/ 372021 h 5149143"/>
              <a:gd name="connsiteX11" fmla="*/ 1548877 w 2302933"/>
              <a:gd name="connsiteY11" fmla="*/ 316112 h 5149143"/>
              <a:gd name="connsiteX12" fmla="*/ 1618389 w 2302933"/>
              <a:gd name="connsiteY12" fmla="*/ 316112 h 5149143"/>
              <a:gd name="connsiteX13" fmla="*/ 1646438 w 2302933"/>
              <a:gd name="connsiteY13" fmla="*/ 317164 h 5149143"/>
              <a:gd name="connsiteX14" fmla="*/ 1654611 w 2302933"/>
              <a:gd name="connsiteY14" fmla="*/ 320213 h 5149143"/>
              <a:gd name="connsiteX15" fmla="*/ 1659715 w 2302933"/>
              <a:gd name="connsiteY15" fmla="*/ 336430 h 5149143"/>
              <a:gd name="connsiteX16" fmla="*/ 1652330 w 2302933"/>
              <a:gd name="connsiteY16" fmla="*/ 353510 h 5149143"/>
              <a:gd name="connsiteX17" fmla="*/ 1642338 w 2302933"/>
              <a:gd name="connsiteY17" fmla="*/ 356127 h 5149143"/>
              <a:gd name="connsiteX18" fmla="*/ 1618443 w 2302933"/>
              <a:gd name="connsiteY18" fmla="*/ 356748 h 5149143"/>
              <a:gd name="connsiteX19" fmla="*/ 1548932 w 2302933"/>
              <a:gd name="connsiteY19" fmla="*/ 356748 h 5149143"/>
              <a:gd name="connsiteX20" fmla="*/ 1548877 w 2302933"/>
              <a:gd name="connsiteY20" fmla="*/ 356748 h 5149143"/>
              <a:gd name="connsiteX21" fmla="*/ 1548877 w 2302933"/>
              <a:gd name="connsiteY21" fmla="*/ 316112 h 5149143"/>
              <a:gd name="connsiteX22" fmla="*/ 1772589 w 2302933"/>
              <a:gd name="connsiteY22" fmla="*/ 316085 h 5149143"/>
              <a:gd name="connsiteX23" fmla="*/ 1779595 w 2302933"/>
              <a:gd name="connsiteY23" fmla="*/ 316085 h 5149143"/>
              <a:gd name="connsiteX24" fmla="*/ 1820405 w 2302933"/>
              <a:gd name="connsiteY24" fmla="*/ 388318 h 5149143"/>
              <a:gd name="connsiteX25" fmla="*/ 1731208 w 2302933"/>
              <a:gd name="connsiteY25" fmla="*/ 388318 h 5149143"/>
              <a:gd name="connsiteX26" fmla="*/ 1772589 w 2302933"/>
              <a:gd name="connsiteY26" fmla="*/ 316085 h 5149143"/>
              <a:gd name="connsiteX27" fmla="*/ 552014 w 2302933"/>
              <a:gd name="connsiteY27" fmla="*/ 315600 h 5149143"/>
              <a:gd name="connsiteX28" fmla="*/ 588561 w 2302933"/>
              <a:gd name="connsiteY28" fmla="*/ 315978 h 5149143"/>
              <a:gd name="connsiteX29" fmla="*/ 605640 w 2302933"/>
              <a:gd name="connsiteY29" fmla="*/ 317462 h 5149143"/>
              <a:gd name="connsiteX30" fmla="*/ 620520 w 2302933"/>
              <a:gd name="connsiteY30" fmla="*/ 330144 h 5149143"/>
              <a:gd name="connsiteX31" fmla="*/ 622448 w 2302933"/>
              <a:gd name="connsiteY31" fmla="*/ 366301 h 5149143"/>
              <a:gd name="connsiteX32" fmla="*/ 620249 w 2302933"/>
              <a:gd name="connsiteY32" fmla="*/ 399517 h 5149143"/>
              <a:gd name="connsiteX33" fmla="*/ 606808 w 2302933"/>
              <a:gd name="connsiteY33" fmla="*/ 412792 h 5149143"/>
              <a:gd name="connsiteX34" fmla="*/ 560730 w 2302933"/>
              <a:gd name="connsiteY34" fmla="*/ 415383 h 5149143"/>
              <a:gd name="connsiteX35" fmla="*/ 521657 w 2302933"/>
              <a:gd name="connsiteY35" fmla="*/ 414250 h 5149143"/>
              <a:gd name="connsiteX36" fmla="*/ 506777 w 2302933"/>
              <a:gd name="connsiteY36" fmla="*/ 412334 h 5149143"/>
              <a:gd name="connsiteX37" fmla="*/ 499582 w 2302933"/>
              <a:gd name="connsiteY37" fmla="*/ 408313 h 5149143"/>
              <a:gd name="connsiteX38" fmla="*/ 495210 w 2302933"/>
              <a:gd name="connsiteY38" fmla="*/ 395092 h 5149143"/>
              <a:gd name="connsiteX39" fmla="*/ 494015 w 2302933"/>
              <a:gd name="connsiteY39" fmla="*/ 363656 h 5149143"/>
              <a:gd name="connsiteX40" fmla="*/ 496215 w 2302933"/>
              <a:gd name="connsiteY40" fmla="*/ 331790 h 5149143"/>
              <a:gd name="connsiteX41" fmla="*/ 500885 w 2302933"/>
              <a:gd name="connsiteY41" fmla="*/ 322022 h 5149143"/>
              <a:gd name="connsiteX42" fmla="*/ 511692 w 2302933"/>
              <a:gd name="connsiteY42" fmla="*/ 317785 h 5149143"/>
              <a:gd name="connsiteX43" fmla="*/ 552014 w 2302933"/>
              <a:gd name="connsiteY43" fmla="*/ 315600 h 5149143"/>
              <a:gd name="connsiteX44" fmla="*/ 899978 w 2302933"/>
              <a:gd name="connsiteY44" fmla="*/ 315600 h 5149143"/>
              <a:gd name="connsiteX45" fmla="*/ 936553 w 2302933"/>
              <a:gd name="connsiteY45" fmla="*/ 315977 h 5149143"/>
              <a:gd name="connsiteX46" fmla="*/ 953632 w 2302933"/>
              <a:gd name="connsiteY46" fmla="*/ 317461 h 5149143"/>
              <a:gd name="connsiteX47" fmla="*/ 968512 w 2302933"/>
              <a:gd name="connsiteY47" fmla="*/ 330143 h 5149143"/>
              <a:gd name="connsiteX48" fmla="*/ 970439 w 2302933"/>
              <a:gd name="connsiteY48" fmla="*/ 366301 h 5149143"/>
              <a:gd name="connsiteX49" fmla="*/ 968240 w 2302933"/>
              <a:gd name="connsiteY49" fmla="*/ 399517 h 5149143"/>
              <a:gd name="connsiteX50" fmla="*/ 954799 w 2302933"/>
              <a:gd name="connsiteY50" fmla="*/ 412792 h 5149143"/>
              <a:gd name="connsiteX51" fmla="*/ 908721 w 2302933"/>
              <a:gd name="connsiteY51" fmla="*/ 415383 h 5149143"/>
              <a:gd name="connsiteX52" fmla="*/ 869648 w 2302933"/>
              <a:gd name="connsiteY52" fmla="*/ 414249 h 5149143"/>
              <a:gd name="connsiteX53" fmla="*/ 854768 w 2302933"/>
              <a:gd name="connsiteY53" fmla="*/ 412334 h 5149143"/>
              <a:gd name="connsiteX54" fmla="*/ 847573 w 2302933"/>
              <a:gd name="connsiteY54" fmla="*/ 408313 h 5149143"/>
              <a:gd name="connsiteX55" fmla="*/ 843201 w 2302933"/>
              <a:gd name="connsiteY55" fmla="*/ 395091 h 5149143"/>
              <a:gd name="connsiteX56" fmla="*/ 842007 w 2302933"/>
              <a:gd name="connsiteY56" fmla="*/ 363656 h 5149143"/>
              <a:gd name="connsiteX57" fmla="*/ 844206 w 2302933"/>
              <a:gd name="connsiteY57" fmla="*/ 331789 h 5149143"/>
              <a:gd name="connsiteX58" fmla="*/ 848849 w 2302933"/>
              <a:gd name="connsiteY58" fmla="*/ 322022 h 5149143"/>
              <a:gd name="connsiteX59" fmla="*/ 859656 w 2302933"/>
              <a:gd name="connsiteY59" fmla="*/ 317785 h 5149143"/>
              <a:gd name="connsiteX60" fmla="*/ 899978 w 2302933"/>
              <a:gd name="connsiteY60" fmla="*/ 315600 h 5149143"/>
              <a:gd name="connsiteX61" fmla="*/ 1427802 w 2302933"/>
              <a:gd name="connsiteY61" fmla="*/ 315600 h 5149143"/>
              <a:gd name="connsiteX62" fmla="*/ 1464377 w 2302933"/>
              <a:gd name="connsiteY62" fmla="*/ 315977 h 5149143"/>
              <a:gd name="connsiteX63" fmla="*/ 1481456 w 2302933"/>
              <a:gd name="connsiteY63" fmla="*/ 317461 h 5149143"/>
              <a:gd name="connsiteX64" fmla="*/ 1496335 w 2302933"/>
              <a:gd name="connsiteY64" fmla="*/ 330143 h 5149143"/>
              <a:gd name="connsiteX65" fmla="*/ 1498263 w 2302933"/>
              <a:gd name="connsiteY65" fmla="*/ 366300 h 5149143"/>
              <a:gd name="connsiteX66" fmla="*/ 1496064 w 2302933"/>
              <a:gd name="connsiteY66" fmla="*/ 399516 h 5149143"/>
              <a:gd name="connsiteX67" fmla="*/ 1482623 w 2302933"/>
              <a:gd name="connsiteY67" fmla="*/ 412792 h 5149143"/>
              <a:gd name="connsiteX68" fmla="*/ 1436545 w 2302933"/>
              <a:gd name="connsiteY68" fmla="*/ 415382 h 5149143"/>
              <a:gd name="connsiteX69" fmla="*/ 1397472 w 2302933"/>
              <a:gd name="connsiteY69" fmla="*/ 414249 h 5149143"/>
              <a:gd name="connsiteX70" fmla="*/ 1382592 w 2302933"/>
              <a:gd name="connsiteY70" fmla="*/ 412333 h 5149143"/>
              <a:gd name="connsiteX71" fmla="*/ 1375397 w 2302933"/>
              <a:gd name="connsiteY71" fmla="*/ 408313 h 5149143"/>
              <a:gd name="connsiteX72" fmla="*/ 1371025 w 2302933"/>
              <a:gd name="connsiteY72" fmla="*/ 395091 h 5149143"/>
              <a:gd name="connsiteX73" fmla="*/ 1369831 w 2302933"/>
              <a:gd name="connsiteY73" fmla="*/ 363656 h 5149143"/>
              <a:gd name="connsiteX74" fmla="*/ 1372030 w 2302933"/>
              <a:gd name="connsiteY74" fmla="*/ 331789 h 5149143"/>
              <a:gd name="connsiteX75" fmla="*/ 1376673 w 2302933"/>
              <a:gd name="connsiteY75" fmla="*/ 322021 h 5149143"/>
              <a:gd name="connsiteX76" fmla="*/ 1387480 w 2302933"/>
              <a:gd name="connsiteY76" fmla="*/ 317785 h 5149143"/>
              <a:gd name="connsiteX77" fmla="*/ 1427802 w 2302933"/>
              <a:gd name="connsiteY77" fmla="*/ 315600 h 5149143"/>
              <a:gd name="connsiteX78" fmla="*/ 1223721 w 2302933"/>
              <a:gd name="connsiteY78" fmla="*/ 300812 h 5149143"/>
              <a:gd name="connsiteX79" fmla="*/ 1223721 w 2302933"/>
              <a:gd name="connsiteY79" fmla="*/ 431059 h 5149143"/>
              <a:gd name="connsiteX80" fmla="*/ 1344714 w 2302933"/>
              <a:gd name="connsiteY80" fmla="*/ 431059 h 5149143"/>
              <a:gd name="connsiteX81" fmla="*/ 1344714 w 2302933"/>
              <a:gd name="connsiteY81" fmla="*/ 415787 h 5149143"/>
              <a:gd name="connsiteX82" fmla="*/ 1241208 w 2302933"/>
              <a:gd name="connsiteY82" fmla="*/ 415787 h 5149143"/>
              <a:gd name="connsiteX83" fmla="*/ 1241208 w 2302933"/>
              <a:gd name="connsiteY83" fmla="*/ 300812 h 5149143"/>
              <a:gd name="connsiteX84" fmla="*/ 1223721 w 2302933"/>
              <a:gd name="connsiteY84" fmla="*/ 300812 h 5149143"/>
              <a:gd name="connsiteX85" fmla="*/ 1531445 w 2302933"/>
              <a:gd name="connsiteY85" fmla="*/ 300812 h 5149143"/>
              <a:gd name="connsiteX86" fmla="*/ 1531445 w 2302933"/>
              <a:gd name="connsiteY86" fmla="*/ 431059 h 5149143"/>
              <a:gd name="connsiteX87" fmla="*/ 1618443 w 2302933"/>
              <a:gd name="connsiteY87" fmla="*/ 431059 h 5149143"/>
              <a:gd name="connsiteX88" fmla="*/ 1645895 w 2302933"/>
              <a:gd name="connsiteY88" fmla="*/ 430196 h 5149143"/>
              <a:gd name="connsiteX89" fmla="*/ 1664956 w 2302933"/>
              <a:gd name="connsiteY89" fmla="*/ 427228 h 5149143"/>
              <a:gd name="connsiteX90" fmla="*/ 1675573 w 2302933"/>
              <a:gd name="connsiteY90" fmla="*/ 420941 h 5149143"/>
              <a:gd name="connsiteX91" fmla="*/ 1682768 w 2302933"/>
              <a:gd name="connsiteY91" fmla="*/ 394039 h 5149143"/>
              <a:gd name="connsiteX92" fmla="*/ 1677908 w 2302933"/>
              <a:gd name="connsiteY92" fmla="*/ 371562 h 5149143"/>
              <a:gd name="connsiteX93" fmla="*/ 1661344 w 2302933"/>
              <a:gd name="connsiteY93" fmla="*/ 362549 h 5149143"/>
              <a:gd name="connsiteX94" fmla="*/ 1674025 w 2302933"/>
              <a:gd name="connsiteY94" fmla="*/ 353105 h 5149143"/>
              <a:gd name="connsiteX95" fmla="*/ 1677582 w 2302933"/>
              <a:gd name="connsiteY95" fmla="*/ 334217 h 5149143"/>
              <a:gd name="connsiteX96" fmla="*/ 1673943 w 2302933"/>
              <a:gd name="connsiteY96" fmla="*/ 316085 h 5149143"/>
              <a:gd name="connsiteX97" fmla="*/ 1648203 w 2302933"/>
              <a:gd name="connsiteY97" fmla="*/ 301676 h 5149143"/>
              <a:gd name="connsiteX98" fmla="*/ 1618443 w 2302933"/>
              <a:gd name="connsiteY98" fmla="*/ 300812 h 5149143"/>
              <a:gd name="connsiteX99" fmla="*/ 1531445 w 2302933"/>
              <a:gd name="connsiteY99" fmla="*/ 300812 h 5149143"/>
              <a:gd name="connsiteX100" fmla="*/ 1761646 w 2302933"/>
              <a:gd name="connsiteY100" fmla="*/ 300812 h 5149143"/>
              <a:gd name="connsiteX101" fmla="*/ 1687329 w 2302933"/>
              <a:gd name="connsiteY101" fmla="*/ 431059 h 5149143"/>
              <a:gd name="connsiteX102" fmla="*/ 1707096 w 2302933"/>
              <a:gd name="connsiteY102" fmla="*/ 431059 h 5149143"/>
              <a:gd name="connsiteX103" fmla="*/ 1722736 w 2302933"/>
              <a:gd name="connsiteY103" fmla="*/ 403590 h 5149143"/>
              <a:gd name="connsiteX104" fmla="*/ 1828741 w 2302933"/>
              <a:gd name="connsiteY104" fmla="*/ 403590 h 5149143"/>
              <a:gd name="connsiteX105" fmla="*/ 1844300 w 2302933"/>
              <a:gd name="connsiteY105" fmla="*/ 431059 h 5149143"/>
              <a:gd name="connsiteX106" fmla="*/ 1863714 w 2302933"/>
              <a:gd name="connsiteY106" fmla="*/ 431059 h 5149143"/>
              <a:gd name="connsiteX107" fmla="*/ 1789587 w 2302933"/>
              <a:gd name="connsiteY107" fmla="*/ 300812 h 5149143"/>
              <a:gd name="connsiteX108" fmla="*/ 1761646 w 2302933"/>
              <a:gd name="connsiteY108" fmla="*/ 300812 h 5149143"/>
              <a:gd name="connsiteX109" fmla="*/ 1879083 w 2302933"/>
              <a:gd name="connsiteY109" fmla="*/ 300812 h 5149143"/>
              <a:gd name="connsiteX110" fmla="*/ 1879083 w 2302933"/>
              <a:gd name="connsiteY110" fmla="*/ 431059 h 5149143"/>
              <a:gd name="connsiteX111" fmla="*/ 2000076 w 2302933"/>
              <a:gd name="connsiteY111" fmla="*/ 431059 h 5149143"/>
              <a:gd name="connsiteX112" fmla="*/ 2000076 w 2302933"/>
              <a:gd name="connsiteY112" fmla="*/ 415787 h 5149143"/>
              <a:gd name="connsiteX113" fmla="*/ 1896570 w 2302933"/>
              <a:gd name="connsiteY113" fmla="*/ 415787 h 5149143"/>
              <a:gd name="connsiteX114" fmla="*/ 1896570 w 2302933"/>
              <a:gd name="connsiteY114" fmla="*/ 300812 h 5149143"/>
              <a:gd name="connsiteX115" fmla="*/ 1879083 w 2302933"/>
              <a:gd name="connsiteY115" fmla="*/ 300812 h 5149143"/>
              <a:gd name="connsiteX116" fmla="*/ 1124912 w 2302933"/>
              <a:gd name="connsiteY116" fmla="*/ 300084 h 5149143"/>
              <a:gd name="connsiteX117" fmla="*/ 1069656 w 2302933"/>
              <a:gd name="connsiteY117" fmla="*/ 304564 h 5149143"/>
              <a:gd name="connsiteX118" fmla="*/ 1051844 w 2302933"/>
              <a:gd name="connsiteY118" fmla="*/ 323452 h 5149143"/>
              <a:gd name="connsiteX119" fmla="*/ 1047906 w 2302933"/>
              <a:gd name="connsiteY119" fmla="*/ 365734 h 5149143"/>
              <a:gd name="connsiteX120" fmla="*/ 1055102 w 2302933"/>
              <a:gd name="connsiteY120" fmla="*/ 416111 h 5149143"/>
              <a:gd name="connsiteX121" fmla="*/ 1075928 w 2302933"/>
              <a:gd name="connsiteY121" fmla="*/ 428523 h 5149143"/>
              <a:gd name="connsiteX122" fmla="*/ 1132297 w 2302933"/>
              <a:gd name="connsiteY122" fmla="*/ 431087 h 5149143"/>
              <a:gd name="connsiteX123" fmla="*/ 1186739 w 2302933"/>
              <a:gd name="connsiteY123" fmla="*/ 427174 h 5149143"/>
              <a:gd name="connsiteX124" fmla="*/ 1199990 w 2302933"/>
              <a:gd name="connsiteY124" fmla="*/ 419160 h 5149143"/>
              <a:gd name="connsiteX125" fmla="*/ 1206316 w 2302933"/>
              <a:gd name="connsiteY125" fmla="*/ 404077 h 5149143"/>
              <a:gd name="connsiteX126" fmla="*/ 1208326 w 2302933"/>
              <a:gd name="connsiteY126" fmla="*/ 364763 h 5149143"/>
              <a:gd name="connsiteX127" fmla="*/ 1122387 w 2302933"/>
              <a:gd name="connsiteY127" fmla="*/ 364763 h 5149143"/>
              <a:gd name="connsiteX128" fmla="*/ 1122359 w 2302933"/>
              <a:gd name="connsiteY128" fmla="*/ 364763 h 5149143"/>
              <a:gd name="connsiteX129" fmla="*/ 1122359 w 2302933"/>
              <a:gd name="connsiteY129" fmla="*/ 380008 h 5149143"/>
              <a:gd name="connsiteX130" fmla="*/ 1190731 w 2302933"/>
              <a:gd name="connsiteY130" fmla="*/ 380008 h 5149143"/>
              <a:gd name="connsiteX131" fmla="*/ 1187608 w 2302933"/>
              <a:gd name="connsiteY131" fmla="*/ 406020 h 5149143"/>
              <a:gd name="connsiteX132" fmla="*/ 1174412 w 2302933"/>
              <a:gd name="connsiteY132" fmla="*/ 413521 h 5149143"/>
              <a:gd name="connsiteX133" fmla="*/ 1138977 w 2302933"/>
              <a:gd name="connsiteY133" fmla="*/ 415437 h 5149143"/>
              <a:gd name="connsiteX134" fmla="*/ 1082716 w 2302933"/>
              <a:gd name="connsiteY134" fmla="*/ 413440 h 5149143"/>
              <a:gd name="connsiteX135" fmla="*/ 1072914 w 2302933"/>
              <a:gd name="connsiteY135" fmla="*/ 409770 h 5149143"/>
              <a:gd name="connsiteX136" fmla="*/ 1068108 w 2302933"/>
              <a:gd name="connsiteY136" fmla="*/ 401702 h 5149143"/>
              <a:gd name="connsiteX137" fmla="*/ 1065719 w 2302933"/>
              <a:gd name="connsiteY137" fmla="*/ 363251 h 5149143"/>
              <a:gd name="connsiteX138" fmla="*/ 1067103 w 2302933"/>
              <a:gd name="connsiteY138" fmla="*/ 334677 h 5149143"/>
              <a:gd name="connsiteX139" fmla="*/ 1072154 w 2302933"/>
              <a:gd name="connsiteY139" fmla="*/ 322318 h 5149143"/>
              <a:gd name="connsiteX140" fmla="*/ 1088201 w 2302933"/>
              <a:gd name="connsiteY140" fmla="*/ 317165 h 5149143"/>
              <a:gd name="connsiteX141" fmla="*/ 1127844 w 2302933"/>
              <a:gd name="connsiteY141" fmla="*/ 315735 h 5149143"/>
              <a:gd name="connsiteX142" fmla="*/ 1162899 w 2302933"/>
              <a:gd name="connsiteY142" fmla="*/ 316679 h 5149143"/>
              <a:gd name="connsiteX143" fmla="*/ 1177887 w 2302933"/>
              <a:gd name="connsiteY143" fmla="*/ 318595 h 5149143"/>
              <a:gd name="connsiteX144" fmla="*/ 1185191 w 2302933"/>
              <a:gd name="connsiteY144" fmla="*/ 322211 h 5149143"/>
              <a:gd name="connsiteX145" fmla="*/ 1189427 w 2302933"/>
              <a:gd name="connsiteY145" fmla="*/ 341287 h 5149143"/>
              <a:gd name="connsiteX146" fmla="*/ 1207484 w 2302933"/>
              <a:gd name="connsiteY146" fmla="*/ 341287 h 5149143"/>
              <a:gd name="connsiteX147" fmla="*/ 1205366 w 2302933"/>
              <a:gd name="connsiteY147" fmla="*/ 323263 h 5149143"/>
              <a:gd name="connsiteX148" fmla="*/ 1198741 w 2302933"/>
              <a:gd name="connsiteY148" fmla="*/ 312011 h 5149143"/>
              <a:gd name="connsiteX149" fmla="*/ 1178294 w 2302933"/>
              <a:gd name="connsiteY149" fmla="*/ 302378 h 5149143"/>
              <a:gd name="connsiteX150" fmla="*/ 1155296 w 2302933"/>
              <a:gd name="connsiteY150" fmla="*/ 300813 h 5149143"/>
              <a:gd name="connsiteX151" fmla="*/ 1124912 w 2302933"/>
              <a:gd name="connsiteY151" fmla="*/ 300084 h 5149143"/>
              <a:gd name="connsiteX152" fmla="*/ 737278 w 2302933"/>
              <a:gd name="connsiteY152" fmla="*/ 300031 h 5149143"/>
              <a:gd name="connsiteX153" fmla="*/ 683216 w 2302933"/>
              <a:gd name="connsiteY153" fmla="*/ 302810 h 5149143"/>
              <a:gd name="connsiteX154" fmla="*/ 659512 w 2302933"/>
              <a:gd name="connsiteY154" fmla="*/ 322265 h 5149143"/>
              <a:gd name="connsiteX155" fmla="*/ 655683 w 2302933"/>
              <a:gd name="connsiteY155" fmla="*/ 367596 h 5149143"/>
              <a:gd name="connsiteX156" fmla="*/ 660761 w 2302933"/>
              <a:gd name="connsiteY156" fmla="*/ 412684 h 5149143"/>
              <a:gd name="connsiteX157" fmla="*/ 680528 w 2302933"/>
              <a:gd name="connsiteY157" fmla="*/ 428011 h 5149143"/>
              <a:gd name="connsiteX158" fmla="*/ 739966 w 2302933"/>
              <a:gd name="connsiteY158" fmla="*/ 431060 h 5149143"/>
              <a:gd name="connsiteX159" fmla="*/ 787104 w 2302933"/>
              <a:gd name="connsiteY159" fmla="*/ 428388 h 5149143"/>
              <a:gd name="connsiteX160" fmla="*/ 806599 w 2302933"/>
              <a:gd name="connsiteY160" fmla="*/ 410553 h 5149143"/>
              <a:gd name="connsiteX161" fmla="*/ 808717 w 2302933"/>
              <a:gd name="connsiteY161" fmla="*/ 386133 h 5149143"/>
              <a:gd name="connsiteX162" fmla="*/ 791719 w 2302933"/>
              <a:gd name="connsiteY162" fmla="*/ 386133 h 5149143"/>
              <a:gd name="connsiteX163" fmla="*/ 790118 w 2302933"/>
              <a:gd name="connsiteY163" fmla="*/ 405102 h 5149143"/>
              <a:gd name="connsiteX164" fmla="*/ 785230 w 2302933"/>
              <a:gd name="connsiteY164" fmla="*/ 410957 h 5149143"/>
              <a:gd name="connsiteX165" fmla="*/ 774369 w 2302933"/>
              <a:gd name="connsiteY165" fmla="*/ 413872 h 5149143"/>
              <a:gd name="connsiteX166" fmla="*/ 756937 w 2302933"/>
              <a:gd name="connsiteY166" fmla="*/ 414870 h 5149143"/>
              <a:gd name="connsiteX167" fmla="*/ 734807 w 2302933"/>
              <a:gd name="connsiteY167" fmla="*/ 415383 h 5149143"/>
              <a:gd name="connsiteX168" fmla="*/ 692258 w 2302933"/>
              <a:gd name="connsiteY168" fmla="*/ 413845 h 5149143"/>
              <a:gd name="connsiteX169" fmla="*/ 680311 w 2302933"/>
              <a:gd name="connsiteY169" fmla="*/ 409689 h 5149143"/>
              <a:gd name="connsiteX170" fmla="*/ 675451 w 2302933"/>
              <a:gd name="connsiteY170" fmla="*/ 398761 h 5149143"/>
              <a:gd name="connsiteX171" fmla="*/ 674093 w 2302933"/>
              <a:gd name="connsiteY171" fmla="*/ 381303 h 5149143"/>
              <a:gd name="connsiteX172" fmla="*/ 673414 w 2302933"/>
              <a:gd name="connsiteY172" fmla="*/ 360607 h 5149143"/>
              <a:gd name="connsiteX173" fmla="*/ 675179 w 2302933"/>
              <a:gd name="connsiteY173" fmla="*/ 334083 h 5149143"/>
              <a:gd name="connsiteX174" fmla="*/ 680691 w 2302933"/>
              <a:gd name="connsiteY174" fmla="*/ 321482 h 5149143"/>
              <a:gd name="connsiteX175" fmla="*/ 697580 w 2302933"/>
              <a:gd name="connsiteY175" fmla="*/ 317057 h 5149143"/>
              <a:gd name="connsiteX176" fmla="*/ 736382 w 2302933"/>
              <a:gd name="connsiteY176" fmla="*/ 315681 h 5149143"/>
              <a:gd name="connsiteX177" fmla="*/ 781700 w 2302933"/>
              <a:gd name="connsiteY177" fmla="*/ 319593 h 5149143"/>
              <a:gd name="connsiteX178" fmla="*/ 788814 w 2302933"/>
              <a:gd name="connsiteY178" fmla="*/ 325664 h 5149143"/>
              <a:gd name="connsiteX179" fmla="*/ 790633 w 2302933"/>
              <a:gd name="connsiteY179" fmla="*/ 338967 h 5149143"/>
              <a:gd name="connsiteX180" fmla="*/ 790742 w 2302933"/>
              <a:gd name="connsiteY180" fmla="*/ 343446 h 5149143"/>
              <a:gd name="connsiteX181" fmla="*/ 806979 w 2302933"/>
              <a:gd name="connsiteY181" fmla="*/ 343446 h 5149143"/>
              <a:gd name="connsiteX182" fmla="*/ 805350 w 2302933"/>
              <a:gd name="connsiteY182" fmla="*/ 320646 h 5149143"/>
              <a:gd name="connsiteX183" fmla="*/ 798589 w 2302933"/>
              <a:gd name="connsiteY183" fmla="*/ 309717 h 5149143"/>
              <a:gd name="connsiteX184" fmla="*/ 785963 w 2302933"/>
              <a:gd name="connsiteY184" fmla="*/ 303377 h 5149143"/>
              <a:gd name="connsiteX185" fmla="*/ 737278 w 2302933"/>
              <a:gd name="connsiteY185" fmla="*/ 300031 h 5149143"/>
              <a:gd name="connsiteX186" fmla="*/ 562114 w 2302933"/>
              <a:gd name="connsiteY186" fmla="*/ 299977 h 5149143"/>
              <a:gd name="connsiteX187" fmla="*/ 504252 w 2302933"/>
              <a:gd name="connsiteY187" fmla="*/ 302621 h 5149143"/>
              <a:gd name="connsiteX188" fmla="*/ 480547 w 2302933"/>
              <a:gd name="connsiteY188" fmla="*/ 320834 h 5149143"/>
              <a:gd name="connsiteX189" fmla="*/ 476230 w 2302933"/>
              <a:gd name="connsiteY189" fmla="*/ 365006 h 5149143"/>
              <a:gd name="connsiteX190" fmla="*/ 478185 w 2302933"/>
              <a:gd name="connsiteY190" fmla="*/ 402404 h 5149143"/>
              <a:gd name="connsiteX191" fmla="*/ 486005 w 2302933"/>
              <a:gd name="connsiteY191" fmla="*/ 419592 h 5149143"/>
              <a:gd name="connsiteX192" fmla="*/ 496079 w 2302933"/>
              <a:gd name="connsiteY192" fmla="*/ 426473 h 5149143"/>
              <a:gd name="connsiteX193" fmla="*/ 511529 w 2302933"/>
              <a:gd name="connsiteY193" fmla="*/ 429630 h 5149143"/>
              <a:gd name="connsiteX194" fmla="*/ 535206 w 2302933"/>
              <a:gd name="connsiteY194" fmla="*/ 430574 h 5149143"/>
              <a:gd name="connsiteX195" fmla="*/ 568007 w 2302933"/>
              <a:gd name="connsiteY195" fmla="*/ 431060 h 5149143"/>
              <a:gd name="connsiteX196" fmla="*/ 611261 w 2302933"/>
              <a:gd name="connsiteY196" fmla="*/ 428820 h 5149143"/>
              <a:gd name="connsiteX197" fmla="*/ 630214 w 2302933"/>
              <a:gd name="connsiteY197" fmla="*/ 420483 h 5149143"/>
              <a:gd name="connsiteX198" fmla="*/ 638034 w 2302933"/>
              <a:gd name="connsiteY198" fmla="*/ 402404 h 5149143"/>
              <a:gd name="connsiteX199" fmla="*/ 640288 w 2302933"/>
              <a:gd name="connsiteY199" fmla="*/ 366004 h 5149143"/>
              <a:gd name="connsiteX200" fmla="*/ 638848 w 2302933"/>
              <a:gd name="connsiteY200" fmla="*/ 334893 h 5149143"/>
              <a:gd name="connsiteX201" fmla="*/ 635671 w 2302933"/>
              <a:gd name="connsiteY201" fmla="*/ 319782 h 5149143"/>
              <a:gd name="connsiteX202" fmla="*/ 629616 w 2302933"/>
              <a:gd name="connsiteY202" fmla="*/ 310473 h 5149143"/>
              <a:gd name="connsiteX203" fmla="*/ 609496 w 2302933"/>
              <a:gd name="connsiteY203" fmla="*/ 302135 h 5149143"/>
              <a:gd name="connsiteX204" fmla="*/ 562114 w 2302933"/>
              <a:gd name="connsiteY204" fmla="*/ 299977 h 5149143"/>
              <a:gd name="connsiteX205" fmla="*/ 910051 w 2302933"/>
              <a:gd name="connsiteY205" fmla="*/ 299976 h 5149143"/>
              <a:gd name="connsiteX206" fmla="*/ 852216 w 2302933"/>
              <a:gd name="connsiteY206" fmla="*/ 302621 h 5149143"/>
              <a:gd name="connsiteX207" fmla="*/ 828484 w 2302933"/>
              <a:gd name="connsiteY207" fmla="*/ 320834 h 5149143"/>
              <a:gd name="connsiteX208" fmla="*/ 824167 w 2302933"/>
              <a:gd name="connsiteY208" fmla="*/ 365005 h 5149143"/>
              <a:gd name="connsiteX209" fmla="*/ 826122 w 2302933"/>
              <a:gd name="connsiteY209" fmla="*/ 402404 h 5149143"/>
              <a:gd name="connsiteX210" fmla="*/ 833942 w 2302933"/>
              <a:gd name="connsiteY210" fmla="*/ 419592 h 5149143"/>
              <a:gd name="connsiteX211" fmla="*/ 844016 w 2302933"/>
              <a:gd name="connsiteY211" fmla="*/ 426473 h 5149143"/>
              <a:gd name="connsiteX212" fmla="*/ 859466 w 2302933"/>
              <a:gd name="connsiteY212" fmla="*/ 429630 h 5149143"/>
              <a:gd name="connsiteX213" fmla="*/ 883143 w 2302933"/>
              <a:gd name="connsiteY213" fmla="*/ 430574 h 5149143"/>
              <a:gd name="connsiteX214" fmla="*/ 915944 w 2302933"/>
              <a:gd name="connsiteY214" fmla="*/ 431060 h 5149143"/>
              <a:gd name="connsiteX215" fmla="*/ 959198 w 2302933"/>
              <a:gd name="connsiteY215" fmla="*/ 428820 h 5149143"/>
              <a:gd name="connsiteX216" fmla="*/ 978151 w 2302933"/>
              <a:gd name="connsiteY216" fmla="*/ 420482 h 5149143"/>
              <a:gd name="connsiteX217" fmla="*/ 985971 w 2302933"/>
              <a:gd name="connsiteY217" fmla="*/ 402404 h 5149143"/>
              <a:gd name="connsiteX218" fmla="*/ 988225 w 2302933"/>
              <a:gd name="connsiteY218" fmla="*/ 366004 h 5149143"/>
              <a:gd name="connsiteX219" fmla="*/ 986785 w 2302933"/>
              <a:gd name="connsiteY219" fmla="*/ 334892 h 5149143"/>
              <a:gd name="connsiteX220" fmla="*/ 983608 w 2302933"/>
              <a:gd name="connsiteY220" fmla="*/ 319782 h 5149143"/>
              <a:gd name="connsiteX221" fmla="*/ 977553 w 2302933"/>
              <a:gd name="connsiteY221" fmla="*/ 310473 h 5149143"/>
              <a:gd name="connsiteX222" fmla="*/ 957433 w 2302933"/>
              <a:gd name="connsiteY222" fmla="*/ 302135 h 5149143"/>
              <a:gd name="connsiteX223" fmla="*/ 910051 w 2302933"/>
              <a:gd name="connsiteY223" fmla="*/ 299976 h 5149143"/>
              <a:gd name="connsiteX224" fmla="*/ 1437902 w 2302933"/>
              <a:gd name="connsiteY224" fmla="*/ 299976 h 5149143"/>
              <a:gd name="connsiteX225" fmla="*/ 1380067 w 2302933"/>
              <a:gd name="connsiteY225" fmla="*/ 302621 h 5149143"/>
              <a:gd name="connsiteX226" fmla="*/ 1356335 w 2302933"/>
              <a:gd name="connsiteY226" fmla="*/ 320834 h 5149143"/>
              <a:gd name="connsiteX227" fmla="*/ 1352018 w 2302933"/>
              <a:gd name="connsiteY227" fmla="*/ 365005 h 5149143"/>
              <a:gd name="connsiteX228" fmla="*/ 1353973 w 2302933"/>
              <a:gd name="connsiteY228" fmla="*/ 402403 h 5149143"/>
              <a:gd name="connsiteX229" fmla="*/ 1361793 w 2302933"/>
              <a:gd name="connsiteY229" fmla="*/ 419592 h 5149143"/>
              <a:gd name="connsiteX230" fmla="*/ 1371867 w 2302933"/>
              <a:gd name="connsiteY230" fmla="*/ 426472 h 5149143"/>
              <a:gd name="connsiteX231" fmla="*/ 1387317 w 2302933"/>
              <a:gd name="connsiteY231" fmla="*/ 429629 h 5149143"/>
              <a:gd name="connsiteX232" fmla="*/ 1410994 w 2302933"/>
              <a:gd name="connsiteY232" fmla="*/ 430574 h 5149143"/>
              <a:gd name="connsiteX233" fmla="*/ 1443795 w 2302933"/>
              <a:gd name="connsiteY233" fmla="*/ 431060 h 5149143"/>
              <a:gd name="connsiteX234" fmla="*/ 1487049 w 2302933"/>
              <a:gd name="connsiteY234" fmla="*/ 428820 h 5149143"/>
              <a:gd name="connsiteX235" fmla="*/ 1506002 w 2302933"/>
              <a:gd name="connsiteY235" fmla="*/ 420482 h 5149143"/>
              <a:gd name="connsiteX236" fmla="*/ 1513822 w 2302933"/>
              <a:gd name="connsiteY236" fmla="*/ 402403 h 5149143"/>
              <a:gd name="connsiteX237" fmla="*/ 1516075 w 2302933"/>
              <a:gd name="connsiteY237" fmla="*/ 366004 h 5149143"/>
              <a:gd name="connsiteX238" fmla="*/ 1514636 w 2302933"/>
              <a:gd name="connsiteY238" fmla="*/ 334892 h 5149143"/>
              <a:gd name="connsiteX239" fmla="*/ 1511459 w 2302933"/>
              <a:gd name="connsiteY239" fmla="*/ 319782 h 5149143"/>
              <a:gd name="connsiteX240" fmla="*/ 1505404 w 2302933"/>
              <a:gd name="connsiteY240" fmla="*/ 310473 h 5149143"/>
              <a:gd name="connsiteX241" fmla="*/ 1485284 w 2302933"/>
              <a:gd name="connsiteY241" fmla="*/ 302135 h 5149143"/>
              <a:gd name="connsiteX242" fmla="*/ 1437902 w 2302933"/>
              <a:gd name="connsiteY242" fmla="*/ 299976 h 5149143"/>
              <a:gd name="connsiteX243" fmla="*/ 0 w 2302933"/>
              <a:gd name="connsiteY243" fmla="*/ 5644 h 5149143"/>
              <a:gd name="connsiteX244" fmla="*/ 2297289 w 2302933"/>
              <a:gd name="connsiteY244" fmla="*/ 0 h 5149143"/>
              <a:gd name="connsiteX245" fmla="*/ 2302933 w 2302933"/>
              <a:gd name="connsiteY245" fmla="*/ 5149143 h 5149143"/>
              <a:gd name="connsiteX246" fmla="*/ 0 w 2302933"/>
              <a:gd name="connsiteY246" fmla="*/ 5149143 h 5149143"/>
              <a:gd name="connsiteX247" fmla="*/ 0 w 2302933"/>
              <a:gd name="connsiteY247" fmla="*/ 5644 h 51491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Lst>
            <a:rect l="l" t="t" r="r" b="b"/>
            <a:pathLst>
              <a:path w="2302933" h="5149143">
                <a:moveTo>
                  <a:pt x="1548904" y="372021"/>
                </a:moveTo>
                <a:lnTo>
                  <a:pt x="1618416" y="372021"/>
                </a:lnTo>
                <a:cubicBezTo>
                  <a:pt x="1636147" y="372263"/>
                  <a:pt x="1646736" y="372587"/>
                  <a:pt x="1650158" y="372965"/>
                </a:cubicBezTo>
                <a:cubicBezTo>
                  <a:pt x="1653579" y="373342"/>
                  <a:pt x="1656593" y="374476"/>
                  <a:pt x="1659227" y="376392"/>
                </a:cubicBezTo>
                <a:cubicBezTo>
                  <a:pt x="1663001" y="379063"/>
                  <a:pt x="1664901" y="384864"/>
                  <a:pt x="1664901" y="393769"/>
                </a:cubicBezTo>
                <a:cubicBezTo>
                  <a:pt x="1664901" y="402106"/>
                  <a:pt x="1663218" y="407665"/>
                  <a:pt x="1659824" y="410471"/>
                </a:cubicBezTo>
                <a:cubicBezTo>
                  <a:pt x="1657190" y="412549"/>
                  <a:pt x="1653063" y="413979"/>
                  <a:pt x="1647442" y="414708"/>
                </a:cubicBezTo>
                <a:cubicBezTo>
                  <a:pt x="1641794" y="415436"/>
                  <a:pt x="1632128" y="415814"/>
                  <a:pt x="1618443" y="415814"/>
                </a:cubicBezTo>
                <a:lnTo>
                  <a:pt x="1548932" y="415814"/>
                </a:lnTo>
                <a:lnTo>
                  <a:pt x="1548904" y="415814"/>
                </a:lnTo>
                <a:lnTo>
                  <a:pt x="1548904" y="372021"/>
                </a:lnTo>
                <a:close/>
                <a:moveTo>
                  <a:pt x="1548877" y="316112"/>
                </a:moveTo>
                <a:lnTo>
                  <a:pt x="1618389" y="316112"/>
                </a:lnTo>
                <a:cubicBezTo>
                  <a:pt x="1633839" y="316436"/>
                  <a:pt x="1643179" y="316786"/>
                  <a:pt x="1646438" y="317164"/>
                </a:cubicBezTo>
                <a:cubicBezTo>
                  <a:pt x="1649723" y="317542"/>
                  <a:pt x="1652438" y="318567"/>
                  <a:pt x="1654611" y="320213"/>
                </a:cubicBezTo>
                <a:cubicBezTo>
                  <a:pt x="1658032" y="322830"/>
                  <a:pt x="1659715" y="328227"/>
                  <a:pt x="1659715" y="336430"/>
                </a:cubicBezTo>
                <a:cubicBezTo>
                  <a:pt x="1659715" y="345010"/>
                  <a:pt x="1657272" y="350704"/>
                  <a:pt x="1652330" y="353510"/>
                </a:cubicBezTo>
                <a:cubicBezTo>
                  <a:pt x="1649967" y="354832"/>
                  <a:pt x="1646628" y="355723"/>
                  <a:pt x="1642338" y="356127"/>
                </a:cubicBezTo>
                <a:cubicBezTo>
                  <a:pt x="1638075" y="356532"/>
                  <a:pt x="1630092" y="356748"/>
                  <a:pt x="1618443" y="356748"/>
                </a:cubicBezTo>
                <a:lnTo>
                  <a:pt x="1548932" y="356748"/>
                </a:lnTo>
                <a:lnTo>
                  <a:pt x="1548877" y="356748"/>
                </a:lnTo>
                <a:lnTo>
                  <a:pt x="1548877" y="316112"/>
                </a:lnTo>
                <a:close/>
                <a:moveTo>
                  <a:pt x="1772589" y="316085"/>
                </a:moveTo>
                <a:lnTo>
                  <a:pt x="1779595" y="316085"/>
                </a:lnTo>
                <a:lnTo>
                  <a:pt x="1820405" y="388318"/>
                </a:lnTo>
                <a:lnTo>
                  <a:pt x="1731208" y="388318"/>
                </a:lnTo>
                <a:lnTo>
                  <a:pt x="1772589" y="316085"/>
                </a:lnTo>
                <a:close/>
                <a:moveTo>
                  <a:pt x="552014" y="315600"/>
                </a:moveTo>
                <a:lnTo>
                  <a:pt x="588561" y="315978"/>
                </a:lnTo>
                <a:cubicBezTo>
                  <a:pt x="594888" y="316193"/>
                  <a:pt x="600590" y="316706"/>
                  <a:pt x="605640" y="317462"/>
                </a:cubicBezTo>
                <a:cubicBezTo>
                  <a:pt x="614275" y="318784"/>
                  <a:pt x="619244" y="323020"/>
                  <a:pt x="620520" y="330144"/>
                </a:cubicBezTo>
                <a:cubicBezTo>
                  <a:pt x="621796" y="337132"/>
                  <a:pt x="622448" y="349194"/>
                  <a:pt x="622448" y="366301"/>
                </a:cubicBezTo>
                <a:cubicBezTo>
                  <a:pt x="622448" y="380305"/>
                  <a:pt x="621715" y="391368"/>
                  <a:pt x="620249" y="399517"/>
                </a:cubicBezTo>
                <a:cubicBezTo>
                  <a:pt x="618837" y="407099"/>
                  <a:pt x="614356" y="411524"/>
                  <a:pt x="606808" y="412792"/>
                </a:cubicBezTo>
                <a:cubicBezTo>
                  <a:pt x="597223" y="414519"/>
                  <a:pt x="581854" y="415383"/>
                  <a:pt x="560730" y="415383"/>
                </a:cubicBezTo>
                <a:cubicBezTo>
                  <a:pt x="545877" y="415383"/>
                  <a:pt x="532844" y="415005"/>
                  <a:pt x="521657" y="414250"/>
                </a:cubicBezTo>
                <a:cubicBezTo>
                  <a:pt x="514869" y="413791"/>
                  <a:pt x="509900" y="413170"/>
                  <a:pt x="506777" y="412334"/>
                </a:cubicBezTo>
                <a:cubicBezTo>
                  <a:pt x="503655" y="411497"/>
                  <a:pt x="501238" y="410148"/>
                  <a:pt x="499582" y="408313"/>
                </a:cubicBezTo>
                <a:cubicBezTo>
                  <a:pt x="497464" y="406074"/>
                  <a:pt x="495997" y="401675"/>
                  <a:pt x="495210" y="395092"/>
                </a:cubicBezTo>
                <a:cubicBezTo>
                  <a:pt x="494423" y="388508"/>
                  <a:pt x="494015" y="378038"/>
                  <a:pt x="494015" y="363656"/>
                </a:cubicBezTo>
                <a:cubicBezTo>
                  <a:pt x="494015" y="349679"/>
                  <a:pt x="494748" y="339048"/>
                  <a:pt x="496215" y="331790"/>
                </a:cubicBezTo>
                <a:cubicBezTo>
                  <a:pt x="497111" y="327283"/>
                  <a:pt x="498686" y="324018"/>
                  <a:pt x="500885" y="322022"/>
                </a:cubicBezTo>
                <a:cubicBezTo>
                  <a:pt x="503084" y="320025"/>
                  <a:pt x="506696" y="318622"/>
                  <a:pt x="511692" y="317785"/>
                </a:cubicBezTo>
                <a:cubicBezTo>
                  <a:pt x="520272" y="316328"/>
                  <a:pt x="533713" y="315600"/>
                  <a:pt x="552014" y="315600"/>
                </a:cubicBezTo>
                <a:close/>
                <a:moveTo>
                  <a:pt x="899978" y="315600"/>
                </a:moveTo>
                <a:lnTo>
                  <a:pt x="936553" y="315977"/>
                </a:lnTo>
                <a:cubicBezTo>
                  <a:pt x="942879" y="316193"/>
                  <a:pt x="948581" y="316706"/>
                  <a:pt x="953632" y="317461"/>
                </a:cubicBezTo>
                <a:cubicBezTo>
                  <a:pt x="962266" y="318784"/>
                  <a:pt x="967235" y="323020"/>
                  <a:pt x="968512" y="330143"/>
                </a:cubicBezTo>
                <a:cubicBezTo>
                  <a:pt x="969788" y="337132"/>
                  <a:pt x="970439" y="349193"/>
                  <a:pt x="970439" y="366301"/>
                </a:cubicBezTo>
                <a:cubicBezTo>
                  <a:pt x="970439" y="380305"/>
                  <a:pt x="969706" y="391368"/>
                  <a:pt x="968240" y="399517"/>
                </a:cubicBezTo>
                <a:cubicBezTo>
                  <a:pt x="966828" y="407099"/>
                  <a:pt x="962348" y="411524"/>
                  <a:pt x="954799" y="412792"/>
                </a:cubicBezTo>
                <a:cubicBezTo>
                  <a:pt x="945214" y="414519"/>
                  <a:pt x="929846" y="415383"/>
                  <a:pt x="908721" y="415383"/>
                </a:cubicBezTo>
                <a:cubicBezTo>
                  <a:pt x="893868" y="415383"/>
                  <a:pt x="880862" y="415005"/>
                  <a:pt x="869648" y="414249"/>
                </a:cubicBezTo>
                <a:cubicBezTo>
                  <a:pt x="862860" y="413791"/>
                  <a:pt x="857918" y="413170"/>
                  <a:pt x="854768" y="412334"/>
                </a:cubicBezTo>
                <a:cubicBezTo>
                  <a:pt x="851646" y="411497"/>
                  <a:pt x="849229" y="410148"/>
                  <a:pt x="847573" y="408313"/>
                </a:cubicBezTo>
                <a:cubicBezTo>
                  <a:pt x="845455" y="406073"/>
                  <a:pt x="843989" y="401675"/>
                  <a:pt x="843201" y="395091"/>
                </a:cubicBezTo>
                <a:cubicBezTo>
                  <a:pt x="842414" y="388507"/>
                  <a:pt x="842007" y="378038"/>
                  <a:pt x="842007" y="363656"/>
                </a:cubicBezTo>
                <a:cubicBezTo>
                  <a:pt x="842007" y="349679"/>
                  <a:pt x="842740" y="339048"/>
                  <a:pt x="844206" y="331789"/>
                </a:cubicBezTo>
                <a:cubicBezTo>
                  <a:pt x="845102" y="327283"/>
                  <a:pt x="846650" y="324018"/>
                  <a:pt x="848849" y="322022"/>
                </a:cubicBezTo>
                <a:cubicBezTo>
                  <a:pt x="851048" y="320025"/>
                  <a:pt x="854660" y="318622"/>
                  <a:pt x="859656" y="317785"/>
                </a:cubicBezTo>
                <a:cubicBezTo>
                  <a:pt x="868236" y="316328"/>
                  <a:pt x="881677" y="315600"/>
                  <a:pt x="899978" y="315600"/>
                </a:cubicBezTo>
                <a:close/>
                <a:moveTo>
                  <a:pt x="1427802" y="315600"/>
                </a:moveTo>
                <a:lnTo>
                  <a:pt x="1464377" y="315977"/>
                </a:lnTo>
                <a:cubicBezTo>
                  <a:pt x="1470703" y="316193"/>
                  <a:pt x="1476405" y="316706"/>
                  <a:pt x="1481456" y="317461"/>
                </a:cubicBezTo>
                <a:cubicBezTo>
                  <a:pt x="1490090" y="318784"/>
                  <a:pt x="1495059" y="323020"/>
                  <a:pt x="1496335" y="330143"/>
                </a:cubicBezTo>
                <a:cubicBezTo>
                  <a:pt x="1497612" y="337132"/>
                  <a:pt x="1498263" y="349193"/>
                  <a:pt x="1498263" y="366300"/>
                </a:cubicBezTo>
                <a:cubicBezTo>
                  <a:pt x="1498263" y="380305"/>
                  <a:pt x="1497530" y="391368"/>
                  <a:pt x="1496064" y="399516"/>
                </a:cubicBezTo>
                <a:cubicBezTo>
                  <a:pt x="1494652" y="407099"/>
                  <a:pt x="1490172" y="411524"/>
                  <a:pt x="1482623" y="412792"/>
                </a:cubicBezTo>
                <a:cubicBezTo>
                  <a:pt x="1473038" y="414519"/>
                  <a:pt x="1457670" y="415382"/>
                  <a:pt x="1436545" y="415382"/>
                </a:cubicBezTo>
                <a:cubicBezTo>
                  <a:pt x="1421692" y="415382"/>
                  <a:pt x="1408686" y="415005"/>
                  <a:pt x="1397472" y="414249"/>
                </a:cubicBezTo>
                <a:cubicBezTo>
                  <a:pt x="1390684" y="413790"/>
                  <a:pt x="1385742" y="413170"/>
                  <a:pt x="1382592" y="412333"/>
                </a:cubicBezTo>
                <a:cubicBezTo>
                  <a:pt x="1379470" y="411497"/>
                  <a:pt x="1377053" y="410148"/>
                  <a:pt x="1375397" y="408313"/>
                </a:cubicBezTo>
                <a:cubicBezTo>
                  <a:pt x="1373279" y="406073"/>
                  <a:pt x="1371813" y="401675"/>
                  <a:pt x="1371025" y="395091"/>
                </a:cubicBezTo>
                <a:cubicBezTo>
                  <a:pt x="1370238" y="388507"/>
                  <a:pt x="1369831" y="378038"/>
                  <a:pt x="1369831" y="363656"/>
                </a:cubicBezTo>
                <a:cubicBezTo>
                  <a:pt x="1369831" y="349679"/>
                  <a:pt x="1370564" y="339048"/>
                  <a:pt x="1372030" y="331789"/>
                </a:cubicBezTo>
                <a:cubicBezTo>
                  <a:pt x="1372926" y="327283"/>
                  <a:pt x="1374474" y="324018"/>
                  <a:pt x="1376673" y="322021"/>
                </a:cubicBezTo>
                <a:cubicBezTo>
                  <a:pt x="1378872" y="320025"/>
                  <a:pt x="1382484" y="318622"/>
                  <a:pt x="1387480" y="317785"/>
                </a:cubicBezTo>
                <a:cubicBezTo>
                  <a:pt x="1396060" y="316328"/>
                  <a:pt x="1409501" y="315600"/>
                  <a:pt x="1427802" y="315600"/>
                </a:cubicBezTo>
                <a:close/>
                <a:moveTo>
                  <a:pt x="1223721" y="300812"/>
                </a:moveTo>
                <a:lnTo>
                  <a:pt x="1223721" y="431059"/>
                </a:lnTo>
                <a:lnTo>
                  <a:pt x="1344714" y="431059"/>
                </a:lnTo>
                <a:lnTo>
                  <a:pt x="1344714" y="415787"/>
                </a:lnTo>
                <a:lnTo>
                  <a:pt x="1241208" y="415787"/>
                </a:lnTo>
                <a:lnTo>
                  <a:pt x="1241208" y="300812"/>
                </a:lnTo>
                <a:lnTo>
                  <a:pt x="1223721" y="300812"/>
                </a:lnTo>
                <a:close/>
                <a:moveTo>
                  <a:pt x="1531445" y="300812"/>
                </a:moveTo>
                <a:lnTo>
                  <a:pt x="1531445" y="431059"/>
                </a:lnTo>
                <a:lnTo>
                  <a:pt x="1618443" y="431059"/>
                </a:lnTo>
                <a:cubicBezTo>
                  <a:pt x="1629494" y="431059"/>
                  <a:pt x="1638672" y="430762"/>
                  <a:pt x="1645895" y="430196"/>
                </a:cubicBezTo>
                <a:cubicBezTo>
                  <a:pt x="1654339" y="429548"/>
                  <a:pt x="1660693" y="428577"/>
                  <a:pt x="1664956" y="427228"/>
                </a:cubicBezTo>
                <a:cubicBezTo>
                  <a:pt x="1669219" y="425905"/>
                  <a:pt x="1672749" y="423801"/>
                  <a:pt x="1675573" y="420941"/>
                </a:cubicBezTo>
                <a:cubicBezTo>
                  <a:pt x="1680379" y="415976"/>
                  <a:pt x="1682768" y="407018"/>
                  <a:pt x="1682768" y="394039"/>
                </a:cubicBezTo>
                <a:cubicBezTo>
                  <a:pt x="1682768" y="383785"/>
                  <a:pt x="1681139" y="376284"/>
                  <a:pt x="1677908" y="371562"/>
                </a:cubicBezTo>
                <a:cubicBezTo>
                  <a:pt x="1674677" y="366840"/>
                  <a:pt x="1669164" y="363818"/>
                  <a:pt x="1661344" y="362549"/>
                </a:cubicBezTo>
                <a:cubicBezTo>
                  <a:pt x="1667427" y="360391"/>
                  <a:pt x="1671663" y="357234"/>
                  <a:pt x="1674025" y="353105"/>
                </a:cubicBezTo>
                <a:cubicBezTo>
                  <a:pt x="1676387" y="348977"/>
                  <a:pt x="1677582" y="342690"/>
                  <a:pt x="1677582" y="334217"/>
                </a:cubicBezTo>
                <a:cubicBezTo>
                  <a:pt x="1677582" y="326527"/>
                  <a:pt x="1676387" y="320483"/>
                  <a:pt x="1673943" y="316085"/>
                </a:cubicBezTo>
                <a:cubicBezTo>
                  <a:pt x="1669192" y="307504"/>
                  <a:pt x="1660611" y="302701"/>
                  <a:pt x="1648203" y="301676"/>
                </a:cubicBezTo>
                <a:cubicBezTo>
                  <a:pt x="1644238" y="301352"/>
                  <a:pt x="1634328" y="301055"/>
                  <a:pt x="1618443" y="300812"/>
                </a:cubicBezTo>
                <a:lnTo>
                  <a:pt x="1531445" y="300812"/>
                </a:lnTo>
                <a:close/>
                <a:moveTo>
                  <a:pt x="1761646" y="300812"/>
                </a:moveTo>
                <a:lnTo>
                  <a:pt x="1687329" y="431059"/>
                </a:lnTo>
                <a:lnTo>
                  <a:pt x="1707096" y="431059"/>
                </a:lnTo>
                <a:lnTo>
                  <a:pt x="1722736" y="403590"/>
                </a:lnTo>
                <a:lnTo>
                  <a:pt x="1828741" y="403590"/>
                </a:lnTo>
                <a:lnTo>
                  <a:pt x="1844300" y="431059"/>
                </a:lnTo>
                <a:lnTo>
                  <a:pt x="1863714" y="431059"/>
                </a:lnTo>
                <a:lnTo>
                  <a:pt x="1789587" y="300812"/>
                </a:lnTo>
                <a:lnTo>
                  <a:pt x="1761646" y="300812"/>
                </a:lnTo>
                <a:close/>
                <a:moveTo>
                  <a:pt x="1879083" y="300812"/>
                </a:moveTo>
                <a:lnTo>
                  <a:pt x="1879083" y="431059"/>
                </a:lnTo>
                <a:lnTo>
                  <a:pt x="2000076" y="431059"/>
                </a:lnTo>
                <a:lnTo>
                  <a:pt x="2000076" y="415787"/>
                </a:lnTo>
                <a:lnTo>
                  <a:pt x="1896570" y="415787"/>
                </a:lnTo>
                <a:lnTo>
                  <a:pt x="1896570" y="300812"/>
                </a:lnTo>
                <a:lnTo>
                  <a:pt x="1879083" y="300812"/>
                </a:lnTo>
                <a:close/>
                <a:moveTo>
                  <a:pt x="1124912" y="300084"/>
                </a:moveTo>
                <a:cubicBezTo>
                  <a:pt x="1097460" y="300084"/>
                  <a:pt x="1079023" y="301568"/>
                  <a:pt x="1069656" y="304564"/>
                </a:cubicBezTo>
                <a:cubicBezTo>
                  <a:pt x="1060288" y="307559"/>
                  <a:pt x="1054342" y="313846"/>
                  <a:pt x="1051844" y="323452"/>
                </a:cubicBezTo>
                <a:cubicBezTo>
                  <a:pt x="1049209" y="333570"/>
                  <a:pt x="1047906" y="347655"/>
                  <a:pt x="1047906" y="365734"/>
                </a:cubicBezTo>
                <a:cubicBezTo>
                  <a:pt x="1047906" y="391745"/>
                  <a:pt x="1050296" y="408529"/>
                  <a:pt x="1055102" y="416111"/>
                </a:cubicBezTo>
                <a:cubicBezTo>
                  <a:pt x="1059392" y="422857"/>
                  <a:pt x="1066316" y="426985"/>
                  <a:pt x="1075928" y="428523"/>
                </a:cubicBezTo>
                <a:cubicBezTo>
                  <a:pt x="1086952" y="430223"/>
                  <a:pt x="1105742" y="431087"/>
                  <a:pt x="1132297" y="431087"/>
                </a:cubicBezTo>
                <a:cubicBezTo>
                  <a:pt x="1160536" y="431087"/>
                  <a:pt x="1178675" y="429792"/>
                  <a:pt x="1186739" y="427174"/>
                </a:cubicBezTo>
                <a:cubicBezTo>
                  <a:pt x="1192685" y="425205"/>
                  <a:pt x="1197111" y="422533"/>
                  <a:pt x="1199990" y="419160"/>
                </a:cubicBezTo>
                <a:cubicBezTo>
                  <a:pt x="1202868" y="415788"/>
                  <a:pt x="1204958" y="410769"/>
                  <a:pt x="1206316" y="404077"/>
                </a:cubicBezTo>
                <a:cubicBezTo>
                  <a:pt x="1207538" y="398032"/>
                  <a:pt x="1208190" y="384919"/>
                  <a:pt x="1208326" y="364763"/>
                </a:cubicBezTo>
                <a:lnTo>
                  <a:pt x="1122387" y="364763"/>
                </a:lnTo>
                <a:lnTo>
                  <a:pt x="1122359" y="364763"/>
                </a:lnTo>
                <a:lnTo>
                  <a:pt x="1122359" y="380008"/>
                </a:lnTo>
                <a:lnTo>
                  <a:pt x="1190731" y="380008"/>
                </a:lnTo>
                <a:cubicBezTo>
                  <a:pt x="1190540" y="393499"/>
                  <a:pt x="1189509" y="402161"/>
                  <a:pt x="1187608" y="406020"/>
                </a:cubicBezTo>
                <a:cubicBezTo>
                  <a:pt x="1185734" y="409878"/>
                  <a:pt x="1181336" y="412388"/>
                  <a:pt x="1174412" y="413521"/>
                </a:cubicBezTo>
                <a:cubicBezTo>
                  <a:pt x="1166782" y="414789"/>
                  <a:pt x="1154970" y="415437"/>
                  <a:pt x="1138977" y="415437"/>
                </a:cubicBezTo>
                <a:cubicBezTo>
                  <a:pt x="1110059" y="415437"/>
                  <a:pt x="1091296" y="414789"/>
                  <a:pt x="1082716" y="413440"/>
                </a:cubicBezTo>
                <a:cubicBezTo>
                  <a:pt x="1078345" y="412738"/>
                  <a:pt x="1075086" y="411524"/>
                  <a:pt x="1072914" y="409770"/>
                </a:cubicBezTo>
                <a:cubicBezTo>
                  <a:pt x="1070742" y="408016"/>
                  <a:pt x="1069140" y="405318"/>
                  <a:pt x="1068108" y="401702"/>
                </a:cubicBezTo>
                <a:cubicBezTo>
                  <a:pt x="1066506" y="395604"/>
                  <a:pt x="1065719" y="382787"/>
                  <a:pt x="1065719" y="363251"/>
                </a:cubicBezTo>
                <a:cubicBezTo>
                  <a:pt x="1065719" y="350138"/>
                  <a:pt x="1066180" y="340613"/>
                  <a:pt x="1067103" y="334677"/>
                </a:cubicBezTo>
                <a:cubicBezTo>
                  <a:pt x="1068027" y="328740"/>
                  <a:pt x="1069710" y="324612"/>
                  <a:pt x="1072154" y="322318"/>
                </a:cubicBezTo>
                <a:cubicBezTo>
                  <a:pt x="1074788" y="319836"/>
                  <a:pt x="1080137" y="318109"/>
                  <a:pt x="1088201" y="317165"/>
                </a:cubicBezTo>
                <a:cubicBezTo>
                  <a:pt x="1096266" y="316220"/>
                  <a:pt x="1109462" y="315735"/>
                  <a:pt x="1127844" y="315735"/>
                </a:cubicBezTo>
                <a:cubicBezTo>
                  <a:pt x="1141801" y="315735"/>
                  <a:pt x="1153477" y="316031"/>
                  <a:pt x="1162899" y="316679"/>
                </a:cubicBezTo>
                <a:cubicBezTo>
                  <a:pt x="1169768" y="317192"/>
                  <a:pt x="1174737" y="317839"/>
                  <a:pt x="1177887" y="318595"/>
                </a:cubicBezTo>
                <a:cubicBezTo>
                  <a:pt x="1181037" y="319350"/>
                  <a:pt x="1183453" y="320565"/>
                  <a:pt x="1185191" y="322211"/>
                </a:cubicBezTo>
                <a:cubicBezTo>
                  <a:pt x="1187825" y="324801"/>
                  <a:pt x="1189237" y="331169"/>
                  <a:pt x="1189427" y="341287"/>
                </a:cubicBezTo>
                <a:lnTo>
                  <a:pt x="1207484" y="341287"/>
                </a:lnTo>
                <a:cubicBezTo>
                  <a:pt x="1207348" y="333543"/>
                  <a:pt x="1206642" y="327526"/>
                  <a:pt x="1205366" y="323263"/>
                </a:cubicBezTo>
                <a:cubicBezTo>
                  <a:pt x="1204090" y="318999"/>
                  <a:pt x="1201863" y="315249"/>
                  <a:pt x="1198741" y="312011"/>
                </a:cubicBezTo>
                <a:cubicBezTo>
                  <a:pt x="1193500" y="306722"/>
                  <a:pt x="1186685" y="303511"/>
                  <a:pt x="1178294" y="302378"/>
                </a:cubicBezTo>
                <a:cubicBezTo>
                  <a:pt x="1174194" y="301812"/>
                  <a:pt x="1166537" y="301299"/>
                  <a:pt x="1155296" y="300813"/>
                </a:cubicBezTo>
                <a:cubicBezTo>
                  <a:pt x="1144055" y="300327"/>
                  <a:pt x="1133926" y="300084"/>
                  <a:pt x="1124912" y="300084"/>
                </a:cubicBezTo>
                <a:close/>
                <a:moveTo>
                  <a:pt x="737278" y="300031"/>
                </a:moveTo>
                <a:cubicBezTo>
                  <a:pt x="713519" y="300031"/>
                  <a:pt x="695517" y="300975"/>
                  <a:pt x="683216" y="302810"/>
                </a:cubicBezTo>
                <a:cubicBezTo>
                  <a:pt x="670482" y="304645"/>
                  <a:pt x="662580" y="311120"/>
                  <a:pt x="659512" y="322265"/>
                </a:cubicBezTo>
                <a:cubicBezTo>
                  <a:pt x="656959" y="331682"/>
                  <a:pt x="655683" y="346792"/>
                  <a:pt x="655683" y="367596"/>
                </a:cubicBezTo>
                <a:cubicBezTo>
                  <a:pt x="655683" y="389425"/>
                  <a:pt x="657367" y="404455"/>
                  <a:pt x="660761" y="412684"/>
                </a:cubicBezTo>
                <a:cubicBezTo>
                  <a:pt x="664128" y="420941"/>
                  <a:pt x="670726" y="426041"/>
                  <a:pt x="680528" y="428011"/>
                </a:cubicBezTo>
                <a:cubicBezTo>
                  <a:pt x="690846" y="430035"/>
                  <a:pt x="710641" y="431060"/>
                  <a:pt x="739966" y="431060"/>
                </a:cubicBezTo>
                <a:cubicBezTo>
                  <a:pt x="762557" y="431060"/>
                  <a:pt x="778279" y="430169"/>
                  <a:pt x="787104" y="428388"/>
                </a:cubicBezTo>
                <a:cubicBezTo>
                  <a:pt x="797992" y="426176"/>
                  <a:pt x="804481" y="420212"/>
                  <a:pt x="806599" y="410553"/>
                </a:cubicBezTo>
                <a:cubicBezTo>
                  <a:pt x="807577" y="406101"/>
                  <a:pt x="808256" y="397979"/>
                  <a:pt x="808717" y="386133"/>
                </a:cubicBezTo>
                <a:lnTo>
                  <a:pt x="791719" y="386133"/>
                </a:lnTo>
                <a:cubicBezTo>
                  <a:pt x="791475" y="396495"/>
                  <a:pt x="790932" y="402836"/>
                  <a:pt x="790118" y="405102"/>
                </a:cubicBezTo>
                <a:cubicBezTo>
                  <a:pt x="789221" y="407692"/>
                  <a:pt x="787592" y="409662"/>
                  <a:pt x="785230" y="410957"/>
                </a:cubicBezTo>
                <a:cubicBezTo>
                  <a:pt x="782840" y="412280"/>
                  <a:pt x="779229" y="413224"/>
                  <a:pt x="774369" y="413872"/>
                </a:cubicBezTo>
                <a:cubicBezTo>
                  <a:pt x="771871" y="414195"/>
                  <a:pt x="766060" y="414519"/>
                  <a:pt x="756937" y="414870"/>
                </a:cubicBezTo>
                <a:cubicBezTo>
                  <a:pt x="747813" y="415221"/>
                  <a:pt x="740428" y="415383"/>
                  <a:pt x="734807" y="415383"/>
                </a:cubicBezTo>
                <a:cubicBezTo>
                  <a:pt x="716370" y="415383"/>
                  <a:pt x="702169" y="414870"/>
                  <a:pt x="692258" y="413845"/>
                </a:cubicBezTo>
                <a:cubicBezTo>
                  <a:pt x="686828" y="413332"/>
                  <a:pt x="682836" y="411956"/>
                  <a:pt x="680311" y="409689"/>
                </a:cubicBezTo>
                <a:cubicBezTo>
                  <a:pt x="677759" y="407423"/>
                  <a:pt x="676156" y="403780"/>
                  <a:pt x="675451" y="398761"/>
                </a:cubicBezTo>
                <a:cubicBezTo>
                  <a:pt x="674989" y="395577"/>
                  <a:pt x="674527" y="389776"/>
                  <a:pt x="674093" y="381303"/>
                </a:cubicBezTo>
                <a:cubicBezTo>
                  <a:pt x="673631" y="372858"/>
                  <a:pt x="673414" y="365950"/>
                  <a:pt x="673414" y="360607"/>
                </a:cubicBezTo>
                <a:cubicBezTo>
                  <a:pt x="673414" y="349275"/>
                  <a:pt x="673984" y="340451"/>
                  <a:pt x="675179" y="334083"/>
                </a:cubicBezTo>
                <a:cubicBezTo>
                  <a:pt x="676347" y="327715"/>
                  <a:pt x="678193" y="323506"/>
                  <a:pt x="680691" y="321482"/>
                </a:cubicBezTo>
                <a:cubicBezTo>
                  <a:pt x="683298" y="319458"/>
                  <a:pt x="688946" y="317974"/>
                  <a:pt x="697580" y="317057"/>
                </a:cubicBezTo>
                <a:cubicBezTo>
                  <a:pt x="706242" y="316139"/>
                  <a:pt x="719167" y="315681"/>
                  <a:pt x="736382" y="315681"/>
                </a:cubicBezTo>
                <a:cubicBezTo>
                  <a:pt x="760141" y="315681"/>
                  <a:pt x="775238" y="316976"/>
                  <a:pt x="781700" y="319593"/>
                </a:cubicBezTo>
                <a:cubicBezTo>
                  <a:pt x="785230" y="320996"/>
                  <a:pt x="787592" y="323020"/>
                  <a:pt x="788814" y="325664"/>
                </a:cubicBezTo>
                <a:cubicBezTo>
                  <a:pt x="790036" y="328309"/>
                  <a:pt x="790633" y="332734"/>
                  <a:pt x="790633" y="338967"/>
                </a:cubicBezTo>
                <a:cubicBezTo>
                  <a:pt x="790633" y="339723"/>
                  <a:pt x="790688" y="341207"/>
                  <a:pt x="790742" y="343446"/>
                </a:cubicBezTo>
                <a:lnTo>
                  <a:pt x="806979" y="343446"/>
                </a:lnTo>
                <a:cubicBezTo>
                  <a:pt x="806844" y="332140"/>
                  <a:pt x="806301" y="324531"/>
                  <a:pt x="805350" y="320646"/>
                </a:cubicBezTo>
                <a:cubicBezTo>
                  <a:pt x="804400" y="316517"/>
                  <a:pt x="802146" y="312875"/>
                  <a:pt x="798589" y="309717"/>
                </a:cubicBezTo>
                <a:cubicBezTo>
                  <a:pt x="795032" y="306561"/>
                  <a:pt x="790824" y="304456"/>
                  <a:pt x="785963" y="303377"/>
                </a:cubicBezTo>
                <a:cubicBezTo>
                  <a:pt x="776161" y="301137"/>
                  <a:pt x="759950" y="300031"/>
                  <a:pt x="737278" y="300031"/>
                </a:cubicBezTo>
                <a:close/>
                <a:moveTo>
                  <a:pt x="562114" y="299977"/>
                </a:moveTo>
                <a:cubicBezTo>
                  <a:pt x="534826" y="300031"/>
                  <a:pt x="515548" y="300921"/>
                  <a:pt x="504252" y="302621"/>
                </a:cubicBezTo>
                <a:cubicBezTo>
                  <a:pt x="491897" y="304456"/>
                  <a:pt x="483996" y="310527"/>
                  <a:pt x="480547" y="320834"/>
                </a:cubicBezTo>
                <a:cubicBezTo>
                  <a:pt x="477669" y="329550"/>
                  <a:pt x="476230" y="344256"/>
                  <a:pt x="476230" y="365006"/>
                </a:cubicBezTo>
                <a:cubicBezTo>
                  <a:pt x="476230" y="382544"/>
                  <a:pt x="476882" y="395038"/>
                  <a:pt x="478185" y="402404"/>
                </a:cubicBezTo>
                <a:cubicBezTo>
                  <a:pt x="479489" y="409797"/>
                  <a:pt x="482095" y="415518"/>
                  <a:pt x="486005" y="419592"/>
                </a:cubicBezTo>
                <a:cubicBezTo>
                  <a:pt x="488938" y="422722"/>
                  <a:pt x="492305" y="425016"/>
                  <a:pt x="496079" y="426473"/>
                </a:cubicBezTo>
                <a:cubicBezTo>
                  <a:pt x="499853" y="427957"/>
                  <a:pt x="505012" y="428982"/>
                  <a:pt x="511529" y="429630"/>
                </a:cubicBezTo>
                <a:cubicBezTo>
                  <a:pt x="515303" y="429926"/>
                  <a:pt x="523205" y="430250"/>
                  <a:pt x="535206" y="430574"/>
                </a:cubicBezTo>
                <a:cubicBezTo>
                  <a:pt x="547208" y="430898"/>
                  <a:pt x="558150" y="431060"/>
                  <a:pt x="568007" y="431060"/>
                </a:cubicBezTo>
                <a:cubicBezTo>
                  <a:pt x="588046" y="431060"/>
                  <a:pt x="602464" y="430304"/>
                  <a:pt x="611261" y="428820"/>
                </a:cubicBezTo>
                <a:cubicBezTo>
                  <a:pt x="620059" y="427336"/>
                  <a:pt x="626385" y="424557"/>
                  <a:pt x="630214" y="420483"/>
                </a:cubicBezTo>
                <a:cubicBezTo>
                  <a:pt x="633906" y="416678"/>
                  <a:pt x="636540" y="410634"/>
                  <a:pt x="638034" y="402404"/>
                </a:cubicBezTo>
                <a:cubicBezTo>
                  <a:pt x="639527" y="394174"/>
                  <a:pt x="640288" y="382032"/>
                  <a:pt x="640288" y="366004"/>
                </a:cubicBezTo>
                <a:cubicBezTo>
                  <a:pt x="640288" y="353457"/>
                  <a:pt x="639799" y="343095"/>
                  <a:pt x="638848" y="334893"/>
                </a:cubicBezTo>
                <a:cubicBezTo>
                  <a:pt x="638061" y="328417"/>
                  <a:pt x="637029" y="323371"/>
                  <a:pt x="635671" y="319782"/>
                </a:cubicBezTo>
                <a:cubicBezTo>
                  <a:pt x="634314" y="316193"/>
                  <a:pt x="632304" y="313091"/>
                  <a:pt x="629616" y="310473"/>
                </a:cubicBezTo>
                <a:cubicBezTo>
                  <a:pt x="625381" y="306345"/>
                  <a:pt x="618674" y="303565"/>
                  <a:pt x="609496" y="302135"/>
                </a:cubicBezTo>
                <a:cubicBezTo>
                  <a:pt x="600318" y="300705"/>
                  <a:pt x="584516" y="299977"/>
                  <a:pt x="562114" y="299977"/>
                </a:cubicBezTo>
                <a:close/>
                <a:moveTo>
                  <a:pt x="910051" y="299976"/>
                </a:moveTo>
                <a:cubicBezTo>
                  <a:pt x="882790" y="300030"/>
                  <a:pt x="863485" y="300921"/>
                  <a:pt x="852216" y="302621"/>
                </a:cubicBezTo>
                <a:cubicBezTo>
                  <a:pt x="839834" y="304456"/>
                  <a:pt x="831933" y="310527"/>
                  <a:pt x="828484" y="320834"/>
                </a:cubicBezTo>
                <a:cubicBezTo>
                  <a:pt x="825606" y="329550"/>
                  <a:pt x="824167" y="344256"/>
                  <a:pt x="824167" y="365005"/>
                </a:cubicBezTo>
                <a:cubicBezTo>
                  <a:pt x="824167" y="382544"/>
                  <a:pt x="824819" y="395037"/>
                  <a:pt x="826122" y="402404"/>
                </a:cubicBezTo>
                <a:cubicBezTo>
                  <a:pt x="827426" y="409797"/>
                  <a:pt x="830032" y="415518"/>
                  <a:pt x="833942" y="419592"/>
                </a:cubicBezTo>
                <a:cubicBezTo>
                  <a:pt x="836875" y="422722"/>
                  <a:pt x="840242" y="425016"/>
                  <a:pt x="844016" y="426473"/>
                </a:cubicBezTo>
                <a:cubicBezTo>
                  <a:pt x="847790" y="427957"/>
                  <a:pt x="852922" y="428982"/>
                  <a:pt x="859466" y="429630"/>
                </a:cubicBezTo>
                <a:cubicBezTo>
                  <a:pt x="863240" y="429926"/>
                  <a:pt x="871142" y="430250"/>
                  <a:pt x="883143" y="430574"/>
                </a:cubicBezTo>
                <a:cubicBezTo>
                  <a:pt x="895145" y="430898"/>
                  <a:pt x="906087" y="431060"/>
                  <a:pt x="915944" y="431060"/>
                </a:cubicBezTo>
                <a:cubicBezTo>
                  <a:pt x="935983" y="431060"/>
                  <a:pt x="950401" y="430304"/>
                  <a:pt x="959198" y="428820"/>
                </a:cubicBezTo>
                <a:cubicBezTo>
                  <a:pt x="967996" y="427336"/>
                  <a:pt x="974295" y="424557"/>
                  <a:pt x="978151" y="420482"/>
                </a:cubicBezTo>
                <a:cubicBezTo>
                  <a:pt x="981871" y="416678"/>
                  <a:pt x="984477" y="410634"/>
                  <a:pt x="985971" y="402404"/>
                </a:cubicBezTo>
                <a:cubicBezTo>
                  <a:pt x="987464" y="394174"/>
                  <a:pt x="988225" y="382032"/>
                  <a:pt x="988225" y="366004"/>
                </a:cubicBezTo>
                <a:cubicBezTo>
                  <a:pt x="988225" y="353457"/>
                  <a:pt x="987736" y="343095"/>
                  <a:pt x="986785" y="334892"/>
                </a:cubicBezTo>
                <a:cubicBezTo>
                  <a:pt x="985998" y="328417"/>
                  <a:pt x="984966" y="323371"/>
                  <a:pt x="983608" y="319782"/>
                </a:cubicBezTo>
                <a:cubicBezTo>
                  <a:pt x="982251" y="316193"/>
                  <a:pt x="980241" y="313090"/>
                  <a:pt x="977553" y="310473"/>
                </a:cubicBezTo>
                <a:cubicBezTo>
                  <a:pt x="973318" y="306344"/>
                  <a:pt x="966611" y="303565"/>
                  <a:pt x="957433" y="302135"/>
                </a:cubicBezTo>
                <a:cubicBezTo>
                  <a:pt x="948255" y="300705"/>
                  <a:pt x="932453" y="299976"/>
                  <a:pt x="910051" y="299976"/>
                </a:cubicBezTo>
                <a:close/>
                <a:moveTo>
                  <a:pt x="1437902" y="299976"/>
                </a:moveTo>
                <a:cubicBezTo>
                  <a:pt x="1410614" y="300030"/>
                  <a:pt x="1391336" y="300921"/>
                  <a:pt x="1380067" y="302621"/>
                </a:cubicBezTo>
                <a:cubicBezTo>
                  <a:pt x="1367685" y="304455"/>
                  <a:pt x="1359784" y="310527"/>
                  <a:pt x="1356335" y="320834"/>
                </a:cubicBezTo>
                <a:cubicBezTo>
                  <a:pt x="1353457" y="329550"/>
                  <a:pt x="1352018" y="344255"/>
                  <a:pt x="1352018" y="365005"/>
                </a:cubicBezTo>
                <a:cubicBezTo>
                  <a:pt x="1352018" y="382544"/>
                  <a:pt x="1352670" y="395037"/>
                  <a:pt x="1353973" y="402403"/>
                </a:cubicBezTo>
                <a:cubicBezTo>
                  <a:pt x="1355277" y="409797"/>
                  <a:pt x="1357883" y="415517"/>
                  <a:pt x="1361793" y="419592"/>
                </a:cubicBezTo>
                <a:cubicBezTo>
                  <a:pt x="1364726" y="422722"/>
                  <a:pt x="1368093" y="425015"/>
                  <a:pt x="1371867" y="426472"/>
                </a:cubicBezTo>
                <a:cubicBezTo>
                  <a:pt x="1375641" y="427956"/>
                  <a:pt x="1380773" y="428982"/>
                  <a:pt x="1387317" y="429629"/>
                </a:cubicBezTo>
                <a:cubicBezTo>
                  <a:pt x="1391091" y="429926"/>
                  <a:pt x="1398992" y="430250"/>
                  <a:pt x="1410994" y="430574"/>
                </a:cubicBezTo>
                <a:cubicBezTo>
                  <a:pt x="1422996" y="430898"/>
                  <a:pt x="1433938" y="431060"/>
                  <a:pt x="1443795" y="431060"/>
                </a:cubicBezTo>
                <a:cubicBezTo>
                  <a:pt x="1463833" y="431060"/>
                  <a:pt x="1478252" y="430304"/>
                  <a:pt x="1487049" y="428820"/>
                </a:cubicBezTo>
                <a:cubicBezTo>
                  <a:pt x="1495847" y="427336"/>
                  <a:pt x="1502146" y="424557"/>
                  <a:pt x="1506002" y="420482"/>
                </a:cubicBezTo>
                <a:cubicBezTo>
                  <a:pt x="1509722" y="416678"/>
                  <a:pt x="1512328" y="410633"/>
                  <a:pt x="1513822" y="402403"/>
                </a:cubicBezTo>
                <a:cubicBezTo>
                  <a:pt x="1515315" y="394174"/>
                  <a:pt x="1516075" y="382032"/>
                  <a:pt x="1516075" y="366004"/>
                </a:cubicBezTo>
                <a:cubicBezTo>
                  <a:pt x="1516075" y="353456"/>
                  <a:pt x="1515587" y="343095"/>
                  <a:pt x="1514636" y="334892"/>
                </a:cubicBezTo>
                <a:cubicBezTo>
                  <a:pt x="1513849" y="328416"/>
                  <a:pt x="1512817" y="323370"/>
                  <a:pt x="1511459" y="319782"/>
                </a:cubicBezTo>
                <a:cubicBezTo>
                  <a:pt x="1510102" y="316193"/>
                  <a:pt x="1508092" y="313090"/>
                  <a:pt x="1505404" y="310473"/>
                </a:cubicBezTo>
                <a:cubicBezTo>
                  <a:pt x="1501169" y="306344"/>
                  <a:pt x="1494462" y="303565"/>
                  <a:pt x="1485284" y="302135"/>
                </a:cubicBezTo>
                <a:cubicBezTo>
                  <a:pt x="1476106" y="300705"/>
                  <a:pt x="1460304" y="299976"/>
                  <a:pt x="1437902" y="299976"/>
                </a:cubicBezTo>
                <a:close/>
                <a:moveTo>
                  <a:pt x="0" y="5644"/>
                </a:moveTo>
                <a:lnTo>
                  <a:pt x="2297289" y="0"/>
                </a:lnTo>
                <a:cubicBezTo>
                  <a:pt x="2302933" y="1714500"/>
                  <a:pt x="2297289" y="3434643"/>
                  <a:pt x="2302933" y="5149143"/>
                </a:cubicBezTo>
                <a:lnTo>
                  <a:pt x="0" y="5149143"/>
                </a:lnTo>
                <a:lnTo>
                  <a:pt x="0" y="5644"/>
                </a:lnTo>
                <a:close/>
              </a:path>
            </a:pathLst>
          </a:custGeom>
          <a:solidFill>
            <a:srgbClr val="0F2644"/>
          </a:solidFill>
        </p:spPr>
        <p:txBody>
          <a:bodyPr wrap="square">
            <a:noAutofit/>
          </a:bodyPr>
          <a:lstStyle>
            <a:lvl1pPr>
              <a:defRPr sz="667" baseline="0"/>
            </a:lvl1pPr>
          </a:lstStyle>
          <a:p>
            <a:endParaRPr lang="en-US"/>
          </a:p>
        </p:txBody>
      </p:sp>
      <p:sp>
        <p:nvSpPr>
          <p:cNvPr id="9" name="Text Placeholder 22">
            <a:extLst>
              <a:ext uri="{FF2B5EF4-FFF2-40B4-BE49-F238E27FC236}">
                <a16:creationId xmlns:a16="http://schemas.microsoft.com/office/drawing/2014/main" id="{27DD9659-5E57-FA48-B69A-9B0BA018DB92}"/>
              </a:ext>
            </a:extLst>
          </p:cNvPr>
          <p:cNvSpPr txBox="1">
            <a:spLocks/>
          </p:cNvSpPr>
          <p:nvPr userDrawn="1"/>
        </p:nvSpPr>
        <p:spPr>
          <a:xfrm>
            <a:off x="12562165" y="3573303"/>
            <a:ext cx="2606119" cy="1411784"/>
          </a:xfrm>
          <a:prstGeom prst="roundRect">
            <a:avLst>
              <a:gd name="adj" fmla="val 3923"/>
            </a:avLst>
          </a:prstGeom>
          <a:solidFill>
            <a:srgbClr val="002060"/>
          </a:solidFill>
          <a:ln>
            <a:noFill/>
          </a:ln>
        </p:spPr>
        <p:txBody>
          <a:bodyPr vert="horz" wrap="square" lIns="121920" tIns="121920" rIns="121920" bIns="121920" rtlCol="0" anchor="b" anchorCtr="0">
            <a:spAutoFit/>
          </a:bodyPr>
          <a:lstStyle>
            <a:lvl1pPr marL="0" indent="0" algn="l" defTabSz="457200" rtl="0" eaLnBrk="1" latinLnBrk="0" hangingPunct="1">
              <a:spcBef>
                <a:spcPts val="0"/>
              </a:spcBef>
              <a:spcAft>
                <a:spcPts val="1200"/>
              </a:spcAft>
              <a:buFont typeface="Arial"/>
              <a:buNone/>
              <a:defRPr sz="1800" b="0" i="0" kern="1200" baseline="0">
                <a:solidFill>
                  <a:schemeClr val="bg1"/>
                </a:solidFill>
                <a:latin typeface="Gill Sans Infant Std"/>
                <a:ea typeface="+mn-ea"/>
                <a:cs typeface="Gill Sans Infant Std"/>
              </a:defRPr>
            </a:lvl1pPr>
            <a:lvl2pPr marL="0" indent="0" algn="l" defTabSz="457200" rtl="0" eaLnBrk="1" latinLnBrk="0" hangingPunct="1">
              <a:spcBef>
                <a:spcPts val="0"/>
              </a:spcBef>
              <a:spcAft>
                <a:spcPts val="600"/>
              </a:spcAft>
              <a:buFont typeface="Arial"/>
              <a:buNone/>
              <a:defRPr sz="1500" b="0" i="0" kern="1200">
                <a:solidFill>
                  <a:schemeClr val="bg1"/>
                </a:solidFill>
                <a:latin typeface="Gill Sans Infant Std"/>
                <a:ea typeface="+mn-ea"/>
                <a:cs typeface="Gill Sans Infant Std"/>
              </a:defRPr>
            </a:lvl2pPr>
            <a:lvl3pPr marL="266700" indent="-266700" algn="l" defTabSz="457200" rtl="0" eaLnBrk="1" latinLnBrk="0" hangingPunct="1">
              <a:spcBef>
                <a:spcPts val="0"/>
              </a:spcBef>
              <a:spcAft>
                <a:spcPts val="600"/>
              </a:spcAft>
              <a:buClr>
                <a:schemeClr val="tx2"/>
              </a:buClr>
              <a:buFont typeface="Arial"/>
              <a:buChar char="•"/>
              <a:defRPr sz="1400" b="0" i="0" kern="1200">
                <a:solidFill>
                  <a:schemeClr val="bg1"/>
                </a:solidFill>
                <a:latin typeface="Gill Sans Infant Std"/>
                <a:ea typeface="+mn-ea"/>
                <a:cs typeface="Gill Sans Infant Std"/>
              </a:defRPr>
            </a:lvl3pPr>
            <a:lvl4pPr marL="541338" indent="-274638" algn="l" defTabSz="457200" rtl="0" eaLnBrk="1" latinLnBrk="0" hangingPunct="1">
              <a:spcBef>
                <a:spcPts val="0"/>
              </a:spcBef>
              <a:spcAft>
                <a:spcPts val="600"/>
              </a:spcAft>
              <a:buFont typeface="Arial"/>
              <a:buChar char="–"/>
              <a:defRPr sz="1300" b="0" i="0" kern="1200">
                <a:solidFill>
                  <a:schemeClr val="bg1"/>
                </a:solidFill>
                <a:latin typeface="Gill Sans Infant Std"/>
                <a:ea typeface="+mn-ea"/>
                <a:cs typeface="Gill Sans Infant Std"/>
              </a:defRPr>
            </a:lvl4pPr>
            <a:lvl5pPr marL="808038" indent="-266700" algn="l" defTabSz="457200" rtl="0" eaLnBrk="1" latinLnBrk="0" hangingPunct="1">
              <a:spcBef>
                <a:spcPts val="0"/>
              </a:spcBef>
              <a:spcAft>
                <a:spcPts val="600"/>
              </a:spcAft>
              <a:buClr>
                <a:schemeClr val="tx2"/>
              </a:buClr>
              <a:buFont typeface="Arial"/>
              <a:buChar char="•"/>
              <a:defRPr sz="1200" b="0" i="0" kern="1200">
                <a:solidFill>
                  <a:schemeClr val="bg1"/>
                </a:solidFill>
                <a:latin typeface="Gill Sans Infant Std"/>
                <a:ea typeface="+mn-ea"/>
                <a:cs typeface="Gill Sans Infant Std"/>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sz="1600" baseline="0">
                <a:latin typeface="Arial" panose="020B0604020202020204" pitchFamily="34" charset="0"/>
              </a:rPr>
              <a:t>NOTE</a:t>
            </a:r>
          </a:p>
          <a:p>
            <a:r>
              <a:rPr lang="en-US" sz="1600" baseline="0">
                <a:latin typeface="Arial" panose="020B0604020202020204" pitchFamily="34" charset="0"/>
              </a:rPr>
              <a:t>To change image: delete picture, then click on the icon to insert new image.</a:t>
            </a:r>
          </a:p>
        </p:txBody>
      </p:sp>
    </p:spTree>
    <p:extLst>
      <p:ext uri="{BB962C8B-B14F-4D97-AF65-F5344CB8AC3E}">
        <p14:creationId xmlns:p14="http://schemas.microsoft.com/office/powerpoint/2010/main" val="1042380981"/>
      </p:ext>
    </p:extLst>
  </p:cSld>
  <p:clrMapOvr>
    <a:masterClrMapping/>
  </p:clrMapOvr>
  <p:transition spd="slow">
    <p:wipe/>
  </p:transition>
  <p:extLst>
    <p:ext uri="{DCECCB84-F9BA-43D5-87BE-67443E8EF086}">
      <p15:sldGuideLst xmlns:p15="http://schemas.microsoft.com/office/powerpoint/2012/main">
        <p15:guide id="1" orient="horz" pos="1620">
          <p15:clr>
            <a:srgbClr val="FBAE40"/>
          </p15:clr>
        </p15:guide>
        <p15:guide id="2" pos="2880">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E6DBFF58-4974-41CB-9F12-ACAA7CE94A13}"/>
              </a:ext>
            </a:extLst>
          </p:cNvPr>
          <p:cNvSpPr>
            <a:spLocks noGrp="1"/>
          </p:cNvSpPr>
          <p:nvPr>
            <p:ph type="title" orient="vert"/>
          </p:nvPr>
        </p:nvSpPr>
        <p:spPr>
          <a:xfrm>
            <a:off x="8724900" y="365126"/>
            <a:ext cx="2628900" cy="5811838"/>
          </a:xfrm>
          <a:prstGeom prst="rect">
            <a:avLst/>
          </a:prstGeom>
        </p:spPr>
        <p:txBody>
          <a:bodyPr vert="eaVert"/>
          <a:lstStyle>
            <a:lvl1pPr>
              <a:defRPr>
                <a:latin typeface="Arial" panose="020B0604020202020204" pitchFamily="34" charset="0"/>
              </a:defRPr>
            </a:lvl1pPr>
          </a:lstStyle>
          <a:p>
            <a:r>
              <a:rPr lang="en-US"/>
              <a:t>Click to edit Master title style</a:t>
            </a:r>
          </a:p>
        </p:txBody>
      </p:sp>
      <p:sp>
        <p:nvSpPr>
          <p:cNvPr id="3" name="Vertical Text Placeholder 2">
            <a:extLst>
              <a:ext uri="{FF2B5EF4-FFF2-40B4-BE49-F238E27FC236}">
                <a16:creationId xmlns:a16="http://schemas.microsoft.com/office/drawing/2014/main" id="{75323592-CCCB-4509-83B6-EB64611D1F46}"/>
              </a:ext>
            </a:extLst>
          </p:cNvPr>
          <p:cNvSpPr>
            <a:spLocks noGrp="1"/>
          </p:cNvSpPr>
          <p:nvPr>
            <p:ph type="body" orient="vert" idx="1"/>
          </p:nvPr>
        </p:nvSpPr>
        <p:spPr>
          <a:xfrm>
            <a:off x="838200" y="365126"/>
            <a:ext cx="7734300" cy="5811838"/>
          </a:xfrm>
          <a:prstGeom prst="rect">
            <a:avLst/>
          </a:prstGeom>
        </p:spPr>
        <p:txBody>
          <a:bodyPr vert="eaVert"/>
          <a:lstStyle>
            <a:lvl1pPr>
              <a:defRPr>
                <a:latin typeface="Arial" panose="020B0604020202020204" pitchFamily="34" charset="0"/>
              </a:defRPr>
            </a:lvl1pPr>
            <a:lvl2pPr>
              <a:defRPr>
                <a:latin typeface="Arial" panose="020B0604020202020204" pitchFamily="34" charset="0"/>
              </a:defRPr>
            </a:lvl2pPr>
            <a:lvl3pPr>
              <a:defRPr>
                <a:latin typeface="Arial" panose="020B0604020202020204" pitchFamily="34" charset="0"/>
              </a:defRPr>
            </a:lvl3pPr>
            <a:lvl4pPr>
              <a:defRPr>
                <a:latin typeface="Arial" panose="020B0604020202020204" pitchFamily="34" charset="0"/>
              </a:defRPr>
            </a:lvl4pPr>
            <a:lvl5pPr>
              <a:defRPr>
                <a:latin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47ABC8A-3BF6-470D-87E2-EEE3D3EFF732}"/>
              </a:ext>
            </a:extLst>
          </p:cNvPr>
          <p:cNvSpPr>
            <a:spLocks noGrp="1"/>
          </p:cNvSpPr>
          <p:nvPr>
            <p:ph type="dt" sz="half" idx="10"/>
          </p:nvPr>
        </p:nvSpPr>
        <p:spPr>
          <a:xfrm>
            <a:off x="838201" y="6356351"/>
            <a:ext cx="2743200" cy="365125"/>
          </a:xfrm>
          <a:prstGeom prst="rect">
            <a:avLst/>
          </a:prstGeom>
        </p:spPr>
        <p:txBody>
          <a:bodyPr/>
          <a:lstStyle>
            <a:lvl1pPr>
              <a:defRPr>
                <a:latin typeface="Arial" panose="020B0604020202020204" pitchFamily="34" charset="0"/>
              </a:defRPr>
            </a:lvl1pPr>
          </a:lstStyle>
          <a:p>
            <a:fld id="{D58C3581-4D9D-4B79-ADFF-11F5F4356ECB}" type="datetimeFigureOut">
              <a:rPr lang="en-US" smtClean="0"/>
              <a:pPr/>
              <a:t>11/29/2023</a:t>
            </a:fld>
            <a:endParaRPr lang="en-US"/>
          </a:p>
        </p:txBody>
      </p:sp>
      <p:sp>
        <p:nvSpPr>
          <p:cNvPr id="5" name="Footer Placeholder 4">
            <a:extLst>
              <a:ext uri="{FF2B5EF4-FFF2-40B4-BE49-F238E27FC236}">
                <a16:creationId xmlns:a16="http://schemas.microsoft.com/office/drawing/2014/main" id="{E9F7BE88-A4F7-4EF4-AFC3-7DB40AE931BC}"/>
              </a:ext>
            </a:extLst>
          </p:cNvPr>
          <p:cNvSpPr>
            <a:spLocks noGrp="1"/>
          </p:cNvSpPr>
          <p:nvPr>
            <p:ph type="ftr" sz="quarter" idx="11"/>
          </p:nvPr>
        </p:nvSpPr>
        <p:spPr>
          <a:xfrm>
            <a:off x="4038601" y="6356351"/>
            <a:ext cx="4114800" cy="365125"/>
          </a:xfrm>
          <a:prstGeom prst="rect">
            <a:avLst/>
          </a:prstGeom>
        </p:spPr>
        <p:txBody>
          <a:bodyPr/>
          <a:lstStyle>
            <a:lvl1pPr>
              <a:defRPr>
                <a:latin typeface="Arial" panose="020B0604020202020204" pitchFamily="34" charset="0"/>
              </a:defRPr>
            </a:lvl1pPr>
          </a:lstStyle>
          <a:p>
            <a:endParaRPr lang="en-US"/>
          </a:p>
        </p:txBody>
      </p:sp>
      <p:sp>
        <p:nvSpPr>
          <p:cNvPr id="6" name="Slide Number Placeholder 5">
            <a:extLst>
              <a:ext uri="{FF2B5EF4-FFF2-40B4-BE49-F238E27FC236}">
                <a16:creationId xmlns:a16="http://schemas.microsoft.com/office/drawing/2014/main" id="{E55C9681-4A3D-45BC-9D9A-A8C056AF891C}"/>
              </a:ext>
            </a:extLst>
          </p:cNvPr>
          <p:cNvSpPr>
            <a:spLocks noGrp="1"/>
          </p:cNvSpPr>
          <p:nvPr>
            <p:ph type="sldNum" sz="quarter" idx="12"/>
          </p:nvPr>
        </p:nvSpPr>
        <p:spPr>
          <a:xfrm>
            <a:off x="8610600" y="6356351"/>
            <a:ext cx="2743200" cy="365125"/>
          </a:xfrm>
          <a:prstGeom prst="rect">
            <a:avLst/>
          </a:prstGeom>
        </p:spPr>
        <p:txBody>
          <a:bodyPr/>
          <a:lstStyle>
            <a:lvl1pPr>
              <a:defRPr>
                <a:latin typeface="Arial" panose="020B0604020202020204" pitchFamily="34" charset="0"/>
              </a:defRPr>
            </a:lvl1pPr>
          </a:lstStyle>
          <a:p>
            <a:fld id="{19B308AF-2491-4BE5-9D2F-FAFCD9EC8C8B}" type="slidenum">
              <a:rPr lang="en-US" smtClean="0"/>
              <a:pPr/>
              <a:t>‹#›</a:t>
            </a:fld>
            <a:endParaRPr lang="en-US"/>
          </a:p>
        </p:txBody>
      </p:sp>
    </p:spTree>
    <p:extLst>
      <p:ext uri="{BB962C8B-B14F-4D97-AF65-F5344CB8AC3E}">
        <p14:creationId xmlns:p14="http://schemas.microsoft.com/office/powerpoint/2010/main" val="178641101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block-infographic-expanded">
    <p:spTree>
      <p:nvGrpSpPr>
        <p:cNvPr id="1" name=""/>
        <p:cNvGrpSpPr/>
        <p:nvPr/>
      </p:nvGrpSpPr>
      <p:grpSpPr>
        <a:xfrm>
          <a:off x="0" y="0"/>
          <a:ext cx="0" cy="0"/>
          <a:chOff x="0" y="0"/>
          <a:chExt cx="0" cy="0"/>
        </a:xfrm>
      </p:grpSpPr>
      <p:sp>
        <p:nvSpPr>
          <p:cNvPr id="8" name="infographic"/>
          <p:cNvSpPr>
            <a:spLocks noGrp="1" noChangeAspect="1"/>
          </p:cNvSpPr>
          <p:nvPr>
            <p:ph sz="quarter" idx="13"/>
          </p:nvPr>
        </p:nvSpPr>
        <p:spPr>
          <a:xfrm>
            <a:off x="463549" y="1486401"/>
            <a:ext cx="11136000" cy="4279792"/>
          </a:xfrm>
          <a:prstGeom prst="rect">
            <a:avLst/>
          </a:prstGeom>
        </p:spPr>
        <p:txBody>
          <a:bodyPr/>
          <a:lstStyle>
            <a:lvl1pPr marL="0" indent="0">
              <a:buNone/>
              <a:defRPr>
                <a:latin typeface="Trebuchet MS"/>
                <a:cs typeface="Trebuchet MS"/>
              </a:defRPr>
            </a:lvl1pPr>
          </a:lstStyle>
          <a:p>
            <a:pPr lvl="0"/>
            <a:r>
              <a:rPr lang="en-US"/>
              <a:t>Click to edit Master text styles</a:t>
            </a:r>
          </a:p>
        </p:txBody>
      </p:sp>
      <p:sp>
        <p:nvSpPr>
          <p:cNvPr id="12" name="go_to_button"/>
          <p:cNvSpPr>
            <a:spLocks noGrp="1"/>
          </p:cNvSpPr>
          <p:nvPr>
            <p:ph type="body" sz="quarter" idx="16"/>
          </p:nvPr>
        </p:nvSpPr>
        <p:spPr>
          <a:xfrm>
            <a:off x="9753601" y="6469251"/>
            <a:ext cx="1958763" cy="287153"/>
          </a:xfrm>
          <a:prstGeom prst="rect">
            <a:avLst/>
          </a:prstGeom>
        </p:spPr>
        <p:txBody>
          <a:bodyPr lIns="0" rIns="0"/>
          <a:lstStyle>
            <a:lvl1pPr marL="0" indent="0" algn="r">
              <a:spcBef>
                <a:spcPct val="0"/>
              </a:spcBef>
              <a:buNone/>
              <a:defRPr sz="1066" i="1">
                <a:solidFill>
                  <a:srgbClr val="7F7F7F"/>
                </a:solidFill>
                <a:latin typeface="Trebuchet MS"/>
                <a:cs typeface="Trebuchet MS"/>
              </a:defRPr>
            </a:lvl1pPr>
          </a:lstStyle>
          <a:p>
            <a:pPr lvl="0"/>
            <a:r>
              <a:rPr lang="en-US"/>
              <a:t>Click to edit Master text styles</a:t>
            </a:r>
          </a:p>
        </p:txBody>
      </p:sp>
      <p:sp>
        <p:nvSpPr>
          <p:cNvPr id="13" name="base_and_source"/>
          <p:cNvSpPr>
            <a:spLocks noGrp="1"/>
          </p:cNvSpPr>
          <p:nvPr>
            <p:ph type="body" sz="quarter" idx="12"/>
          </p:nvPr>
        </p:nvSpPr>
        <p:spPr>
          <a:xfrm>
            <a:off x="465600" y="6038400"/>
            <a:ext cx="9120000" cy="720000"/>
          </a:xfrm>
          <a:prstGeom prst="rect">
            <a:avLst/>
          </a:prstGeom>
        </p:spPr>
        <p:txBody>
          <a:bodyPr lIns="0" rIns="0" anchor="b"/>
          <a:lstStyle>
            <a:lvl1pPr marL="0" marR="0" indent="0" algn="l" defTabSz="1218837" rtl="0" eaLnBrk="1" fontAlgn="base" latinLnBrk="0" hangingPunct="1">
              <a:lnSpc>
                <a:spcPct val="100000"/>
              </a:lnSpc>
              <a:spcBef>
                <a:spcPct val="20000"/>
              </a:spcBef>
              <a:spcAft>
                <a:spcPct val="0"/>
              </a:spcAft>
              <a:buClrTx/>
              <a:buSzTx/>
              <a:buFont typeface="Arial" pitchFamily="34" charset="0"/>
              <a:buNone/>
              <a:defRPr sz="1066" i="1" baseline="0">
                <a:solidFill>
                  <a:srgbClr val="7F7F7F"/>
                </a:solidFill>
                <a:latin typeface="Trebuchet MS"/>
                <a:cs typeface="Trebuchet MS"/>
              </a:defRPr>
            </a:lvl1pPr>
          </a:lstStyle>
          <a:p>
            <a:pPr lvl="0"/>
            <a:r>
              <a:rPr lang="en-US"/>
              <a:t>Click to edit Master text styles</a:t>
            </a:r>
          </a:p>
        </p:txBody>
      </p:sp>
      <p:sp>
        <p:nvSpPr>
          <p:cNvPr id="14" name="title"/>
          <p:cNvSpPr>
            <a:spLocks noGrp="1"/>
          </p:cNvSpPr>
          <p:nvPr>
            <p:ph type="title"/>
          </p:nvPr>
        </p:nvSpPr>
        <p:spPr>
          <a:xfrm>
            <a:off x="465600" y="465600"/>
            <a:ext cx="11040000" cy="816000"/>
          </a:xfrm>
          <a:prstGeom prst="rect">
            <a:avLst/>
          </a:prstGeom>
        </p:spPr>
        <p:txBody>
          <a:bodyPr lIns="0" tIns="46800" rIns="0" bIns="46800"/>
          <a:lstStyle>
            <a:lvl1pPr>
              <a:defRPr sz="2133">
                <a:latin typeface="Trebuchet MS"/>
                <a:cs typeface="Trebuchet MS"/>
              </a:defRPr>
            </a:lvl1pPr>
          </a:lstStyle>
          <a:p>
            <a:r>
              <a:rPr lang="en-US"/>
              <a:t>Click to edit Master title style</a:t>
            </a:r>
            <a:endParaRPr lang="en-GB"/>
          </a:p>
        </p:txBody>
      </p:sp>
    </p:spTree>
    <p:extLst>
      <p:ext uri="{BB962C8B-B14F-4D97-AF65-F5344CB8AC3E}">
        <p14:creationId xmlns:p14="http://schemas.microsoft.com/office/powerpoint/2010/main" val="3418860310"/>
      </p:ext>
    </p:extLst>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C931AC-F142-D84D-9FFC-F3D6B34F5692}"/>
              </a:ext>
            </a:extLst>
          </p:cNvPr>
          <p:cNvSpPr>
            <a:spLocks noGrp="1"/>
          </p:cNvSpPr>
          <p:nvPr>
            <p:ph type="title"/>
          </p:nvPr>
        </p:nvSpPr>
        <p:spPr>
          <a:xfrm>
            <a:off x="639960" y="480001"/>
            <a:ext cx="10515600" cy="610969"/>
          </a:xfrm>
        </p:spPr>
        <p:txBody>
          <a:bodyPr lIns="0" tIns="0" rIns="0" bIns="0" anchor="t" anchorCtr="0">
            <a:noAutofit/>
          </a:bodyPr>
          <a:lstStyle>
            <a:lvl1pPr>
              <a:defRPr sz="2667" b="1" i="0" baseline="0"/>
            </a:lvl1pPr>
          </a:lstStyle>
          <a:p>
            <a:r>
              <a:rPr lang="en-GB"/>
              <a:t>Click to edit Master title style</a:t>
            </a:r>
            <a:endParaRPr lang="en-US"/>
          </a:p>
        </p:txBody>
      </p:sp>
      <p:sp>
        <p:nvSpPr>
          <p:cNvPr id="3" name="Date Placeholder 2">
            <a:extLst>
              <a:ext uri="{FF2B5EF4-FFF2-40B4-BE49-F238E27FC236}">
                <a16:creationId xmlns:a16="http://schemas.microsoft.com/office/drawing/2014/main" id="{4493B5B2-A05F-924C-B142-361ECA8D6887}"/>
              </a:ext>
            </a:extLst>
          </p:cNvPr>
          <p:cNvSpPr>
            <a:spLocks noGrp="1"/>
          </p:cNvSpPr>
          <p:nvPr>
            <p:ph type="dt" sz="half" idx="10"/>
          </p:nvPr>
        </p:nvSpPr>
        <p:spPr>
          <a:xfrm>
            <a:off x="838200" y="6356351"/>
            <a:ext cx="2743200" cy="366183"/>
          </a:xfrm>
          <a:prstGeom prst="rect">
            <a:avLst/>
          </a:prstGeom>
        </p:spPr>
        <p:txBody>
          <a:bodyPr/>
          <a:lstStyle>
            <a:lvl1pPr>
              <a:defRPr sz="1200" i="0"/>
            </a:lvl1pPr>
          </a:lstStyle>
          <a:p>
            <a:fld id="{A6F755A4-1EB1-427F-BECD-D852025507E4}" type="datetime1">
              <a:rPr lang="en-GB" smtClean="0"/>
              <a:pPr/>
              <a:t>29/11/2023</a:t>
            </a:fld>
            <a:endParaRPr lang="en-US"/>
          </a:p>
        </p:txBody>
      </p:sp>
      <p:sp>
        <p:nvSpPr>
          <p:cNvPr id="4" name="Footer Placeholder 3">
            <a:extLst>
              <a:ext uri="{FF2B5EF4-FFF2-40B4-BE49-F238E27FC236}">
                <a16:creationId xmlns:a16="http://schemas.microsoft.com/office/drawing/2014/main" id="{65F8B49D-080A-2547-8B38-42CE3BD9428A}"/>
              </a:ext>
            </a:extLst>
          </p:cNvPr>
          <p:cNvSpPr>
            <a:spLocks noGrp="1"/>
          </p:cNvSpPr>
          <p:nvPr>
            <p:ph type="ftr" sz="quarter" idx="11"/>
          </p:nvPr>
        </p:nvSpPr>
        <p:spPr>
          <a:xfrm>
            <a:off x="4038600" y="6356351"/>
            <a:ext cx="4114800" cy="366183"/>
          </a:xfrm>
          <a:prstGeom prst="rect">
            <a:avLst/>
          </a:prstGeom>
        </p:spPr>
        <p:txBody>
          <a:bodyPr/>
          <a:lstStyle>
            <a:lvl1pPr>
              <a:defRPr sz="1200" i="0"/>
            </a:lvl1pPr>
          </a:lstStyle>
          <a:p>
            <a:endParaRPr lang="en-US"/>
          </a:p>
        </p:txBody>
      </p:sp>
      <p:sp>
        <p:nvSpPr>
          <p:cNvPr id="5" name="Slide Number Placeholder 4">
            <a:extLst>
              <a:ext uri="{FF2B5EF4-FFF2-40B4-BE49-F238E27FC236}">
                <a16:creationId xmlns:a16="http://schemas.microsoft.com/office/drawing/2014/main" id="{5368629F-8C2C-4E4E-95BD-FB0A79A0A5E2}"/>
              </a:ext>
            </a:extLst>
          </p:cNvPr>
          <p:cNvSpPr>
            <a:spLocks noGrp="1"/>
          </p:cNvSpPr>
          <p:nvPr>
            <p:ph type="sldNum" sz="quarter" idx="12"/>
          </p:nvPr>
        </p:nvSpPr>
        <p:spPr>
          <a:xfrm>
            <a:off x="8610600" y="6356351"/>
            <a:ext cx="2743200" cy="366183"/>
          </a:xfrm>
          <a:prstGeom prst="rect">
            <a:avLst/>
          </a:prstGeom>
        </p:spPr>
        <p:txBody>
          <a:bodyPr/>
          <a:lstStyle>
            <a:lvl1pPr>
              <a:defRPr sz="1200" i="0"/>
            </a:lvl1pPr>
          </a:lstStyle>
          <a:p>
            <a:fld id="{AAA14841-59C2-C74C-8170-E4B20964DCC3}" type="slidenum">
              <a:rPr lang="en-US" smtClean="0"/>
              <a:pPr/>
              <a:t>‹#›</a:t>
            </a:fld>
            <a:endParaRPr lang="en-US"/>
          </a:p>
        </p:txBody>
      </p:sp>
    </p:spTree>
    <p:extLst>
      <p:ext uri="{BB962C8B-B14F-4D97-AF65-F5344CB8AC3E}">
        <p14:creationId xmlns:p14="http://schemas.microsoft.com/office/powerpoint/2010/main" val="1398351757"/>
      </p:ext>
    </p:extLst>
  </p:cSld>
  <p:clrMapOvr>
    <a:masterClrMapping/>
  </p:clrMapOvr>
  <p:transition spd="slow">
    <p:wip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Title Only">
    <p:spTree>
      <p:nvGrpSpPr>
        <p:cNvPr id="1" name=""/>
        <p:cNvGrpSpPr/>
        <p:nvPr/>
      </p:nvGrpSpPr>
      <p:grpSpPr>
        <a:xfrm>
          <a:off x="0" y="0"/>
          <a:ext cx="0" cy="0"/>
          <a:chOff x="0" y="0"/>
          <a:chExt cx="0" cy="0"/>
        </a:xfrm>
      </p:grpSpPr>
      <p:pic>
        <p:nvPicPr>
          <p:cNvPr id="53" name="Graphic 52">
            <a:extLst>
              <a:ext uri="{FF2B5EF4-FFF2-40B4-BE49-F238E27FC236}">
                <a16:creationId xmlns:a16="http://schemas.microsoft.com/office/drawing/2014/main" id="{39E18AFE-9C4D-614C-85F6-B088AB3EF8F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587261" y="596762"/>
            <a:ext cx="9000227" cy="6361492"/>
          </a:xfrm>
          <a:prstGeom prst="rect">
            <a:avLst/>
          </a:prstGeom>
        </p:spPr>
      </p:pic>
      <p:sp>
        <p:nvSpPr>
          <p:cNvPr id="2" name="Title 1">
            <a:extLst>
              <a:ext uri="{FF2B5EF4-FFF2-40B4-BE49-F238E27FC236}">
                <a16:creationId xmlns:a16="http://schemas.microsoft.com/office/drawing/2014/main" id="{44C931AC-F142-D84D-9FFC-F3D6B34F5692}"/>
              </a:ext>
            </a:extLst>
          </p:cNvPr>
          <p:cNvSpPr>
            <a:spLocks noGrp="1"/>
          </p:cNvSpPr>
          <p:nvPr>
            <p:ph type="title"/>
          </p:nvPr>
        </p:nvSpPr>
        <p:spPr>
          <a:xfrm>
            <a:off x="960000" y="480001"/>
            <a:ext cx="10515600" cy="610969"/>
          </a:xfrm>
        </p:spPr>
        <p:txBody>
          <a:bodyPr lIns="0" tIns="0" rIns="0" bIns="0" anchor="t" anchorCtr="0">
            <a:noAutofit/>
          </a:bodyPr>
          <a:lstStyle>
            <a:lvl1pPr>
              <a:defRPr sz="2667" b="1" i="0" baseline="0"/>
            </a:lvl1pPr>
          </a:lstStyle>
          <a:p>
            <a:r>
              <a:rPr lang="en-GB"/>
              <a:t>Click to edit Master title style</a:t>
            </a:r>
            <a:endParaRPr lang="en-US"/>
          </a:p>
        </p:txBody>
      </p:sp>
      <p:sp>
        <p:nvSpPr>
          <p:cNvPr id="3" name="Date Placeholder 2">
            <a:extLst>
              <a:ext uri="{FF2B5EF4-FFF2-40B4-BE49-F238E27FC236}">
                <a16:creationId xmlns:a16="http://schemas.microsoft.com/office/drawing/2014/main" id="{4493B5B2-A05F-924C-B142-361ECA8D6887}"/>
              </a:ext>
            </a:extLst>
          </p:cNvPr>
          <p:cNvSpPr>
            <a:spLocks noGrp="1"/>
          </p:cNvSpPr>
          <p:nvPr>
            <p:ph type="dt" sz="half" idx="10"/>
          </p:nvPr>
        </p:nvSpPr>
        <p:spPr>
          <a:xfrm>
            <a:off x="838200" y="6356351"/>
            <a:ext cx="2743200" cy="366183"/>
          </a:xfrm>
          <a:prstGeom prst="rect">
            <a:avLst/>
          </a:prstGeom>
        </p:spPr>
        <p:txBody>
          <a:bodyPr/>
          <a:lstStyle/>
          <a:p>
            <a:fld id="{82835571-E25C-4C4E-A221-5E5020436769}" type="datetime1">
              <a:rPr lang="en-GB" smtClean="0"/>
              <a:t>29/11/2023</a:t>
            </a:fld>
            <a:endParaRPr lang="en-US"/>
          </a:p>
        </p:txBody>
      </p:sp>
      <p:sp>
        <p:nvSpPr>
          <p:cNvPr id="4" name="Footer Placeholder 3">
            <a:extLst>
              <a:ext uri="{FF2B5EF4-FFF2-40B4-BE49-F238E27FC236}">
                <a16:creationId xmlns:a16="http://schemas.microsoft.com/office/drawing/2014/main" id="{65F8B49D-080A-2547-8B38-42CE3BD9428A}"/>
              </a:ext>
            </a:extLst>
          </p:cNvPr>
          <p:cNvSpPr>
            <a:spLocks noGrp="1"/>
          </p:cNvSpPr>
          <p:nvPr>
            <p:ph type="ftr" sz="quarter" idx="11"/>
          </p:nvPr>
        </p:nvSpPr>
        <p:spPr>
          <a:xfrm>
            <a:off x="4038600" y="6356351"/>
            <a:ext cx="4114800" cy="366183"/>
          </a:xfrm>
          <a:prstGeom prst="rect">
            <a:avLst/>
          </a:prstGeom>
        </p:spPr>
        <p:txBody>
          <a:bodyPr/>
          <a:lstStyle/>
          <a:p>
            <a:endParaRPr lang="en-US"/>
          </a:p>
        </p:txBody>
      </p:sp>
      <p:sp>
        <p:nvSpPr>
          <p:cNvPr id="5" name="Slide Number Placeholder 4">
            <a:extLst>
              <a:ext uri="{FF2B5EF4-FFF2-40B4-BE49-F238E27FC236}">
                <a16:creationId xmlns:a16="http://schemas.microsoft.com/office/drawing/2014/main" id="{5368629F-8C2C-4E4E-95BD-FB0A79A0A5E2}"/>
              </a:ext>
            </a:extLst>
          </p:cNvPr>
          <p:cNvSpPr>
            <a:spLocks noGrp="1"/>
          </p:cNvSpPr>
          <p:nvPr>
            <p:ph type="sldNum" sz="quarter" idx="12"/>
          </p:nvPr>
        </p:nvSpPr>
        <p:spPr>
          <a:xfrm>
            <a:off x="8610600" y="6356351"/>
            <a:ext cx="2743200" cy="366183"/>
          </a:xfrm>
          <a:prstGeom prst="rect">
            <a:avLst/>
          </a:prstGeom>
        </p:spPr>
        <p:txBody>
          <a:bodyPr/>
          <a:lstStyle/>
          <a:p>
            <a:fld id="{AAA14841-59C2-C74C-8170-E4B20964DCC3}" type="slidenum">
              <a:rPr lang="en-US" smtClean="0"/>
              <a:t>‹#›</a:t>
            </a:fld>
            <a:endParaRPr lang="en-US"/>
          </a:p>
        </p:txBody>
      </p:sp>
      <p:sp>
        <p:nvSpPr>
          <p:cNvPr id="10" name="Picture Placeholder 7">
            <a:extLst>
              <a:ext uri="{FF2B5EF4-FFF2-40B4-BE49-F238E27FC236}">
                <a16:creationId xmlns:a16="http://schemas.microsoft.com/office/drawing/2014/main" id="{51ABA56F-5415-EF4C-8081-2950CFD20B19}"/>
              </a:ext>
            </a:extLst>
          </p:cNvPr>
          <p:cNvSpPr>
            <a:spLocks noGrp="1"/>
          </p:cNvSpPr>
          <p:nvPr>
            <p:ph type="pic" sz="quarter" idx="18"/>
          </p:nvPr>
        </p:nvSpPr>
        <p:spPr>
          <a:xfrm>
            <a:off x="960001" y="1631836"/>
            <a:ext cx="962584" cy="736227"/>
          </a:xfrm>
          <a:solidFill>
            <a:schemeClr val="bg1">
              <a:lumMod val="95000"/>
              <a:alpha val="91000"/>
            </a:schemeClr>
          </a:solidFill>
        </p:spPr>
        <p:txBody>
          <a:bodyPr>
            <a:normAutofit/>
          </a:bodyPr>
          <a:lstStyle>
            <a:lvl1pPr>
              <a:defRPr sz="667" baseline="0"/>
            </a:lvl1pPr>
          </a:lstStyle>
          <a:p>
            <a:endParaRPr lang="en-US"/>
          </a:p>
        </p:txBody>
      </p:sp>
      <p:sp>
        <p:nvSpPr>
          <p:cNvPr id="11" name="Picture Placeholder 7">
            <a:extLst>
              <a:ext uri="{FF2B5EF4-FFF2-40B4-BE49-F238E27FC236}">
                <a16:creationId xmlns:a16="http://schemas.microsoft.com/office/drawing/2014/main" id="{20D22B70-40E1-AF44-B2ED-7EA6CBD27004}"/>
              </a:ext>
            </a:extLst>
          </p:cNvPr>
          <p:cNvSpPr>
            <a:spLocks noGrp="1"/>
          </p:cNvSpPr>
          <p:nvPr>
            <p:ph type="pic" sz="quarter" idx="19"/>
          </p:nvPr>
        </p:nvSpPr>
        <p:spPr>
          <a:xfrm>
            <a:off x="1933919" y="1631836"/>
            <a:ext cx="1647483" cy="736227"/>
          </a:xfrm>
          <a:solidFill>
            <a:srgbClr val="0A233A">
              <a:alpha val="70000"/>
            </a:srgbClr>
          </a:solidFill>
        </p:spPr>
        <p:txBody>
          <a:bodyPr>
            <a:normAutofit/>
          </a:bodyPr>
          <a:lstStyle>
            <a:lvl1pPr>
              <a:defRPr sz="667" baseline="0"/>
            </a:lvl1pPr>
          </a:lstStyle>
          <a:p>
            <a:endParaRPr lang="en-US"/>
          </a:p>
        </p:txBody>
      </p:sp>
      <p:sp>
        <p:nvSpPr>
          <p:cNvPr id="15" name="Text Placeholder 14">
            <a:extLst>
              <a:ext uri="{FF2B5EF4-FFF2-40B4-BE49-F238E27FC236}">
                <a16:creationId xmlns:a16="http://schemas.microsoft.com/office/drawing/2014/main" id="{F3308B8C-C073-4749-948A-79DB954B2D22}"/>
              </a:ext>
            </a:extLst>
          </p:cNvPr>
          <p:cNvSpPr>
            <a:spLocks noGrp="1"/>
          </p:cNvSpPr>
          <p:nvPr>
            <p:ph type="body" sz="quarter" idx="20" hasCustomPrompt="1"/>
          </p:nvPr>
        </p:nvSpPr>
        <p:spPr>
          <a:xfrm>
            <a:off x="2066315" y="1738417"/>
            <a:ext cx="1515085" cy="204032"/>
          </a:xfrm>
        </p:spPr>
        <p:txBody>
          <a:bodyPr/>
          <a:lstStyle>
            <a:lvl1pPr marL="0" indent="0">
              <a:spcBef>
                <a:spcPts val="533"/>
              </a:spcBef>
              <a:buFontTx/>
              <a:buNone/>
              <a:defRPr sz="1067" b="1" i="0" baseline="0">
                <a:solidFill>
                  <a:schemeClr val="bg1"/>
                </a:solidFill>
              </a:defRPr>
            </a:lvl1pPr>
          </a:lstStyle>
          <a:p>
            <a:pPr lvl="0"/>
            <a:r>
              <a:rPr lang="en-GB"/>
              <a:t>Name</a:t>
            </a:r>
          </a:p>
        </p:txBody>
      </p:sp>
      <p:sp>
        <p:nvSpPr>
          <p:cNvPr id="16" name="Text Placeholder 14">
            <a:extLst>
              <a:ext uri="{FF2B5EF4-FFF2-40B4-BE49-F238E27FC236}">
                <a16:creationId xmlns:a16="http://schemas.microsoft.com/office/drawing/2014/main" id="{B1A1EC05-5B7D-6546-98EF-52A48BF5C422}"/>
              </a:ext>
            </a:extLst>
          </p:cNvPr>
          <p:cNvSpPr>
            <a:spLocks noGrp="1"/>
          </p:cNvSpPr>
          <p:nvPr>
            <p:ph type="body" sz="quarter" idx="21" hasCustomPrompt="1"/>
          </p:nvPr>
        </p:nvSpPr>
        <p:spPr>
          <a:xfrm>
            <a:off x="2066315" y="1942450"/>
            <a:ext cx="1515085" cy="425613"/>
          </a:xfrm>
        </p:spPr>
        <p:txBody>
          <a:bodyPr/>
          <a:lstStyle>
            <a:lvl1pPr marL="0" indent="0">
              <a:lnSpc>
                <a:spcPts val="987"/>
              </a:lnSpc>
              <a:spcBef>
                <a:spcPts val="267"/>
              </a:spcBef>
              <a:buFontTx/>
              <a:buNone/>
              <a:defRPr sz="933" b="0" i="0" baseline="0">
                <a:solidFill>
                  <a:schemeClr val="bg1"/>
                </a:solidFill>
              </a:defRPr>
            </a:lvl1pPr>
          </a:lstStyle>
          <a:p>
            <a:pPr lvl="0"/>
            <a:r>
              <a:rPr lang="en-GB"/>
              <a:t>Title/Location</a:t>
            </a:r>
            <a:endParaRPr lang="en-US"/>
          </a:p>
        </p:txBody>
      </p:sp>
      <p:sp>
        <p:nvSpPr>
          <p:cNvPr id="17" name="Picture Placeholder 7">
            <a:extLst>
              <a:ext uri="{FF2B5EF4-FFF2-40B4-BE49-F238E27FC236}">
                <a16:creationId xmlns:a16="http://schemas.microsoft.com/office/drawing/2014/main" id="{0369B353-6314-2843-81E2-C14E778A2A23}"/>
              </a:ext>
            </a:extLst>
          </p:cNvPr>
          <p:cNvSpPr>
            <a:spLocks noGrp="1"/>
          </p:cNvSpPr>
          <p:nvPr>
            <p:ph type="pic" sz="quarter" idx="22"/>
          </p:nvPr>
        </p:nvSpPr>
        <p:spPr>
          <a:xfrm>
            <a:off x="960001" y="2548040"/>
            <a:ext cx="962584" cy="736227"/>
          </a:xfrm>
          <a:solidFill>
            <a:schemeClr val="bg1">
              <a:lumMod val="95000"/>
              <a:alpha val="91000"/>
            </a:schemeClr>
          </a:solidFill>
        </p:spPr>
        <p:txBody>
          <a:bodyPr>
            <a:normAutofit/>
          </a:bodyPr>
          <a:lstStyle>
            <a:lvl1pPr>
              <a:defRPr sz="667" baseline="0"/>
            </a:lvl1pPr>
          </a:lstStyle>
          <a:p>
            <a:endParaRPr lang="en-US"/>
          </a:p>
        </p:txBody>
      </p:sp>
      <p:sp>
        <p:nvSpPr>
          <p:cNvPr id="18" name="Picture Placeholder 7">
            <a:extLst>
              <a:ext uri="{FF2B5EF4-FFF2-40B4-BE49-F238E27FC236}">
                <a16:creationId xmlns:a16="http://schemas.microsoft.com/office/drawing/2014/main" id="{A1EE34B0-0B3F-6A47-88F3-5FF3F114AC0C}"/>
              </a:ext>
            </a:extLst>
          </p:cNvPr>
          <p:cNvSpPr>
            <a:spLocks noGrp="1"/>
          </p:cNvSpPr>
          <p:nvPr>
            <p:ph type="pic" sz="quarter" idx="23"/>
          </p:nvPr>
        </p:nvSpPr>
        <p:spPr>
          <a:xfrm>
            <a:off x="1933919" y="2548040"/>
            <a:ext cx="1647483" cy="736227"/>
          </a:xfrm>
          <a:solidFill>
            <a:srgbClr val="0A233A">
              <a:alpha val="70000"/>
            </a:srgbClr>
          </a:solidFill>
        </p:spPr>
        <p:txBody>
          <a:bodyPr>
            <a:normAutofit/>
          </a:bodyPr>
          <a:lstStyle>
            <a:lvl1pPr>
              <a:defRPr sz="667" baseline="0"/>
            </a:lvl1pPr>
          </a:lstStyle>
          <a:p>
            <a:endParaRPr lang="en-US"/>
          </a:p>
        </p:txBody>
      </p:sp>
      <p:sp>
        <p:nvSpPr>
          <p:cNvPr id="19" name="Text Placeholder 14">
            <a:extLst>
              <a:ext uri="{FF2B5EF4-FFF2-40B4-BE49-F238E27FC236}">
                <a16:creationId xmlns:a16="http://schemas.microsoft.com/office/drawing/2014/main" id="{F4AE9AB4-AA8A-9A4E-A18A-956A0F3BFEBB}"/>
              </a:ext>
            </a:extLst>
          </p:cNvPr>
          <p:cNvSpPr>
            <a:spLocks noGrp="1"/>
          </p:cNvSpPr>
          <p:nvPr>
            <p:ph type="body" sz="quarter" idx="24" hasCustomPrompt="1"/>
          </p:nvPr>
        </p:nvSpPr>
        <p:spPr>
          <a:xfrm>
            <a:off x="2066315" y="2654621"/>
            <a:ext cx="1515085" cy="204032"/>
          </a:xfrm>
        </p:spPr>
        <p:txBody>
          <a:bodyPr/>
          <a:lstStyle>
            <a:lvl1pPr marL="0" indent="0">
              <a:spcBef>
                <a:spcPts val="533"/>
              </a:spcBef>
              <a:buFontTx/>
              <a:buNone/>
              <a:defRPr sz="1067" b="1" i="0" baseline="0">
                <a:solidFill>
                  <a:schemeClr val="bg1"/>
                </a:solidFill>
              </a:defRPr>
            </a:lvl1pPr>
          </a:lstStyle>
          <a:p>
            <a:pPr lvl="0"/>
            <a:r>
              <a:rPr lang="en-GB"/>
              <a:t>Name</a:t>
            </a:r>
          </a:p>
        </p:txBody>
      </p:sp>
      <p:sp>
        <p:nvSpPr>
          <p:cNvPr id="20" name="Text Placeholder 14">
            <a:extLst>
              <a:ext uri="{FF2B5EF4-FFF2-40B4-BE49-F238E27FC236}">
                <a16:creationId xmlns:a16="http://schemas.microsoft.com/office/drawing/2014/main" id="{202A3C77-2527-8E4C-A8B4-2E0DC31327BC}"/>
              </a:ext>
            </a:extLst>
          </p:cNvPr>
          <p:cNvSpPr>
            <a:spLocks noGrp="1"/>
          </p:cNvSpPr>
          <p:nvPr>
            <p:ph type="body" sz="quarter" idx="25" hasCustomPrompt="1"/>
          </p:nvPr>
        </p:nvSpPr>
        <p:spPr>
          <a:xfrm>
            <a:off x="2066315" y="2858654"/>
            <a:ext cx="1515085" cy="425613"/>
          </a:xfrm>
        </p:spPr>
        <p:txBody>
          <a:bodyPr/>
          <a:lstStyle>
            <a:lvl1pPr marL="0" indent="0">
              <a:lnSpc>
                <a:spcPts val="987"/>
              </a:lnSpc>
              <a:spcBef>
                <a:spcPts val="267"/>
              </a:spcBef>
              <a:buFontTx/>
              <a:buNone/>
              <a:defRPr sz="933" b="0" i="0" baseline="0">
                <a:solidFill>
                  <a:schemeClr val="bg1"/>
                </a:solidFill>
              </a:defRPr>
            </a:lvl1pPr>
          </a:lstStyle>
          <a:p>
            <a:pPr lvl="0"/>
            <a:r>
              <a:rPr lang="en-GB"/>
              <a:t>Title/Location</a:t>
            </a:r>
            <a:endParaRPr lang="en-US"/>
          </a:p>
        </p:txBody>
      </p:sp>
      <p:sp>
        <p:nvSpPr>
          <p:cNvPr id="21" name="Picture Placeholder 7">
            <a:extLst>
              <a:ext uri="{FF2B5EF4-FFF2-40B4-BE49-F238E27FC236}">
                <a16:creationId xmlns:a16="http://schemas.microsoft.com/office/drawing/2014/main" id="{5225BF1B-FE15-FB4A-A77F-85B4FC3C7710}"/>
              </a:ext>
            </a:extLst>
          </p:cNvPr>
          <p:cNvSpPr>
            <a:spLocks noGrp="1"/>
          </p:cNvSpPr>
          <p:nvPr>
            <p:ph type="pic" sz="quarter" idx="26"/>
          </p:nvPr>
        </p:nvSpPr>
        <p:spPr>
          <a:xfrm>
            <a:off x="960001" y="3464244"/>
            <a:ext cx="962584" cy="736227"/>
          </a:xfrm>
          <a:solidFill>
            <a:schemeClr val="bg1">
              <a:lumMod val="95000"/>
              <a:alpha val="91000"/>
            </a:schemeClr>
          </a:solidFill>
        </p:spPr>
        <p:txBody>
          <a:bodyPr>
            <a:normAutofit/>
          </a:bodyPr>
          <a:lstStyle>
            <a:lvl1pPr>
              <a:defRPr sz="667" baseline="0"/>
            </a:lvl1pPr>
          </a:lstStyle>
          <a:p>
            <a:endParaRPr lang="en-US"/>
          </a:p>
        </p:txBody>
      </p:sp>
      <p:sp>
        <p:nvSpPr>
          <p:cNvPr id="22" name="Picture Placeholder 7">
            <a:extLst>
              <a:ext uri="{FF2B5EF4-FFF2-40B4-BE49-F238E27FC236}">
                <a16:creationId xmlns:a16="http://schemas.microsoft.com/office/drawing/2014/main" id="{6CD2C6D3-1CD2-1F40-863F-5C4A76A82DC7}"/>
              </a:ext>
            </a:extLst>
          </p:cNvPr>
          <p:cNvSpPr>
            <a:spLocks noGrp="1"/>
          </p:cNvSpPr>
          <p:nvPr>
            <p:ph type="pic" sz="quarter" idx="27"/>
          </p:nvPr>
        </p:nvSpPr>
        <p:spPr>
          <a:xfrm>
            <a:off x="1933919" y="3464244"/>
            <a:ext cx="1647483" cy="736227"/>
          </a:xfrm>
          <a:solidFill>
            <a:srgbClr val="0A233A">
              <a:alpha val="70000"/>
            </a:srgbClr>
          </a:solidFill>
        </p:spPr>
        <p:txBody>
          <a:bodyPr>
            <a:normAutofit/>
          </a:bodyPr>
          <a:lstStyle>
            <a:lvl1pPr>
              <a:defRPr sz="667" baseline="0"/>
            </a:lvl1pPr>
          </a:lstStyle>
          <a:p>
            <a:endParaRPr lang="en-US"/>
          </a:p>
        </p:txBody>
      </p:sp>
      <p:sp>
        <p:nvSpPr>
          <p:cNvPr id="23" name="Text Placeholder 14">
            <a:extLst>
              <a:ext uri="{FF2B5EF4-FFF2-40B4-BE49-F238E27FC236}">
                <a16:creationId xmlns:a16="http://schemas.microsoft.com/office/drawing/2014/main" id="{26A6A7B1-7BB0-6E49-B09B-A8B08D713BEC}"/>
              </a:ext>
            </a:extLst>
          </p:cNvPr>
          <p:cNvSpPr>
            <a:spLocks noGrp="1"/>
          </p:cNvSpPr>
          <p:nvPr>
            <p:ph type="body" sz="quarter" idx="28" hasCustomPrompt="1"/>
          </p:nvPr>
        </p:nvSpPr>
        <p:spPr>
          <a:xfrm>
            <a:off x="2066315" y="3570825"/>
            <a:ext cx="1515085" cy="204032"/>
          </a:xfrm>
        </p:spPr>
        <p:txBody>
          <a:bodyPr/>
          <a:lstStyle>
            <a:lvl1pPr marL="0" indent="0">
              <a:spcBef>
                <a:spcPts val="533"/>
              </a:spcBef>
              <a:buFontTx/>
              <a:buNone/>
              <a:defRPr sz="1067" b="1" i="0" baseline="0">
                <a:solidFill>
                  <a:schemeClr val="bg1"/>
                </a:solidFill>
              </a:defRPr>
            </a:lvl1pPr>
          </a:lstStyle>
          <a:p>
            <a:pPr lvl="0"/>
            <a:r>
              <a:rPr lang="en-GB"/>
              <a:t>Name</a:t>
            </a:r>
          </a:p>
        </p:txBody>
      </p:sp>
      <p:sp>
        <p:nvSpPr>
          <p:cNvPr id="24" name="Text Placeholder 14">
            <a:extLst>
              <a:ext uri="{FF2B5EF4-FFF2-40B4-BE49-F238E27FC236}">
                <a16:creationId xmlns:a16="http://schemas.microsoft.com/office/drawing/2014/main" id="{457B7D9B-01BB-6C4B-ADAA-4CD5F3D517D9}"/>
              </a:ext>
            </a:extLst>
          </p:cNvPr>
          <p:cNvSpPr>
            <a:spLocks noGrp="1"/>
          </p:cNvSpPr>
          <p:nvPr>
            <p:ph type="body" sz="quarter" idx="29" hasCustomPrompt="1"/>
          </p:nvPr>
        </p:nvSpPr>
        <p:spPr>
          <a:xfrm>
            <a:off x="2066315" y="3774858"/>
            <a:ext cx="1515085" cy="425613"/>
          </a:xfrm>
        </p:spPr>
        <p:txBody>
          <a:bodyPr/>
          <a:lstStyle>
            <a:lvl1pPr marL="0" indent="0">
              <a:lnSpc>
                <a:spcPts val="987"/>
              </a:lnSpc>
              <a:spcBef>
                <a:spcPts val="267"/>
              </a:spcBef>
              <a:buFontTx/>
              <a:buNone/>
              <a:defRPr sz="933" b="0" i="0" baseline="0">
                <a:solidFill>
                  <a:schemeClr val="bg1"/>
                </a:solidFill>
              </a:defRPr>
            </a:lvl1pPr>
          </a:lstStyle>
          <a:p>
            <a:pPr lvl="0"/>
            <a:r>
              <a:rPr lang="en-GB"/>
              <a:t>Title/Location</a:t>
            </a:r>
            <a:endParaRPr lang="en-US"/>
          </a:p>
        </p:txBody>
      </p:sp>
      <p:sp>
        <p:nvSpPr>
          <p:cNvPr id="25" name="Picture Placeholder 7">
            <a:extLst>
              <a:ext uri="{FF2B5EF4-FFF2-40B4-BE49-F238E27FC236}">
                <a16:creationId xmlns:a16="http://schemas.microsoft.com/office/drawing/2014/main" id="{E93449D6-1CA7-8844-9EC4-42E296811406}"/>
              </a:ext>
            </a:extLst>
          </p:cNvPr>
          <p:cNvSpPr>
            <a:spLocks noGrp="1"/>
          </p:cNvSpPr>
          <p:nvPr>
            <p:ph type="pic" sz="quarter" idx="30"/>
          </p:nvPr>
        </p:nvSpPr>
        <p:spPr>
          <a:xfrm>
            <a:off x="960001" y="4380448"/>
            <a:ext cx="962584" cy="736227"/>
          </a:xfrm>
          <a:solidFill>
            <a:schemeClr val="bg1">
              <a:lumMod val="95000"/>
              <a:alpha val="91000"/>
            </a:schemeClr>
          </a:solidFill>
        </p:spPr>
        <p:txBody>
          <a:bodyPr>
            <a:normAutofit/>
          </a:bodyPr>
          <a:lstStyle>
            <a:lvl1pPr>
              <a:defRPr sz="667" baseline="0"/>
            </a:lvl1pPr>
          </a:lstStyle>
          <a:p>
            <a:endParaRPr lang="en-US"/>
          </a:p>
        </p:txBody>
      </p:sp>
      <p:sp>
        <p:nvSpPr>
          <p:cNvPr id="26" name="Picture Placeholder 7">
            <a:extLst>
              <a:ext uri="{FF2B5EF4-FFF2-40B4-BE49-F238E27FC236}">
                <a16:creationId xmlns:a16="http://schemas.microsoft.com/office/drawing/2014/main" id="{6401B5C0-B7FE-794E-8957-4F5BCA1C3B53}"/>
              </a:ext>
            </a:extLst>
          </p:cNvPr>
          <p:cNvSpPr>
            <a:spLocks noGrp="1"/>
          </p:cNvSpPr>
          <p:nvPr>
            <p:ph type="pic" sz="quarter" idx="31"/>
          </p:nvPr>
        </p:nvSpPr>
        <p:spPr>
          <a:xfrm>
            <a:off x="1933919" y="4380448"/>
            <a:ext cx="1647483" cy="736227"/>
          </a:xfrm>
          <a:solidFill>
            <a:srgbClr val="0A233A">
              <a:alpha val="70000"/>
            </a:srgbClr>
          </a:solidFill>
        </p:spPr>
        <p:txBody>
          <a:bodyPr>
            <a:normAutofit/>
          </a:bodyPr>
          <a:lstStyle>
            <a:lvl1pPr>
              <a:defRPr sz="667" baseline="0"/>
            </a:lvl1pPr>
          </a:lstStyle>
          <a:p>
            <a:endParaRPr lang="en-US"/>
          </a:p>
        </p:txBody>
      </p:sp>
      <p:sp>
        <p:nvSpPr>
          <p:cNvPr id="27" name="Text Placeholder 14">
            <a:extLst>
              <a:ext uri="{FF2B5EF4-FFF2-40B4-BE49-F238E27FC236}">
                <a16:creationId xmlns:a16="http://schemas.microsoft.com/office/drawing/2014/main" id="{5AB20227-01B2-F748-A6F3-6D1BCA0C1797}"/>
              </a:ext>
            </a:extLst>
          </p:cNvPr>
          <p:cNvSpPr>
            <a:spLocks noGrp="1"/>
          </p:cNvSpPr>
          <p:nvPr>
            <p:ph type="body" sz="quarter" idx="32" hasCustomPrompt="1"/>
          </p:nvPr>
        </p:nvSpPr>
        <p:spPr>
          <a:xfrm>
            <a:off x="2066315" y="4487029"/>
            <a:ext cx="1515085" cy="204032"/>
          </a:xfrm>
        </p:spPr>
        <p:txBody>
          <a:bodyPr/>
          <a:lstStyle>
            <a:lvl1pPr marL="0" indent="0">
              <a:spcBef>
                <a:spcPts val="533"/>
              </a:spcBef>
              <a:buFontTx/>
              <a:buNone/>
              <a:defRPr sz="1067" b="1" i="0" baseline="0">
                <a:solidFill>
                  <a:schemeClr val="bg1"/>
                </a:solidFill>
              </a:defRPr>
            </a:lvl1pPr>
          </a:lstStyle>
          <a:p>
            <a:pPr lvl="0"/>
            <a:r>
              <a:rPr lang="en-GB"/>
              <a:t>Name</a:t>
            </a:r>
          </a:p>
        </p:txBody>
      </p:sp>
      <p:sp>
        <p:nvSpPr>
          <p:cNvPr id="28" name="Text Placeholder 14">
            <a:extLst>
              <a:ext uri="{FF2B5EF4-FFF2-40B4-BE49-F238E27FC236}">
                <a16:creationId xmlns:a16="http://schemas.microsoft.com/office/drawing/2014/main" id="{693F20B1-59B2-5F4B-BCF6-D66CE51410F3}"/>
              </a:ext>
            </a:extLst>
          </p:cNvPr>
          <p:cNvSpPr>
            <a:spLocks noGrp="1"/>
          </p:cNvSpPr>
          <p:nvPr>
            <p:ph type="body" sz="quarter" idx="33" hasCustomPrompt="1"/>
          </p:nvPr>
        </p:nvSpPr>
        <p:spPr>
          <a:xfrm>
            <a:off x="2066315" y="4691062"/>
            <a:ext cx="1515085" cy="425613"/>
          </a:xfrm>
        </p:spPr>
        <p:txBody>
          <a:bodyPr/>
          <a:lstStyle>
            <a:lvl1pPr marL="0" indent="0">
              <a:lnSpc>
                <a:spcPts val="987"/>
              </a:lnSpc>
              <a:spcBef>
                <a:spcPts val="267"/>
              </a:spcBef>
              <a:buFontTx/>
              <a:buNone/>
              <a:defRPr sz="933" b="0" i="0" baseline="0">
                <a:solidFill>
                  <a:schemeClr val="bg1"/>
                </a:solidFill>
              </a:defRPr>
            </a:lvl1pPr>
          </a:lstStyle>
          <a:p>
            <a:pPr lvl="0"/>
            <a:r>
              <a:rPr lang="en-GB"/>
              <a:t>Title/Location</a:t>
            </a:r>
            <a:endParaRPr lang="en-US"/>
          </a:p>
        </p:txBody>
      </p:sp>
      <p:sp>
        <p:nvSpPr>
          <p:cNvPr id="29" name="Picture Placeholder 7">
            <a:extLst>
              <a:ext uri="{FF2B5EF4-FFF2-40B4-BE49-F238E27FC236}">
                <a16:creationId xmlns:a16="http://schemas.microsoft.com/office/drawing/2014/main" id="{0BC3D0E4-C452-7746-9C79-0FE5D87F9881}"/>
              </a:ext>
            </a:extLst>
          </p:cNvPr>
          <p:cNvSpPr>
            <a:spLocks noGrp="1"/>
          </p:cNvSpPr>
          <p:nvPr>
            <p:ph type="pic" sz="quarter" idx="34"/>
          </p:nvPr>
        </p:nvSpPr>
        <p:spPr>
          <a:xfrm>
            <a:off x="960001" y="5275009"/>
            <a:ext cx="962584" cy="736227"/>
          </a:xfrm>
          <a:solidFill>
            <a:schemeClr val="bg1">
              <a:lumMod val="95000"/>
              <a:alpha val="91000"/>
            </a:schemeClr>
          </a:solidFill>
        </p:spPr>
        <p:txBody>
          <a:bodyPr>
            <a:normAutofit/>
          </a:bodyPr>
          <a:lstStyle>
            <a:lvl1pPr>
              <a:defRPr sz="667" baseline="0"/>
            </a:lvl1pPr>
          </a:lstStyle>
          <a:p>
            <a:endParaRPr lang="en-US"/>
          </a:p>
        </p:txBody>
      </p:sp>
      <p:sp>
        <p:nvSpPr>
          <p:cNvPr id="30" name="Picture Placeholder 7">
            <a:extLst>
              <a:ext uri="{FF2B5EF4-FFF2-40B4-BE49-F238E27FC236}">
                <a16:creationId xmlns:a16="http://schemas.microsoft.com/office/drawing/2014/main" id="{03A1A04C-82ED-1042-8DA9-03AC65F25A53}"/>
              </a:ext>
            </a:extLst>
          </p:cNvPr>
          <p:cNvSpPr>
            <a:spLocks noGrp="1"/>
          </p:cNvSpPr>
          <p:nvPr>
            <p:ph type="pic" sz="quarter" idx="35"/>
          </p:nvPr>
        </p:nvSpPr>
        <p:spPr>
          <a:xfrm>
            <a:off x="1933919" y="5275009"/>
            <a:ext cx="1647483" cy="736227"/>
          </a:xfrm>
          <a:solidFill>
            <a:srgbClr val="0A233A">
              <a:alpha val="70000"/>
            </a:srgbClr>
          </a:solidFill>
        </p:spPr>
        <p:txBody>
          <a:bodyPr>
            <a:normAutofit/>
          </a:bodyPr>
          <a:lstStyle>
            <a:lvl1pPr>
              <a:defRPr sz="667" baseline="0"/>
            </a:lvl1pPr>
          </a:lstStyle>
          <a:p>
            <a:endParaRPr lang="en-US"/>
          </a:p>
        </p:txBody>
      </p:sp>
      <p:sp>
        <p:nvSpPr>
          <p:cNvPr id="31" name="Text Placeholder 14">
            <a:extLst>
              <a:ext uri="{FF2B5EF4-FFF2-40B4-BE49-F238E27FC236}">
                <a16:creationId xmlns:a16="http://schemas.microsoft.com/office/drawing/2014/main" id="{CB16CE18-A6A6-C24E-A00D-4EF26F9F79F5}"/>
              </a:ext>
            </a:extLst>
          </p:cNvPr>
          <p:cNvSpPr>
            <a:spLocks noGrp="1"/>
          </p:cNvSpPr>
          <p:nvPr>
            <p:ph type="body" sz="quarter" idx="36" hasCustomPrompt="1"/>
          </p:nvPr>
        </p:nvSpPr>
        <p:spPr>
          <a:xfrm>
            <a:off x="2066315" y="5381591"/>
            <a:ext cx="1515085" cy="204032"/>
          </a:xfrm>
        </p:spPr>
        <p:txBody>
          <a:bodyPr/>
          <a:lstStyle>
            <a:lvl1pPr marL="0" indent="0">
              <a:spcBef>
                <a:spcPts val="533"/>
              </a:spcBef>
              <a:buFontTx/>
              <a:buNone/>
              <a:defRPr sz="1067" b="1" i="0" baseline="0">
                <a:solidFill>
                  <a:schemeClr val="bg1"/>
                </a:solidFill>
              </a:defRPr>
            </a:lvl1pPr>
          </a:lstStyle>
          <a:p>
            <a:pPr lvl="0"/>
            <a:r>
              <a:rPr lang="en-GB"/>
              <a:t>Name</a:t>
            </a:r>
          </a:p>
        </p:txBody>
      </p:sp>
      <p:sp>
        <p:nvSpPr>
          <p:cNvPr id="32" name="Text Placeholder 14">
            <a:extLst>
              <a:ext uri="{FF2B5EF4-FFF2-40B4-BE49-F238E27FC236}">
                <a16:creationId xmlns:a16="http://schemas.microsoft.com/office/drawing/2014/main" id="{6E3983BC-F46C-3244-A2C0-3E0EC66C0657}"/>
              </a:ext>
            </a:extLst>
          </p:cNvPr>
          <p:cNvSpPr>
            <a:spLocks noGrp="1"/>
          </p:cNvSpPr>
          <p:nvPr>
            <p:ph type="body" sz="quarter" idx="37" hasCustomPrompt="1"/>
          </p:nvPr>
        </p:nvSpPr>
        <p:spPr>
          <a:xfrm>
            <a:off x="2066315" y="5585623"/>
            <a:ext cx="1515085" cy="425613"/>
          </a:xfrm>
        </p:spPr>
        <p:txBody>
          <a:bodyPr/>
          <a:lstStyle>
            <a:lvl1pPr marL="0" indent="0">
              <a:lnSpc>
                <a:spcPts val="987"/>
              </a:lnSpc>
              <a:spcBef>
                <a:spcPts val="267"/>
              </a:spcBef>
              <a:buFontTx/>
              <a:buNone/>
              <a:defRPr sz="933" b="0" i="0" baseline="0">
                <a:solidFill>
                  <a:schemeClr val="bg1"/>
                </a:solidFill>
              </a:defRPr>
            </a:lvl1pPr>
          </a:lstStyle>
          <a:p>
            <a:pPr lvl="0"/>
            <a:r>
              <a:rPr lang="en-GB"/>
              <a:t>Title/Location</a:t>
            </a:r>
            <a:endParaRPr lang="en-US"/>
          </a:p>
        </p:txBody>
      </p:sp>
      <p:sp>
        <p:nvSpPr>
          <p:cNvPr id="33" name="Picture Placeholder 7">
            <a:extLst>
              <a:ext uri="{FF2B5EF4-FFF2-40B4-BE49-F238E27FC236}">
                <a16:creationId xmlns:a16="http://schemas.microsoft.com/office/drawing/2014/main" id="{FD8B6DDE-B930-D04F-ADC5-FDAED96FE3D2}"/>
              </a:ext>
            </a:extLst>
          </p:cNvPr>
          <p:cNvSpPr>
            <a:spLocks noGrp="1"/>
          </p:cNvSpPr>
          <p:nvPr>
            <p:ph type="pic" sz="quarter" idx="38"/>
          </p:nvPr>
        </p:nvSpPr>
        <p:spPr>
          <a:xfrm>
            <a:off x="8880473" y="1631836"/>
            <a:ext cx="962584" cy="736227"/>
          </a:xfrm>
          <a:solidFill>
            <a:schemeClr val="bg1">
              <a:lumMod val="95000"/>
              <a:alpha val="91000"/>
            </a:schemeClr>
          </a:solidFill>
        </p:spPr>
        <p:txBody>
          <a:bodyPr>
            <a:normAutofit/>
          </a:bodyPr>
          <a:lstStyle>
            <a:lvl1pPr>
              <a:defRPr sz="667" baseline="0"/>
            </a:lvl1pPr>
          </a:lstStyle>
          <a:p>
            <a:endParaRPr lang="en-US"/>
          </a:p>
        </p:txBody>
      </p:sp>
      <p:sp>
        <p:nvSpPr>
          <p:cNvPr id="34" name="Picture Placeholder 7">
            <a:extLst>
              <a:ext uri="{FF2B5EF4-FFF2-40B4-BE49-F238E27FC236}">
                <a16:creationId xmlns:a16="http://schemas.microsoft.com/office/drawing/2014/main" id="{19A66EFA-77E5-164C-9358-3B60105FD6A7}"/>
              </a:ext>
            </a:extLst>
          </p:cNvPr>
          <p:cNvSpPr>
            <a:spLocks noGrp="1"/>
          </p:cNvSpPr>
          <p:nvPr>
            <p:ph type="pic" sz="quarter" idx="39"/>
          </p:nvPr>
        </p:nvSpPr>
        <p:spPr>
          <a:xfrm>
            <a:off x="9854390" y="1631836"/>
            <a:ext cx="1657401" cy="736227"/>
          </a:xfrm>
          <a:solidFill>
            <a:srgbClr val="0A233A">
              <a:alpha val="70000"/>
            </a:srgbClr>
          </a:solidFill>
        </p:spPr>
        <p:txBody>
          <a:bodyPr>
            <a:normAutofit/>
          </a:bodyPr>
          <a:lstStyle>
            <a:lvl1pPr>
              <a:defRPr sz="667" baseline="0"/>
            </a:lvl1pPr>
          </a:lstStyle>
          <a:p>
            <a:endParaRPr lang="en-US"/>
          </a:p>
        </p:txBody>
      </p:sp>
      <p:sp>
        <p:nvSpPr>
          <p:cNvPr id="35" name="Text Placeholder 14">
            <a:extLst>
              <a:ext uri="{FF2B5EF4-FFF2-40B4-BE49-F238E27FC236}">
                <a16:creationId xmlns:a16="http://schemas.microsoft.com/office/drawing/2014/main" id="{E47B923F-7474-9649-B8B5-53F825B00AA8}"/>
              </a:ext>
            </a:extLst>
          </p:cNvPr>
          <p:cNvSpPr>
            <a:spLocks noGrp="1"/>
          </p:cNvSpPr>
          <p:nvPr>
            <p:ph type="body" sz="quarter" idx="40" hasCustomPrompt="1"/>
          </p:nvPr>
        </p:nvSpPr>
        <p:spPr>
          <a:xfrm>
            <a:off x="9986787" y="1738417"/>
            <a:ext cx="1515085" cy="204032"/>
          </a:xfrm>
        </p:spPr>
        <p:txBody>
          <a:bodyPr/>
          <a:lstStyle>
            <a:lvl1pPr marL="0" indent="0">
              <a:spcBef>
                <a:spcPts val="533"/>
              </a:spcBef>
              <a:buFontTx/>
              <a:buNone/>
              <a:defRPr sz="1067" b="1" i="0" baseline="0">
                <a:solidFill>
                  <a:schemeClr val="bg1"/>
                </a:solidFill>
              </a:defRPr>
            </a:lvl1pPr>
          </a:lstStyle>
          <a:p>
            <a:pPr lvl="0"/>
            <a:r>
              <a:rPr lang="en-GB"/>
              <a:t>Name</a:t>
            </a:r>
          </a:p>
        </p:txBody>
      </p:sp>
      <p:sp>
        <p:nvSpPr>
          <p:cNvPr id="36" name="Text Placeholder 14">
            <a:extLst>
              <a:ext uri="{FF2B5EF4-FFF2-40B4-BE49-F238E27FC236}">
                <a16:creationId xmlns:a16="http://schemas.microsoft.com/office/drawing/2014/main" id="{9D97B14A-E4C0-D348-8C69-7B1308CF1181}"/>
              </a:ext>
            </a:extLst>
          </p:cNvPr>
          <p:cNvSpPr>
            <a:spLocks noGrp="1"/>
          </p:cNvSpPr>
          <p:nvPr>
            <p:ph type="body" sz="quarter" idx="41" hasCustomPrompt="1"/>
          </p:nvPr>
        </p:nvSpPr>
        <p:spPr>
          <a:xfrm>
            <a:off x="9986787" y="1942450"/>
            <a:ext cx="1515085" cy="425613"/>
          </a:xfrm>
        </p:spPr>
        <p:txBody>
          <a:bodyPr/>
          <a:lstStyle>
            <a:lvl1pPr marL="0" indent="0">
              <a:lnSpc>
                <a:spcPts val="987"/>
              </a:lnSpc>
              <a:spcBef>
                <a:spcPts val="267"/>
              </a:spcBef>
              <a:buFontTx/>
              <a:buNone/>
              <a:defRPr sz="933" b="0" i="0" baseline="0">
                <a:solidFill>
                  <a:schemeClr val="bg1"/>
                </a:solidFill>
              </a:defRPr>
            </a:lvl1pPr>
          </a:lstStyle>
          <a:p>
            <a:pPr lvl="0"/>
            <a:r>
              <a:rPr lang="en-GB"/>
              <a:t>Title/Location</a:t>
            </a:r>
            <a:endParaRPr lang="en-US"/>
          </a:p>
        </p:txBody>
      </p:sp>
      <p:sp>
        <p:nvSpPr>
          <p:cNvPr id="37" name="Picture Placeholder 7">
            <a:extLst>
              <a:ext uri="{FF2B5EF4-FFF2-40B4-BE49-F238E27FC236}">
                <a16:creationId xmlns:a16="http://schemas.microsoft.com/office/drawing/2014/main" id="{7DE02784-5B98-3D49-9B97-ACC53DBE627F}"/>
              </a:ext>
            </a:extLst>
          </p:cNvPr>
          <p:cNvSpPr>
            <a:spLocks noGrp="1"/>
          </p:cNvSpPr>
          <p:nvPr>
            <p:ph type="pic" sz="quarter" idx="42"/>
          </p:nvPr>
        </p:nvSpPr>
        <p:spPr>
          <a:xfrm>
            <a:off x="8880473" y="2548040"/>
            <a:ext cx="962584" cy="736227"/>
          </a:xfrm>
          <a:solidFill>
            <a:schemeClr val="bg1">
              <a:lumMod val="95000"/>
              <a:alpha val="91000"/>
            </a:schemeClr>
          </a:solidFill>
        </p:spPr>
        <p:txBody>
          <a:bodyPr>
            <a:normAutofit/>
          </a:bodyPr>
          <a:lstStyle>
            <a:lvl1pPr>
              <a:defRPr sz="667" baseline="0"/>
            </a:lvl1pPr>
          </a:lstStyle>
          <a:p>
            <a:endParaRPr lang="en-US"/>
          </a:p>
        </p:txBody>
      </p:sp>
      <p:sp>
        <p:nvSpPr>
          <p:cNvPr id="38" name="Picture Placeholder 7">
            <a:extLst>
              <a:ext uri="{FF2B5EF4-FFF2-40B4-BE49-F238E27FC236}">
                <a16:creationId xmlns:a16="http://schemas.microsoft.com/office/drawing/2014/main" id="{30ED7035-4139-A249-971C-271EA0101D95}"/>
              </a:ext>
            </a:extLst>
          </p:cNvPr>
          <p:cNvSpPr>
            <a:spLocks noGrp="1"/>
          </p:cNvSpPr>
          <p:nvPr>
            <p:ph type="pic" sz="quarter" idx="43"/>
          </p:nvPr>
        </p:nvSpPr>
        <p:spPr>
          <a:xfrm>
            <a:off x="9854390" y="2548040"/>
            <a:ext cx="1657401" cy="736227"/>
          </a:xfrm>
          <a:solidFill>
            <a:srgbClr val="0A233A">
              <a:alpha val="70000"/>
            </a:srgbClr>
          </a:solidFill>
        </p:spPr>
        <p:txBody>
          <a:bodyPr>
            <a:normAutofit/>
          </a:bodyPr>
          <a:lstStyle>
            <a:lvl1pPr>
              <a:defRPr sz="667" baseline="0"/>
            </a:lvl1pPr>
          </a:lstStyle>
          <a:p>
            <a:endParaRPr lang="en-US"/>
          </a:p>
        </p:txBody>
      </p:sp>
      <p:sp>
        <p:nvSpPr>
          <p:cNvPr id="39" name="Text Placeholder 14">
            <a:extLst>
              <a:ext uri="{FF2B5EF4-FFF2-40B4-BE49-F238E27FC236}">
                <a16:creationId xmlns:a16="http://schemas.microsoft.com/office/drawing/2014/main" id="{B19C9B2E-B8ED-204B-BC44-B50578AA2951}"/>
              </a:ext>
            </a:extLst>
          </p:cNvPr>
          <p:cNvSpPr>
            <a:spLocks noGrp="1"/>
          </p:cNvSpPr>
          <p:nvPr>
            <p:ph type="body" sz="quarter" idx="44" hasCustomPrompt="1"/>
          </p:nvPr>
        </p:nvSpPr>
        <p:spPr>
          <a:xfrm>
            <a:off x="9986787" y="2654621"/>
            <a:ext cx="1515085" cy="204032"/>
          </a:xfrm>
        </p:spPr>
        <p:txBody>
          <a:bodyPr/>
          <a:lstStyle>
            <a:lvl1pPr marL="0" indent="0">
              <a:spcBef>
                <a:spcPts val="533"/>
              </a:spcBef>
              <a:buFontTx/>
              <a:buNone/>
              <a:defRPr sz="1067" b="1" i="0" baseline="0">
                <a:solidFill>
                  <a:schemeClr val="bg1"/>
                </a:solidFill>
              </a:defRPr>
            </a:lvl1pPr>
          </a:lstStyle>
          <a:p>
            <a:pPr lvl="0"/>
            <a:r>
              <a:rPr lang="en-GB"/>
              <a:t>Name</a:t>
            </a:r>
          </a:p>
        </p:txBody>
      </p:sp>
      <p:sp>
        <p:nvSpPr>
          <p:cNvPr id="40" name="Text Placeholder 14">
            <a:extLst>
              <a:ext uri="{FF2B5EF4-FFF2-40B4-BE49-F238E27FC236}">
                <a16:creationId xmlns:a16="http://schemas.microsoft.com/office/drawing/2014/main" id="{B342A89C-9283-824B-9A3D-C6742493C310}"/>
              </a:ext>
            </a:extLst>
          </p:cNvPr>
          <p:cNvSpPr>
            <a:spLocks noGrp="1"/>
          </p:cNvSpPr>
          <p:nvPr>
            <p:ph type="body" sz="quarter" idx="45" hasCustomPrompt="1"/>
          </p:nvPr>
        </p:nvSpPr>
        <p:spPr>
          <a:xfrm>
            <a:off x="9986787" y="2858654"/>
            <a:ext cx="1515085" cy="425613"/>
          </a:xfrm>
        </p:spPr>
        <p:txBody>
          <a:bodyPr/>
          <a:lstStyle>
            <a:lvl1pPr marL="0" indent="0">
              <a:lnSpc>
                <a:spcPts val="987"/>
              </a:lnSpc>
              <a:spcBef>
                <a:spcPts val="267"/>
              </a:spcBef>
              <a:buFontTx/>
              <a:buNone/>
              <a:defRPr sz="933" b="0" i="0" baseline="0">
                <a:solidFill>
                  <a:schemeClr val="bg1"/>
                </a:solidFill>
              </a:defRPr>
            </a:lvl1pPr>
          </a:lstStyle>
          <a:p>
            <a:pPr lvl="0"/>
            <a:r>
              <a:rPr lang="en-GB"/>
              <a:t>Title/Location</a:t>
            </a:r>
            <a:endParaRPr lang="en-US"/>
          </a:p>
        </p:txBody>
      </p:sp>
      <p:sp>
        <p:nvSpPr>
          <p:cNvPr id="41" name="Picture Placeholder 7">
            <a:extLst>
              <a:ext uri="{FF2B5EF4-FFF2-40B4-BE49-F238E27FC236}">
                <a16:creationId xmlns:a16="http://schemas.microsoft.com/office/drawing/2014/main" id="{FB070CDA-8E02-C141-A682-841DE46F1044}"/>
              </a:ext>
            </a:extLst>
          </p:cNvPr>
          <p:cNvSpPr>
            <a:spLocks noGrp="1"/>
          </p:cNvSpPr>
          <p:nvPr>
            <p:ph type="pic" sz="quarter" idx="46"/>
          </p:nvPr>
        </p:nvSpPr>
        <p:spPr>
          <a:xfrm>
            <a:off x="8880473" y="3464244"/>
            <a:ext cx="962584" cy="736227"/>
          </a:xfrm>
          <a:solidFill>
            <a:schemeClr val="bg1">
              <a:lumMod val="95000"/>
              <a:alpha val="91000"/>
            </a:schemeClr>
          </a:solidFill>
        </p:spPr>
        <p:txBody>
          <a:bodyPr>
            <a:normAutofit/>
          </a:bodyPr>
          <a:lstStyle>
            <a:lvl1pPr>
              <a:defRPr sz="667" baseline="0"/>
            </a:lvl1pPr>
          </a:lstStyle>
          <a:p>
            <a:endParaRPr lang="en-US"/>
          </a:p>
        </p:txBody>
      </p:sp>
      <p:sp>
        <p:nvSpPr>
          <p:cNvPr id="42" name="Picture Placeholder 7">
            <a:extLst>
              <a:ext uri="{FF2B5EF4-FFF2-40B4-BE49-F238E27FC236}">
                <a16:creationId xmlns:a16="http://schemas.microsoft.com/office/drawing/2014/main" id="{38946C3B-B99D-8649-AC25-867C961BBCB8}"/>
              </a:ext>
            </a:extLst>
          </p:cNvPr>
          <p:cNvSpPr>
            <a:spLocks noGrp="1"/>
          </p:cNvSpPr>
          <p:nvPr>
            <p:ph type="pic" sz="quarter" idx="47"/>
          </p:nvPr>
        </p:nvSpPr>
        <p:spPr>
          <a:xfrm>
            <a:off x="9854390" y="3464244"/>
            <a:ext cx="1657401" cy="736227"/>
          </a:xfrm>
          <a:solidFill>
            <a:srgbClr val="0A233A">
              <a:alpha val="70000"/>
            </a:srgbClr>
          </a:solidFill>
        </p:spPr>
        <p:txBody>
          <a:bodyPr>
            <a:normAutofit/>
          </a:bodyPr>
          <a:lstStyle>
            <a:lvl1pPr>
              <a:defRPr sz="667" baseline="0"/>
            </a:lvl1pPr>
          </a:lstStyle>
          <a:p>
            <a:endParaRPr lang="en-US"/>
          </a:p>
        </p:txBody>
      </p:sp>
      <p:sp>
        <p:nvSpPr>
          <p:cNvPr id="43" name="Text Placeholder 14">
            <a:extLst>
              <a:ext uri="{FF2B5EF4-FFF2-40B4-BE49-F238E27FC236}">
                <a16:creationId xmlns:a16="http://schemas.microsoft.com/office/drawing/2014/main" id="{627DF493-F37D-994E-BD43-F90E5A7B4812}"/>
              </a:ext>
            </a:extLst>
          </p:cNvPr>
          <p:cNvSpPr>
            <a:spLocks noGrp="1"/>
          </p:cNvSpPr>
          <p:nvPr>
            <p:ph type="body" sz="quarter" idx="48" hasCustomPrompt="1"/>
          </p:nvPr>
        </p:nvSpPr>
        <p:spPr>
          <a:xfrm>
            <a:off x="9986787" y="3570825"/>
            <a:ext cx="1515085" cy="204032"/>
          </a:xfrm>
        </p:spPr>
        <p:txBody>
          <a:bodyPr/>
          <a:lstStyle>
            <a:lvl1pPr marL="0" indent="0">
              <a:spcBef>
                <a:spcPts val="533"/>
              </a:spcBef>
              <a:buFontTx/>
              <a:buNone/>
              <a:defRPr sz="1067" b="1" i="0" baseline="0">
                <a:solidFill>
                  <a:schemeClr val="bg1"/>
                </a:solidFill>
              </a:defRPr>
            </a:lvl1pPr>
          </a:lstStyle>
          <a:p>
            <a:pPr lvl="0"/>
            <a:r>
              <a:rPr lang="en-GB"/>
              <a:t>Name</a:t>
            </a:r>
          </a:p>
        </p:txBody>
      </p:sp>
      <p:sp>
        <p:nvSpPr>
          <p:cNvPr id="44" name="Text Placeholder 14">
            <a:extLst>
              <a:ext uri="{FF2B5EF4-FFF2-40B4-BE49-F238E27FC236}">
                <a16:creationId xmlns:a16="http://schemas.microsoft.com/office/drawing/2014/main" id="{8A638CA8-AC2C-7C49-A4E6-F0C150F1FE92}"/>
              </a:ext>
            </a:extLst>
          </p:cNvPr>
          <p:cNvSpPr>
            <a:spLocks noGrp="1"/>
          </p:cNvSpPr>
          <p:nvPr>
            <p:ph type="body" sz="quarter" idx="49" hasCustomPrompt="1"/>
          </p:nvPr>
        </p:nvSpPr>
        <p:spPr>
          <a:xfrm>
            <a:off x="9986787" y="3774858"/>
            <a:ext cx="1515085" cy="425613"/>
          </a:xfrm>
        </p:spPr>
        <p:txBody>
          <a:bodyPr/>
          <a:lstStyle>
            <a:lvl1pPr marL="0" indent="0">
              <a:lnSpc>
                <a:spcPts val="987"/>
              </a:lnSpc>
              <a:spcBef>
                <a:spcPts val="267"/>
              </a:spcBef>
              <a:buFontTx/>
              <a:buNone/>
              <a:defRPr sz="933" b="0" i="0" baseline="0">
                <a:solidFill>
                  <a:schemeClr val="bg1"/>
                </a:solidFill>
              </a:defRPr>
            </a:lvl1pPr>
          </a:lstStyle>
          <a:p>
            <a:pPr lvl="0"/>
            <a:r>
              <a:rPr lang="en-GB"/>
              <a:t>Title/Location</a:t>
            </a:r>
            <a:endParaRPr lang="en-US"/>
          </a:p>
        </p:txBody>
      </p:sp>
      <p:sp>
        <p:nvSpPr>
          <p:cNvPr id="45" name="Picture Placeholder 7">
            <a:extLst>
              <a:ext uri="{FF2B5EF4-FFF2-40B4-BE49-F238E27FC236}">
                <a16:creationId xmlns:a16="http://schemas.microsoft.com/office/drawing/2014/main" id="{5BA53F4F-E5FC-784E-83D9-83C5A76BD041}"/>
              </a:ext>
            </a:extLst>
          </p:cNvPr>
          <p:cNvSpPr>
            <a:spLocks noGrp="1"/>
          </p:cNvSpPr>
          <p:nvPr>
            <p:ph type="pic" sz="quarter" idx="50"/>
          </p:nvPr>
        </p:nvSpPr>
        <p:spPr>
          <a:xfrm>
            <a:off x="8880473" y="4380448"/>
            <a:ext cx="962584" cy="736227"/>
          </a:xfrm>
          <a:solidFill>
            <a:schemeClr val="bg1">
              <a:lumMod val="95000"/>
              <a:alpha val="91000"/>
            </a:schemeClr>
          </a:solidFill>
        </p:spPr>
        <p:txBody>
          <a:bodyPr>
            <a:normAutofit/>
          </a:bodyPr>
          <a:lstStyle>
            <a:lvl1pPr>
              <a:defRPr sz="667" baseline="0"/>
            </a:lvl1pPr>
          </a:lstStyle>
          <a:p>
            <a:endParaRPr lang="en-US"/>
          </a:p>
        </p:txBody>
      </p:sp>
      <p:sp>
        <p:nvSpPr>
          <p:cNvPr id="46" name="Picture Placeholder 7">
            <a:extLst>
              <a:ext uri="{FF2B5EF4-FFF2-40B4-BE49-F238E27FC236}">
                <a16:creationId xmlns:a16="http://schemas.microsoft.com/office/drawing/2014/main" id="{8DCAFD3A-DCF2-8B49-AE4A-73E4CBB53E80}"/>
              </a:ext>
            </a:extLst>
          </p:cNvPr>
          <p:cNvSpPr>
            <a:spLocks noGrp="1"/>
          </p:cNvSpPr>
          <p:nvPr>
            <p:ph type="pic" sz="quarter" idx="51"/>
          </p:nvPr>
        </p:nvSpPr>
        <p:spPr>
          <a:xfrm>
            <a:off x="9854390" y="4380448"/>
            <a:ext cx="1657401" cy="736227"/>
          </a:xfrm>
          <a:solidFill>
            <a:srgbClr val="0A233A">
              <a:alpha val="70000"/>
            </a:srgbClr>
          </a:solidFill>
        </p:spPr>
        <p:txBody>
          <a:bodyPr>
            <a:normAutofit/>
          </a:bodyPr>
          <a:lstStyle>
            <a:lvl1pPr>
              <a:defRPr sz="667" baseline="0"/>
            </a:lvl1pPr>
          </a:lstStyle>
          <a:p>
            <a:endParaRPr lang="en-US"/>
          </a:p>
        </p:txBody>
      </p:sp>
      <p:sp>
        <p:nvSpPr>
          <p:cNvPr id="47" name="Text Placeholder 14">
            <a:extLst>
              <a:ext uri="{FF2B5EF4-FFF2-40B4-BE49-F238E27FC236}">
                <a16:creationId xmlns:a16="http://schemas.microsoft.com/office/drawing/2014/main" id="{6312C5C3-0AB1-DC44-8F8B-49130F574720}"/>
              </a:ext>
            </a:extLst>
          </p:cNvPr>
          <p:cNvSpPr>
            <a:spLocks noGrp="1"/>
          </p:cNvSpPr>
          <p:nvPr>
            <p:ph type="body" sz="quarter" idx="52" hasCustomPrompt="1"/>
          </p:nvPr>
        </p:nvSpPr>
        <p:spPr>
          <a:xfrm>
            <a:off x="9986787" y="4487029"/>
            <a:ext cx="1515085" cy="204032"/>
          </a:xfrm>
        </p:spPr>
        <p:txBody>
          <a:bodyPr/>
          <a:lstStyle>
            <a:lvl1pPr marL="0" indent="0">
              <a:spcBef>
                <a:spcPts val="533"/>
              </a:spcBef>
              <a:buFontTx/>
              <a:buNone/>
              <a:defRPr sz="1067" b="1" i="0" baseline="0">
                <a:solidFill>
                  <a:schemeClr val="bg1"/>
                </a:solidFill>
              </a:defRPr>
            </a:lvl1pPr>
          </a:lstStyle>
          <a:p>
            <a:pPr lvl="0"/>
            <a:r>
              <a:rPr lang="en-GB"/>
              <a:t>Name</a:t>
            </a:r>
          </a:p>
        </p:txBody>
      </p:sp>
      <p:sp>
        <p:nvSpPr>
          <p:cNvPr id="48" name="Text Placeholder 14">
            <a:extLst>
              <a:ext uri="{FF2B5EF4-FFF2-40B4-BE49-F238E27FC236}">
                <a16:creationId xmlns:a16="http://schemas.microsoft.com/office/drawing/2014/main" id="{2E5EA259-EA12-0347-8B45-493A5151C68E}"/>
              </a:ext>
            </a:extLst>
          </p:cNvPr>
          <p:cNvSpPr>
            <a:spLocks noGrp="1"/>
          </p:cNvSpPr>
          <p:nvPr>
            <p:ph type="body" sz="quarter" idx="53" hasCustomPrompt="1"/>
          </p:nvPr>
        </p:nvSpPr>
        <p:spPr>
          <a:xfrm>
            <a:off x="9986787" y="4691062"/>
            <a:ext cx="1515085" cy="425613"/>
          </a:xfrm>
        </p:spPr>
        <p:txBody>
          <a:bodyPr/>
          <a:lstStyle>
            <a:lvl1pPr marL="0" indent="0">
              <a:lnSpc>
                <a:spcPts val="987"/>
              </a:lnSpc>
              <a:spcBef>
                <a:spcPts val="267"/>
              </a:spcBef>
              <a:buFontTx/>
              <a:buNone/>
              <a:defRPr sz="933" b="0" i="0" baseline="0">
                <a:solidFill>
                  <a:schemeClr val="bg1"/>
                </a:solidFill>
              </a:defRPr>
            </a:lvl1pPr>
          </a:lstStyle>
          <a:p>
            <a:pPr lvl="0"/>
            <a:r>
              <a:rPr lang="en-GB"/>
              <a:t>Title/Location</a:t>
            </a:r>
            <a:endParaRPr lang="en-US"/>
          </a:p>
        </p:txBody>
      </p:sp>
      <p:sp>
        <p:nvSpPr>
          <p:cNvPr id="49" name="Picture Placeholder 7">
            <a:extLst>
              <a:ext uri="{FF2B5EF4-FFF2-40B4-BE49-F238E27FC236}">
                <a16:creationId xmlns:a16="http://schemas.microsoft.com/office/drawing/2014/main" id="{87A72E6A-5016-B848-AFA9-E2229121DA14}"/>
              </a:ext>
            </a:extLst>
          </p:cNvPr>
          <p:cNvSpPr>
            <a:spLocks noGrp="1"/>
          </p:cNvSpPr>
          <p:nvPr>
            <p:ph type="pic" sz="quarter" idx="54"/>
          </p:nvPr>
        </p:nvSpPr>
        <p:spPr>
          <a:xfrm>
            <a:off x="8880473" y="5275009"/>
            <a:ext cx="962584" cy="736227"/>
          </a:xfrm>
          <a:solidFill>
            <a:schemeClr val="bg1">
              <a:lumMod val="95000"/>
              <a:alpha val="91000"/>
            </a:schemeClr>
          </a:solidFill>
        </p:spPr>
        <p:txBody>
          <a:bodyPr>
            <a:normAutofit/>
          </a:bodyPr>
          <a:lstStyle>
            <a:lvl1pPr>
              <a:defRPr sz="667" baseline="0"/>
            </a:lvl1pPr>
          </a:lstStyle>
          <a:p>
            <a:endParaRPr lang="en-US"/>
          </a:p>
        </p:txBody>
      </p:sp>
      <p:sp>
        <p:nvSpPr>
          <p:cNvPr id="50" name="Picture Placeholder 7">
            <a:extLst>
              <a:ext uri="{FF2B5EF4-FFF2-40B4-BE49-F238E27FC236}">
                <a16:creationId xmlns:a16="http://schemas.microsoft.com/office/drawing/2014/main" id="{76BA7186-BE46-DD4D-BF21-D2C4C855C1CB}"/>
              </a:ext>
            </a:extLst>
          </p:cNvPr>
          <p:cNvSpPr>
            <a:spLocks noGrp="1"/>
          </p:cNvSpPr>
          <p:nvPr>
            <p:ph type="pic" sz="quarter" idx="55"/>
          </p:nvPr>
        </p:nvSpPr>
        <p:spPr>
          <a:xfrm>
            <a:off x="9854390" y="5275009"/>
            <a:ext cx="1657401" cy="736227"/>
          </a:xfrm>
          <a:solidFill>
            <a:srgbClr val="0A233A">
              <a:alpha val="70000"/>
            </a:srgbClr>
          </a:solidFill>
        </p:spPr>
        <p:txBody>
          <a:bodyPr>
            <a:normAutofit/>
          </a:bodyPr>
          <a:lstStyle>
            <a:lvl1pPr>
              <a:defRPr sz="667" baseline="0"/>
            </a:lvl1pPr>
          </a:lstStyle>
          <a:p>
            <a:endParaRPr lang="en-US"/>
          </a:p>
        </p:txBody>
      </p:sp>
      <p:sp>
        <p:nvSpPr>
          <p:cNvPr id="51" name="Text Placeholder 14">
            <a:extLst>
              <a:ext uri="{FF2B5EF4-FFF2-40B4-BE49-F238E27FC236}">
                <a16:creationId xmlns:a16="http://schemas.microsoft.com/office/drawing/2014/main" id="{5BD27335-0918-3A43-BA43-3F0A394505D4}"/>
              </a:ext>
            </a:extLst>
          </p:cNvPr>
          <p:cNvSpPr>
            <a:spLocks noGrp="1"/>
          </p:cNvSpPr>
          <p:nvPr>
            <p:ph type="body" sz="quarter" idx="56" hasCustomPrompt="1"/>
          </p:nvPr>
        </p:nvSpPr>
        <p:spPr>
          <a:xfrm>
            <a:off x="9986787" y="5381591"/>
            <a:ext cx="1515085" cy="204032"/>
          </a:xfrm>
        </p:spPr>
        <p:txBody>
          <a:bodyPr/>
          <a:lstStyle>
            <a:lvl1pPr marL="0" indent="0">
              <a:spcBef>
                <a:spcPts val="533"/>
              </a:spcBef>
              <a:buFontTx/>
              <a:buNone/>
              <a:defRPr sz="1067" b="1" i="0" baseline="0">
                <a:solidFill>
                  <a:schemeClr val="bg1"/>
                </a:solidFill>
              </a:defRPr>
            </a:lvl1pPr>
          </a:lstStyle>
          <a:p>
            <a:pPr lvl="0"/>
            <a:r>
              <a:rPr lang="en-GB"/>
              <a:t>Name</a:t>
            </a:r>
          </a:p>
        </p:txBody>
      </p:sp>
      <p:sp>
        <p:nvSpPr>
          <p:cNvPr id="52" name="Text Placeholder 14">
            <a:extLst>
              <a:ext uri="{FF2B5EF4-FFF2-40B4-BE49-F238E27FC236}">
                <a16:creationId xmlns:a16="http://schemas.microsoft.com/office/drawing/2014/main" id="{1340FE30-E05B-4E4E-98C8-3774DCB474F2}"/>
              </a:ext>
            </a:extLst>
          </p:cNvPr>
          <p:cNvSpPr>
            <a:spLocks noGrp="1"/>
          </p:cNvSpPr>
          <p:nvPr>
            <p:ph type="body" sz="quarter" idx="57" hasCustomPrompt="1"/>
          </p:nvPr>
        </p:nvSpPr>
        <p:spPr>
          <a:xfrm>
            <a:off x="9986787" y="5585623"/>
            <a:ext cx="1515085" cy="425613"/>
          </a:xfrm>
        </p:spPr>
        <p:txBody>
          <a:bodyPr/>
          <a:lstStyle>
            <a:lvl1pPr marL="0" indent="0">
              <a:lnSpc>
                <a:spcPts val="987"/>
              </a:lnSpc>
              <a:spcBef>
                <a:spcPts val="267"/>
              </a:spcBef>
              <a:buFontTx/>
              <a:buNone/>
              <a:defRPr sz="933" b="0" i="0" baseline="0">
                <a:solidFill>
                  <a:schemeClr val="bg1"/>
                </a:solidFill>
              </a:defRPr>
            </a:lvl1pPr>
          </a:lstStyle>
          <a:p>
            <a:pPr lvl="0"/>
            <a:r>
              <a:rPr lang="en-GB"/>
              <a:t>Title/Location</a:t>
            </a:r>
            <a:endParaRPr lang="en-US"/>
          </a:p>
        </p:txBody>
      </p:sp>
      <p:sp>
        <p:nvSpPr>
          <p:cNvPr id="64" name="Picture Placeholder 63">
            <a:extLst>
              <a:ext uri="{FF2B5EF4-FFF2-40B4-BE49-F238E27FC236}">
                <a16:creationId xmlns:a16="http://schemas.microsoft.com/office/drawing/2014/main" id="{680A7977-AC2A-6D4D-86F5-61F9B6813EF9}"/>
              </a:ext>
            </a:extLst>
          </p:cNvPr>
          <p:cNvSpPr>
            <a:spLocks noGrp="1"/>
          </p:cNvSpPr>
          <p:nvPr>
            <p:ph type="pic" sz="quarter" idx="58"/>
          </p:nvPr>
        </p:nvSpPr>
        <p:spPr>
          <a:xfrm>
            <a:off x="5649034" y="3063771"/>
            <a:ext cx="85173" cy="119219"/>
          </a:xfrm>
          <a:custGeom>
            <a:avLst/>
            <a:gdLst>
              <a:gd name="connsiteX0" fmla="*/ 43289 w 86517"/>
              <a:gd name="connsiteY0" fmla="*/ 20619 h 121099"/>
              <a:gd name="connsiteX1" fmla="*/ 20614 w 86517"/>
              <a:gd name="connsiteY1" fmla="*/ 43294 h 121099"/>
              <a:gd name="connsiteX2" fmla="*/ 43289 w 86517"/>
              <a:gd name="connsiteY2" fmla="*/ 65972 h 121099"/>
              <a:gd name="connsiteX3" fmla="*/ 65964 w 86517"/>
              <a:gd name="connsiteY3" fmla="*/ 43294 h 121099"/>
              <a:gd name="connsiteX4" fmla="*/ 43289 w 86517"/>
              <a:gd name="connsiteY4" fmla="*/ 20619 h 121099"/>
              <a:gd name="connsiteX5" fmla="*/ 44787 w 86517"/>
              <a:gd name="connsiteY5" fmla="*/ 26 h 121099"/>
              <a:gd name="connsiteX6" fmla="*/ 85884 w 86517"/>
              <a:gd name="connsiteY6" fmla="*/ 51486 h 121099"/>
              <a:gd name="connsiteX7" fmla="*/ 45102 w 86517"/>
              <a:gd name="connsiteY7" fmla="*/ 119999 h 121099"/>
              <a:gd name="connsiteX8" fmla="*/ 41476 w 86517"/>
              <a:gd name="connsiteY8" fmla="*/ 119996 h 121099"/>
              <a:gd name="connsiteX9" fmla="*/ 0 w 86517"/>
              <a:gd name="connsiteY9" fmla="*/ 43291 h 121099"/>
              <a:gd name="connsiteX10" fmla="*/ 44787 w 86517"/>
              <a:gd name="connsiteY10" fmla="*/ 26 h 1210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86517" h="121099">
                <a:moveTo>
                  <a:pt x="43289" y="20619"/>
                </a:moveTo>
                <a:cubicBezTo>
                  <a:pt x="30765" y="20619"/>
                  <a:pt x="20614" y="30773"/>
                  <a:pt x="20614" y="43294"/>
                </a:cubicBezTo>
                <a:cubicBezTo>
                  <a:pt x="20614" y="55818"/>
                  <a:pt x="30768" y="65972"/>
                  <a:pt x="43289" y="65972"/>
                </a:cubicBezTo>
                <a:cubicBezTo>
                  <a:pt x="55810" y="65972"/>
                  <a:pt x="65961" y="55815"/>
                  <a:pt x="65964" y="43294"/>
                </a:cubicBezTo>
                <a:cubicBezTo>
                  <a:pt x="65964" y="30773"/>
                  <a:pt x="55810" y="20619"/>
                  <a:pt x="43289" y="20619"/>
                </a:cubicBezTo>
                <a:close/>
                <a:moveTo>
                  <a:pt x="44787" y="26"/>
                </a:moveTo>
                <a:cubicBezTo>
                  <a:pt x="71074" y="913"/>
                  <a:pt x="90304" y="25556"/>
                  <a:pt x="85884" y="51486"/>
                </a:cubicBezTo>
                <a:cubicBezTo>
                  <a:pt x="81616" y="76547"/>
                  <a:pt x="58580" y="93988"/>
                  <a:pt x="45102" y="119999"/>
                </a:cubicBezTo>
                <a:cubicBezTo>
                  <a:pt x="44342" y="121468"/>
                  <a:pt x="42232" y="121465"/>
                  <a:pt x="41476" y="119996"/>
                </a:cubicBezTo>
                <a:cubicBezTo>
                  <a:pt x="26578" y="91088"/>
                  <a:pt x="0" y="70989"/>
                  <a:pt x="0" y="43291"/>
                </a:cubicBezTo>
                <a:cubicBezTo>
                  <a:pt x="0" y="18884"/>
                  <a:pt x="20196" y="-803"/>
                  <a:pt x="44787" y="26"/>
                </a:cubicBezTo>
                <a:close/>
              </a:path>
            </a:pathLst>
          </a:custGeom>
          <a:solidFill>
            <a:srgbClr val="0A233A">
              <a:alpha val="70000"/>
            </a:srgbClr>
          </a:solidFill>
        </p:spPr>
        <p:txBody>
          <a:bodyPr wrap="square">
            <a:noAutofit/>
          </a:bodyPr>
          <a:lstStyle>
            <a:lvl1pPr>
              <a:defRPr sz="667" baseline="0"/>
            </a:lvl1pPr>
          </a:lstStyle>
          <a:p>
            <a:endParaRPr lang="en-US"/>
          </a:p>
        </p:txBody>
      </p:sp>
    </p:spTree>
    <p:extLst>
      <p:ext uri="{BB962C8B-B14F-4D97-AF65-F5344CB8AC3E}">
        <p14:creationId xmlns:p14="http://schemas.microsoft.com/office/powerpoint/2010/main" val="2565592389"/>
      </p:ext>
    </p:extLst>
  </p:cSld>
  <p:clrMapOvr>
    <a:masterClrMapping/>
  </p:clrMapOvr>
  <p:transition spd="slow">
    <p:wip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Section header" preserve="1" userDrawn="1">
  <p:cSld name="1_Section header">
    <p:spTree>
      <p:nvGrpSpPr>
        <p:cNvPr id="1" name="Shape 13"/>
        <p:cNvGrpSpPr/>
        <p:nvPr/>
      </p:nvGrpSpPr>
      <p:grpSpPr>
        <a:xfrm>
          <a:off x="0" y="0"/>
          <a:ext cx="0" cy="0"/>
          <a:chOff x="0" y="0"/>
          <a:chExt cx="0" cy="0"/>
        </a:xfrm>
      </p:grpSpPr>
      <p:sp>
        <p:nvSpPr>
          <p:cNvPr id="22" name="Picture Placeholder 34">
            <a:extLst>
              <a:ext uri="{FF2B5EF4-FFF2-40B4-BE49-F238E27FC236}">
                <a16:creationId xmlns:a16="http://schemas.microsoft.com/office/drawing/2014/main" id="{982152FE-596B-C748-A99E-150C4D195941}"/>
              </a:ext>
            </a:extLst>
          </p:cNvPr>
          <p:cNvSpPr>
            <a:spLocks noGrp="1"/>
          </p:cNvSpPr>
          <p:nvPr>
            <p:ph type="pic" sz="quarter" idx="25"/>
          </p:nvPr>
        </p:nvSpPr>
        <p:spPr>
          <a:xfrm>
            <a:off x="9136045" y="-7523"/>
            <a:ext cx="3070577" cy="6865524"/>
          </a:xfrm>
          <a:custGeom>
            <a:avLst/>
            <a:gdLst>
              <a:gd name="connsiteX0" fmla="*/ 1548904 w 2286000"/>
              <a:gd name="connsiteY0" fmla="*/ 366377 h 5143499"/>
              <a:gd name="connsiteX1" fmla="*/ 1618416 w 2286000"/>
              <a:gd name="connsiteY1" fmla="*/ 366377 h 5143499"/>
              <a:gd name="connsiteX2" fmla="*/ 1650158 w 2286000"/>
              <a:gd name="connsiteY2" fmla="*/ 367321 h 5143499"/>
              <a:gd name="connsiteX3" fmla="*/ 1659227 w 2286000"/>
              <a:gd name="connsiteY3" fmla="*/ 370748 h 5143499"/>
              <a:gd name="connsiteX4" fmla="*/ 1664901 w 2286000"/>
              <a:gd name="connsiteY4" fmla="*/ 388125 h 5143499"/>
              <a:gd name="connsiteX5" fmla="*/ 1659824 w 2286000"/>
              <a:gd name="connsiteY5" fmla="*/ 404827 h 5143499"/>
              <a:gd name="connsiteX6" fmla="*/ 1647442 w 2286000"/>
              <a:gd name="connsiteY6" fmla="*/ 409064 h 5143499"/>
              <a:gd name="connsiteX7" fmla="*/ 1618443 w 2286000"/>
              <a:gd name="connsiteY7" fmla="*/ 410170 h 5143499"/>
              <a:gd name="connsiteX8" fmla="*/ 1548932 w 2286000"/>
              <a:gd name="connsiteY8" fmla="*/ 410170 h 5143499"/>
              <a:gd name="connsiteX9" fmla="*/ 1548904 w 2286000"/>
              <a:gd name="connsiteY9" fmla="*/ 410170 h 5143499"/>
              <a:gd name="connsiteX10" fmla="*/ 1548877 w 2286000"/>
              <a:gd name="connsiteY10" fmla="*/ 310468 h 5143499"/>
              <a:gd name="connsiteX11" fmla="*/ 1618389 w 2286000"/>
              <a:gd name="connsiteY11" fmla="*/ 310468 h 5143499"/>
              <a:gd name="connsiteX12" fmla="*/ 1646438 w 2286000"/>
              <a:gd name="connsiteY12" fmla="*/ 311520 h 5143499"/>
              <a:gd name="connsiteX13" fmla="*/ 1654611 w 2286000"/>
              <a:gd name="connsiteY13" fmla="*/ 314569 h 5143499"/>
              <a:gd name="connsiteX14" fmla="*/ 1659715 w 2286000"/>
              <a:gd name="connsiteY14" fmla="*/ 330786 h 5143499"/>
              <a:gd name="connsiteX15" fmla="*/ 1652330 w 2286000"/>
              <a:gd name="connsiteY15" fmla="*/ 347866 h 5143499"/>
              <a:gd name="connsiteX16" fmla="*/ 1642338 w 2286000"/>
              <a:gd name="connsiteY16" fmla="*/ 350483 h 5143499"/>
              <a:gd name="connsiteX17" fmla="*/ 1618443 w 2286000"/>
              <a:gd name="connsiteY17" fmla="*/ 351104 h 5143499"/>
              <a:gd name="connsiteX18" fmla="*/ 1548932 w 2286000"/>
              <a:gd name="connsiteY18" fmla="*/ 351104 h 5143499"/>
              <a:gd name="connsiteX19" fmla="*/ 1548877 w 2286000"/>
              <a:gd name="connsiteY19" fmla="*/ 351104 h 5143499"/>
              <a:gd name="connsiteX20" fmla="*/ 1772589 w 2286000"/>
              <a:gd name="connsiteY20" fmla="*/ 310441 h 5143499"/>
              <a:gd name="connsiteX21" fmla="*/ 1779595 w 2286000"/>
              <a:gd name="connsiteY21" fmla="*/ 310441 h 5143499"/>
              <a:gd name="connsiteX22" fmla="*/ 1820405 w 2286000"/>
              <a:gd name="connsiteY22" fmla="*/ 382674 h 5143499"/>
              <a:gd name="connsiteX23" fmla="*/ 1731208 w 2286000"/>
              <a:gd name="connsiteY23" fmla="*/ 382674 h 5143499"/>
              <a:gd name="connsiteX24" fmla="*/ 552014 w 2286000"/>
              <a:gd name="connsiteY24" fmla="*/ 309956 h 5143499"/>
              <a:gd name="connsiteX25" fmla="*/ 588561 w 2286000"/>
              <a:gd name="connsiteY25" fmla="*/ 310334 h 5143499"/>
              <a:gd name="connsiteX26" fmla="*/ 605640 w 2286000"/>
              <a:gd name="connsiteY26" fmla="*/ 311818 h 5143499"/>
              <a:gd name="connsiteX27" fmla="*/ 620520 w 2286000"/>
              <a:gd name="connsiteY27" fmla="*/ 324500 h 5143499"/>
              <a:gd name="connsiteX28" fmla="*/ 622448 w 2286000"/>
              <a:gd name="connsiteY28" fmla="*/ 360657 h 5143499"/>
              <a:gd name="connsiteX29" fmla="*/ 620249 w 2286000"/>
              <a:gd name="connsiteY29" fmla="*/ 393873 h 5143499"/>
              <a:gd name="connsiteX30" fmla="*/ 606808 w 2286000"/>
              <a:gd name="connsiteY30" fmla="*/ 407148 h 5143499"/>
              <a:gd name="connsiteX31" fmla="*/ 560730 w 2286000"/>
              <a:gd name="connsiteY31" fmla="*/ 409739 h 5143499"/>
              <a:gd name="connsiteX32" fmla="*/ 521657 w 2286000"/>
              <a:gd name="connsiteY32" fmla="*/ 408606 h 5143499"/>
              <a:gd name="connsiteX33" fmla="*/ 506777 w 2286000"/>
              <a:gd name="connsiteY33" fmla="*/ 406690 h 5143499"/>
              <a:gd name="connsiteX34" fmla="*/ 499582 w 2286000"/>
              <a:gd name="connsiteY34" fmla="*/ 402669 h 5143499"/>
              <a:gd name="connsiteX35" fmla="*/ 495210 w 2286000"/>
              <a:gd name="connsiteY35" fmla="*/ 389448 h 5143499"/>
              <a:gd name="connsiteX36" fmla="*/ 494015 w 2286000"/>
              <a:gd name="connsiteY36" fmla="*/ 358012 h 5143499"/>
              <a:gd name="connsiteX37" fmla="*/ 496215 w 2286000"/>
              <a:gd name="connsiteY37" fmla="*/ 326146 h 5143499"/>
              <a:gd name="connsiteX38" fmla="*/ 500885 w 2286000"/>
              <a:gd name="connsiteY38" fmla="*/ 316378 h 5143499"/>
              <a:gd name="connsiteX39" fmla="*/ 511692 w 2286000"/>
              <a:gd name="connsiteY39" fmla="*/ 312141 h 5143499"/>
              <a:gd name="connsiteX40" fmla="*/ 552014 w 2286000"/>
              <a:gd name="connsiteY40" fmla="*/ 309956 h 5143499"/>
              <a:gd name="connsiteX41" fmla="*/ 899978 w 2286000"/>
              <a:gd name="connsiteY41" fmla="*/ 309956 h 5143499"/>
              <a:gd name="connsiteX42" fmla="*/ 936553 w 2286000"/>
              <a:gd name="connsiteY42" fmla="*/ 310333 h 5143499"/>
              <a:gd name="connsiteX43" fmla="*/ 953632 w 2286000"/>
              <a:gd name="connsiteY43" fmla="*/ 311817 h 5143499"/>
              <a:gd name="connsiteX44" fmla="*/ 968512 w 2286000"/>
              <a:gd name="connsiteY44" fmla="*/ 324499 h 5143499"/>
              <a:gd name="connsiteX45" fmla="*/ 970439 w 2286000"/>
              <a:gd name="connsiteY45" fmla="*/ 360657 h 5143499"/>
              <a:gd name="connsiteX46" fmla="*/ 968240 w 2286000"/>
              <a:gd name="connsiteY46" fmla="*/ 393873 h 5143499"/>
              <a:gd name="connsiteX47" fmla="*/ 954799 w 2286000"/>
              <a:gd name="connsiteY47" fmla="*/ 407148 h 5143499"/>
              <a:gd name="connsiteX48" fmla="*/ 908721 w 2286000"/>
              <a:gd name="connsiteY48" fmla="*/ 409739 h 5143499"/>
              <a:gd name="connsiteX49" fmla="*/ 869648 w 2286000"/>
              <a:gd name="connsiteY49" fmla="*/ 408605 h 5143499"/>
              <a:gd name="connsiteX50" fmla="*/ 854768 w 2286000"/>
              <a:gd name="connsiteY50" fmla="*/ 406690 h 5143499"/>
              <a:gd name="connsiteX51" fmla="*/ 847573 w 2286000"/>
              <a:gd name="connsiteY51" fmla="*/ 402669 h 5143499"/>
              <a:gd name="connsiteX52" fmla="*/ 843201 w 2286000"/>
              <a:gd name="connsiteY52" fmla="*/ 389447 h 5143499"/>
              <a:gd name="connsiteX53" fmla="*/ 842007 w 2286000"/>
              <a:gd name="connsiteY53" fmla="*/ 358012 h 5143499"/>
              <a:gd name="connsiteX54" fmla="*/ 844206 w 2286000"/>
              <a:gd name="connsiteY54" fmla="*/ 326145 h 5143499"/>
              <a:gd name="connsiteX55" fmla="*/ 848849 w 2286000"/>
              <a:gd name="connsiteY55" fmla="*/ 316378 h 5143499"/>
              <a:gd name="connsiteX56" fmla="*/ 859656 w 2286000"/>
              <a:gd name="connsiteY56" fmla="*/ 312141 h 5143499"/>
              <a:gd name="connsiteX57" fmla="*/ 899978 w 2286000"/>
              <a:gd name="connsiteY57" fmla="*/ 309956 h 5143499"/>
              <a:gd name="connsiteX58" fmla="*/ 1427802 w 2286000"/>
              <a:gd name="connsiteY58" fmla="*/ 309956 h 5143499"/>
              <a:gd name="connsiteX59" fmla="*/ 1464377 w 2286000"/>
              <a:gd name="connsiteY59" fmla="*/ 310333 h 5143499"/>
              <a:gd name="connsiteX60" fmla="*/ 1481456 w 2286000"/>
              <a:gd name="connsiteY60" fmla="*/ 311817 h 5143499"/>
              <a:gd name="connsiteX61" fmla="*/ 1496335 w 2286000"/>
              <a:gd name="connsiteY61" fmla="*/ 324499 h 5143499"/>
              <a:gd name="connsiteX62" fmla="*/ 1498263 w 2286000"/>
              <a:gd name="connsiteY62" fmla="*/ 360656 h 5143499"/>
              <a:gd name="connsiteX63" fmla="*/ 1496064 w 2286000"/>
              <a:gd name="connsiteY63" fmla="*/ 393872 h 5143499"/>
              <a:gd name="connsiteX64" fmla="*/ 1482623 w 2286000"/>
              <a:gd name="connsiteY64" fmla="*/ 407148 h 5143499"/>
              <a:gd name="connsiteX65" fmla="*/ 1436545 w 2286000"/>
              <a:gd name="connsiteY65" fmla="*/ 409738 h 5143499"/>
              <a:gd name="connsiteX66" fmla="*/ 1397472 w 2286000"/>
              <a:gd name="connsiteY66" fmla="*/ 408605 h 5143499"/>
              <a:gd name="connsiteX67" fmla="*/ 1382592 w 2286000"/>
              <a:gd name="connsiteY67" fmla="*/ 406689 h 5143499"/>
              <a:gd name="connsiteX68" fmla="*/ 1375397 w 2286000"/>
              <a:gd name="connsiteY68" fmla="*/ 402669 h 5143499"/>
              <a:gd name="connsiteX69" fmla="*/ 1371025 w 2286000"/>
              <a:gd name="connsiteY69" fmla="*/ 389447 h 5143499"/>
              <a:gd name="connsiteX70" fmla="*/ 1369831 w 2286000"/>
              <a:gd name="connsiteY70" fmla="*/ 358012 h 5143499"/>
              <a:gd name="connsiteX71" fmla="*/ 1372030 w 2286000"/>
              <a:gd name="connsiteY71" fmla="*/ 326145 h 5143499"/>
              <a:gd name="connsiteX72" fmla="*/ 1376673 w 2286000"/>
              <a:gd name="connsiteY72" fmla="*/ 316377 h 5143499"/>
              <a:gd name="connsiteX73" fmla="*/ 1387480 w 2286000"/>
              <a:gd name="connsiteY73" fmla="*/ 312141 h 5143499"/>
              <a:gd name="connsiteX74" fmla="*/ 1427802 w 2286000"/>
              <a:gd name="connsiteY74" fmla="*/ 309956 h 5143499"/>
              <a:gd name="connsiteX75" fmla="*/ 1223721 w 2286000"/>
              <a:gd name="connsiteY75" fmla="*/ 295168 h 5143499"/>
              <a:gd name="connsiteX76" fmla="*/ 1223721 w 2286000"/>
              <a:gd name="connsiteY76" fmla="*/ 425415 h 5143499"/>
              <a:gd name="connsiteX77" fmla="*/ 1344714 w 2286000"/>
              <a:gd name="connsiteY77" fmla="*/ 425415 h 5143499"/>
              <a:gd name="connsiteX78" fmla="*/ 1344714 w 2286000"/>
              <a:gd name="connsiteY78" fmla="*/ 410143 h 5143499"/>
              <a:gd name="connsiteX79" fmla="*/ 1241208 w 2286000"/>
              <a:gd name="connsiteY79" fmla="*/ 410143 h 5143499"/>
              <a:gd name="connsiteX80" fmla="*/ 1241208 w 2286000"/>
              <a:gd name="connsiteY80" fmla="*/ 295168 h 5143499"/>
              <a:gd name="connsiteX81" fmla="*/ 1531445 w 2286000"/>
              <a:gd name="connsiteY81" fmla="*/ 295168 h 5143499"/>
              <a:gd name="connsiteX82" fmla="*/ 1531445 w 2286000"/>
              <a:gd name="connsiteY82" fmla="*/ 425415 h 5143499"/>
              <a:gd name="connsiteX83" fmla="*/ 1618443 w 2286000"/>
              <a:gd name="connsiteY83" fmla="*/ 425415 h 5143499"/>
              <a:gd name="connsiteX84" fmla="*/ 1645895 w 2286000"/>
              <a:gd name="connsiteY84" fmla="*/ 424552 h 5143499"/>
              <a:gd name="connsiteX85" fmla="*/ 1664956 w 2286000"/>
              <a:gd name="connsiteY85" fmla="*/ 421584 h 5143499"/>
              <a:gd name="connsiteX86" fmla="*/ 1675573 w 2286000"/>
              <a:gd name="connsiteY86" fmla="*/ 415297 h 5143499"/>
              <a:gd name="connsiteX87" fmla="*/ 1682768 w 2286000"/>
              <a:gd name="connsiteY87" fmla="*/ 388395 h 5143499"/>
              <a:gd name="connsiteX88" fmla="*/ 1677908 w 2286000"/>
              <a:gd name="connsiteY88" fmla="*/ 365918 h 5143499"/>
              <a:gd name="connsiteX89" fmla="*/ 1661344 w 2286000"/>
              <a:gd name="connsiteY89" fmla="*/ 356905 h 5143499"/>
              <a:gd name="connsiteX90" fmla="*/ 1674025 w 2286000"/>
              <a:gd name="connsiteY90" fmla="*/ 347461 h 5143499"/>
              <a:gd name="connsiteX91" fmla="*/ 1677582 w 2286000"/>
              <a:gd name="connsiteY91" fmla="*/ 328573 h 5143499"/>
              <a:gd name="connsiteX92" fmla="*/ 1673943 w 2286000"/>
              <a:gd name="connsiteY92" fmla="*/ 310441 h 5143499"/>
              <a:gd name="connsiteX93" fmla="*/ 1648203 w 2286000"/>
              <a:gd name="connsiteY93" fmla="*/ 296032 h 5143499"/>
              <a:gd name="connsiteX94" fmla="*/ 1618443 w 2286000"/>
              <a:gd name="connsiteY94" fmla="*/ 295168 h 5143499"/>
              <a:gd name="connsiteX95" fmla="*/ 1761646 w 2286000"/>
              <a:gd name="connsiteY95" fmla="*/ 295168 h 5143499"/>
              <a:gd name="connsiteX96" fmla="*/ 1687329 w 2286000"/>
              <a:gd name="connsiteY96" fmla="*/ 425415 h 5143499"/>
              <a:gd name="connsiteX97" fmla="*/ 1707096 w 2286000"/>
              <a:gd name="connsiteY97" fmla="*/ 425415 h 5143499"/>
              <a:gd name="connsiteX98" fmla="*/ 1722736 w 2286000"/>
              <a:gd name="connsiteY98" fmla="*/ 397946 h 5143499"/>
              <a:gd name="connsiteX99" fmla="*/ 1828741 w 2286000"/>
              <a:gd name="connsiteY99" fmla="*/ 397946 h 5143499"/>
              <a:gd name="connsiteX100" fmla="*/ 1844300 w 2286000"/>
              <a:gd name="connsiteY100" fmla="*/ 425415 h 5143499"/>
              <a:gd name="connsiteX101" fmla="*/ 1863714 w 2286000"/>
              <a:gd name="connsiteY101" fmla="*/ 425415 h 5143499"/>
              <a:gd name="connsiteX102" fmla="*/ 1789587 w 2286000"/>
              <a:gd name="connsiteY102" fmla="*/ 295168 h 5143499"/>
              <a:gd name="connsiteX103" fmla="*/ 1879083 w 2286000"/>
              <a:gd name="connsiteY103" fmla="*/ 295168 h 5143499"/>
              <a:gd name="connsiteX104" fmla="*/ 1879083 w 2286000"/>
              <a:gd name="connsiteY104" fmla="*/ 425415 h 5143499"/>
              <a:gd name="connsiteX105" fmla="*/ 2000076 w 2286000"/>
              <a:gd name="connsiteY105" fmla="*/ 425415 h 5143499"/>
              <a:gd name="connsiteX106" fmla="*/ 2000076 w 2286000"/>
              <a:gd name="connsiteY106" fmla="*/ 410143 h 5143499"/>
              <a:gd name="connsiteX107" fmla="*/ 1896570 w 2286000"/>
              <a:gd name="connsiteY107" fmla="*/ 410143 h 5143499"/>
              <a:gd name="connsiteX108" fmla="*/ 1896570 w 2286000"/>
              <a:gd name="connsiteY108" fmla="*/ 295168 h 5143499"/>
              <a:gd name="connsiteX109" fmla="*/ 1124912 w 2286000"/>
              <a:gd name="connsiteY109" fmla="*/ 294440 h 5143499"/>
              <a:gd name="connsiteX110" fmla="*/ 1069656 w 2286000"/>
              <a:gd name="connsiteY110" fmla="*/ 298920 h 5143499"/>
              <a:gd name="connsiteX111" fmla="*/ 1051844 w 2286000"/>
              <a:gd name="connsiteY111" fmla="*/ 317808 h 5143499"/>
              <a:gd name="connsiteX112" fmla="*/ 1047906 w 2286000"/>
              <a:gd name="connsiteY112" fmla="*/ 360090 h 5143499"/>
              <a:gd name="connsiteX113" fmla="*/ 1055102 w 2286000"/>
              <a:gd name="connsiteY113" fmla="*/ 410467 h 5143499"/>
              <a:gd name="connsiteX114" fmla="*/ 1075928 w 2286000"/>
              <a:gd name="connsiteY114" fmla="*/ 422879 h 5143499"/>
              <a:gd name="connsiteX115" fmla="*/ 1132297 w 2286000"/>
              <a:gd name="connsiteY115" fmla="*/ 425443 h 5143499"/>
              <a:gd name="connsiteX116" fmla="*/ 1186739 w 2286000"/>
              <a:gd name="connsiteY116" fmla="*/ 421530 h 5143499"/>
              <a:gd name="connsiteX117" fmla="*/ 1199990 w 2286000"/>
              <a:gd name="connsiteY117" fmla="*/ 413516 h 5143499"/>
              <a:gd name="connsiteX118" fmla="*/ 1206316 w 2286000"/>
              <a:gd name="connsiteY118" fmla="*/ 398433 h 5143499"/>
              <a:gd name="connsiteX119" fmla="*/ 1208326 w 2286000"/>
              <a:gd name="connsiteY119" fmla="*/ 359119 h 5143499"/>
              <a:gd name="connsiteX120" fmla="*/ 1122387 w 2286000"/>
              <a:gd name="connsiteY120" fmla="*/ 359119 h 5143499"/>
              <a:gd name="connsiteX121" fmla="*/ 1122359 w 2286000"/>
              <a:gd name="connsiteY121" fmla="*/ 359119 h 5143499"/>
              <a:gd name="connsiteX122" fmla="*/ 1122359 w 2286000"/>
              <a:gd name="connsiteY122" fmla="*/ 374364 h 5143499"/>
              <a:gd name="connsiteX123" fmla="*/ 1190731 w 2286000"/>
              <a:gd name="connsiteY123" fmla="*/ 374364 h 5143499"/>
              <a:gd name="connsiteX124" fmla="*/ 1187608 w 2286000"/>
              <a:gd name="connsiteY124" fmla="*/ 400376 h 5143499"/>
              <a:gd name="connsiteX125" fmla="*/ 1174412 w 2286000"/>
              <a:gd name="connsiteY125" fmla="*/ 407877 h 5143499"/>
              <a:gd name="connsiteX126" fmla="*/ 1138977 w 2286000"/>
              <a:gd name="connsiteY126" fmla="*/ 409793 h 5143499"/>
              <a:gd name="connsiteX127" fmla="*/ 1082716 w 2286000"/>
              <a:gd name="connsiteY127" fmla="*/ 407796 h 5143499"/>
              <a:gd name="connsiteX128" fmla="*/ 1072914 w 2286000"/>
              <a:gd name="connsiteY128" fmla="*/ 404126 h 5143499"/>
              <a:gd name="connsiteX129" fmla="*/ 1068108 w 2286000"/>
              <a:gd name="connsiteY129" fmla="*/ 396058 h 5143499"/>
              <a:gd name="connsiteX130" fmla="*/ 1065719 w 2286000"/>
              <a:gd name="connsiteY130" fmla="*/ 357607 h 5143499"/>
              <a:gd name="connsiteX131" fmla="*/ 1067103 w 2286000"/>
              <a:gd name="connsiteY131" fmla="*/ 329033 h 5143499"/>
              <a:gd name="connsiteX132" fmla="*/ 1072154 w 2286000"/>
              <a:gd name="connsiteY132" fmla="*/ 316674 h 5143499"/>
              <a:gd name="connsiteX133" fmla="*/ 1088201 w 2286000"/>
              <a:gd name="connsiteY133" fmla="*/ 311521 h 5143499"/>
              <a:gd name="connsiteX134" fmla="*/ 1127844 w 2286000"/>
              <a:gd name="connsiteY134" fmla="*/ 310091 h 5143499"/>
              <a:gd name="connsiteX135" fmla="*/ 1162899 w 2286000"/>
              <a:gd name="connsiteY135" fmla="*/ 311035 h 5143499"/>
              <a:gd name="connsiteX136" fmla="*/ 1177887 w 2286000"/>
              <a:gd name="connsiteY136" fmla="*/ 312951 h 5143499"/>
              <a:gd name="connsiteX137" fmla="*/ 1185191 w 2286000"/>
              <a:gd name="connsiteY137" fmla="*/ 316567 h 5143499"/>
              <a:gd name="connsiteX138" fmla="*/ 1189427 w 2286000"/>
              <a:gd name="connsiteY138" fmla="*/ 335643 h 5143499"/>
              <a:gd name="connsiteX139" fmla="*/ 1207484 w 2286000"/>
              <a:gd name="connsiteY139" fmla="*/ 335643 h 5143499"/>
              <a:gd name="connsiteX140" fmla="*/ 1205366 w 2286000"/>
              <a:gd name="connsiteY140" fmla="*/ 317619 h 5143499"/>
              <a:gd name="connsiteX141" fmla="*/ 1198741 w 2286000"/>
              <a:gd name="connsiteY141" fmla="*/ 306367 h 5143499"/>
              <a:gd name="connsiteX142" fmla="*/ 1178294 w 2286000"/>
              <a:gd name="connsiteY142" fmla="*/ 296734 h 5143499"/>
              <a:gd name="connsiteX143" fmla="*/ 1155296 w 2286000"/>
              <a:gd name="connsiteY143" fmla="*/ 295169 h 5143499"/>
              <a:gd name="connsiteX144" fmla="*/ 1124912 w 2286000"/>
              <a:gd name="connsiteY144" fmla="*/ 294440 h 5143499"/>
              <a:gd name="connsiteX145" fmla="*/ 737278 w 2286000"/>
              <a:gd name="connsiteY145" fmla="*/ 294387 h 5143499"/>
              <a:gd name="connsiteX146" fmla="*/ 683216 w 2286000"/>
              <a:gd name="connsiteY146" fmla="*/ 297166 h 5143499"/>
              <a:gd name="connsiteX147" fmla="*/ 659512 w 2286000"/>
              <a:gd name="connsiteY147" fmla="*/ 316621 h 5143499"/>
              <a:gd name="connsiteX148" fmla="*/ 655683 w 2286000"/>
              <a:gd name="connsiteY148" fmla="*/ 361952 h 5143499"/>
              <a:gd name="connsiteX149" fmla="*/ 660761 w 2286000"/>
              <a:gd name="connsiteY149" fmla="*/ 407040 h 5143499"/>
              <a:gd name="connsiteX150" fmla="*/ 680528 w 2286000"/>
              <a:gd name="connsiteY150" fmla="*/ 422367 h 5143499"/>
              <a:gd name="connsiteX151" fmla="*/ 739966 w 2286000"/>
              <a:gd name="connsiteY151" fmla="*/ 425416 h 5143499"/>
              <a:gd name="connsiteX152" fmla="*/ 787104 w 2286000"/>
              <a:gd name="connsiteY152" fmla="*/ 422744 h 5143499"/>
              <a:gd name="connsiteX153" fmla="*/ 806599 w 2286000"/>
              <a:gd name="connsiteY153" fmla="*/ 404909 h 5143499"/>
              <a:gd name="connsiteX154" fmla="*/ 808717 w 2286000"/>
              <a:gd name="connsiteY154" fmla="*/ 380489 h 5143499"/>
              <a:gd name="connsiteX155" fmla="*/ 791719 w 2286000"/>
              <a:gd name="connsiteY155" fmla="*/ 380489 h 5143499"/>
              <a:gd name="connsiteX156" fmla="*/ 790118 w 2286000"/>
              <a:gd name="connsiteY156" fmla="*/ 399458 h 5143499"/>
              <a:gd name="connsiteX157" fmla="*/ 785230 w 2286000"/>
              <a:gd name="connsiteY157" fmla="*/ 405313 h 5143499"/>
              <a:gd name="connsiteX158" fmla="*/ 774369 w 2286000"/>
              <a:gd name="connsiteY158" fmla="*/ 408228 h 5143499"/>
              <a:gd name="connsiteX159" fmla="*/ 756937 w 2286000"/>
              <a:gd name="connsiteY159" fmla="*/ 409226 h 5143499"/>
              <a:gd name="connsiteX160" fmla="*/ 734807 w 2286000"/>
              <a:gd name="connsiteY160" fmla="*/ 409739 h 5143499"/>
              <a:gd name="connsiteX161" fmla="*/ 692258 w 2286000"/>
              <a:gd name="connsiteY161" fmla="*/ 408201 h 5143499"/>
              <a:gd name="connsiteX162" fmla="*/ 680311 w 2286000"/>
              <a:gd name="connsiteY162" fmla="*/ 404045 h 5143499"/>
              <a:gd name="connsiteX163" fmla="*/ 675451 w 2286000"/>
              <a:gd name="connsiteY163" fmla="*/ 393117 h 5143499"/>
              <a:gd name="connsiteX164" fmla="*/ 674093 w 2286000"/>
              <a:gd name="connsiteY164" fmla="*/ 375659 h 5143499"/>
              <a:gd name="connsiteX165" fmla="*/ 673414 w 2286000"/>
              <a:gd name="connsiteY165" fmla="*/ 354963 h 5143499"/>
              <a:gd name="connsiteX166" fmla="*/ 675179 w 2286000"/>
              <a:gd name="connsiteY166" fmla="*/ 328439 h 5143499"/>
              <a:gd name="connsiteX167" fmla="*/ 680691 w 2286000"/>
              <a:gd name="connsiteY167" fmla="*/ 315838 h 5143499"/>
              <a:gd name="connsiteX168" fmla="*/ 697580 w 2286000"/>
              <a:gd name="connsiteY168" fmla="*/ 311413 h 5143499"/>
              <a:gd name="connsiteX169" fmla="*/ 736382 w 2286000"/>
              <a:gd name="connsiteY169" fmla="*/ 310037 h 5143499"/>
              <a:gd name="connsiteX170" fmla="*/ 781700 w 2286000"/>
              <a:gd name="connsiteY170" fmla="*/ 313949 h 5143499"/>
              <a:gd name="connsiteX171" fmla="*/ 788814 w 2286000"/>
              <a:gd name="connsiteY171" fmla="*/ 320020 h 5143499"/>
              <a:gd name="connsiteX172" fmla="*/ 790633 w 2286000"/>
              <a:gd name="connsiteY172" fmla="*/ 333323 h 5143499"/>
              <a:gd name="connsiteX173" fmla="*/ 790742 w 2286000"/>
              <a:gd name="connsiteY173" fmla="*/ 337802 h 5143499"/>
              <a:gd name="connsiteX174" fmla="*/ 806979 w 2286000"/>
              <a:gd name="connsiteY174" fmla="*/ 337802 h 5143499"/>
              <a:gd name="connsiteX175" fmla="*/ 805350 w 2286000"/>
              <a:gd name="connsiteY175" fmla="*/ 315002 h 5143499"/>
              <a:gd name="connsiteX176" fmla="*/ 798589 w 2286000"/>
              <a:gd name="connsiteY176" fmla="*/ 304073 h 5143499"/>
              <a:gd name="connsiteX177" fmla="*/ 785963 w 2286000"/>
              <a:gd name="connsiteY177" fmla="*/ 297733 h 5143499"/>
              <a:gd name="connsiteX178" fmla="*/ 737278 w 2286000"/>
              <a:gd name="connsiteY178" fmla="*/ 294387 h 5143499"/>
              <a:gd name="connsiteX179" fmla="*/ 562114 w 2286000"/>
              <a:gd name="connsiteY179" fmla="*/ 294333 h 5143499"/>
              <a:gd name="connsiteX180" fmla="*/ 504252 w 2286000"/>
              <a:gd name="connsiteY180" fmla="*/ 296977 h 5143499"/>
              <a:gd name="connsiteX181" fmla="*/ 480547 w 2286000"/>
              <a:gd name="connsiteY181" fmla="*/ 315190 h 5143499"/>
              <a:gd name="connsiteX182" fmla="*/ 476230 w 2286000"/>
              <a:gd name="connsiteY182" fmla="*/ 359362 h 5143499"/>
              <a:gd name="connsiteX183" fmla="*/ 478185 w 2286000"/>
              <a:gd name="connsiteY183" fmla="*/ 396760 h 5143499"/>
              <a:gd name="connsiteX184" fmla="*/ 486005 w 2286000"/>
              <a:gd name="connsiteY184" fmla="*/ 413948 h 5143499"/>
              <a:gd name="connsiteX185" fmla="*/ 496079 w 2286000"/>
              <a:gd name="connsiteY185" fmla="*/ 420829 h 5143499"/>
              <a:gd name="connsiteX186" fmla="*/ 511529 w 2286000"/>
              <a:gd name="connsiteY186" fmla="*/ 423986 h 5143499"/>
              <a:gd name="connsiteX187" fmla="*/ 535206 w 2286000"/>
              <a:gd name="connsiteY187" fmla="*/ 424930 h 5143499"/>
              <a:gd name="connsiteX188" fmla="*/ 568007 w 2286000"/>
              <a:gd name="connsiteY188" fmla="*/ 425416 h 5143499"/>
              <a:gd name="connsiteX189" fmla="*/ 611261 w 2286000"/>
              <a:gd name="connsiteY189" fmla="*/ 423176 h 5143499"/>
              <a:gd name="connsiteX190" fmla="*/ 630214 w 2286000"/>
              <a:gd name="connsiteY190" fmla="*/ 414839 h 5143499"/>
              <a:gd name="connsiteX191" fmla="*/ 638034 w 2286000"/>
              <a:gd name="connsiteY191" fmla="*/ 396760 h 5143499"/>
              <a:gd name="connsiteX192" fmla="*/ 640288 w 2286000"/>
              <a:gd name="connsiteY192" fmla="*/ 360360 h 5143499"/>
              <a:gd name="connsiteX193" fmla="*/ 638848 w 2286000"/>
              <a:gd name="connsiteY193" fmla="*/ 329249 h 5143499"/>
              <a:gd name="connsiteX194" fmla="*/ 635671 w 2286000"/>
              <a:gd name="connsiteY194" fmla="*/ 314138 h 5143499"/>
              <a:gd name="connsiteX195" fmla="*/ 629616 w 2286000"/>
              <a:gd name="connsiteY195" fmla="*/ 304829 h 5143499"/>
              <a:gd name="connsiteX196" fmla="*/ 609496 w 2286000"/>
              <a:gd name="connsiteY196" fmla="*/ 296491 h 5143499"/>
              <a:gd name="connsiteX197" fmla="*/ 562114 w 2286000"/>
              <a:gd name="connsiteY197" fmla="*/ 294333 h 5143499"/>
              <a:gd name="connsiteX198" fmla="*/ 910051 w 2286000"/>
              <a:gd name="connsiteY198" fmla="*/ 294332 h 5143499"/>
              <a:gd name="connsiteX199" fmla="*/ 852216 w 2286000"/>
              <a:gd name="connsiteY199" fmla="*/ 296977 h 5143499"/>
              <a:gd name="connsiteX200" fmla="*/ 828484 w 2286000"/>
              <a:gd name="connsiteY200" fmla="*/ 315190 h 5143499"/>
              <a:gd name="connsiteX201" fmla="*/ 824167 w 2286000"/>
              <a:gd name="connsiteY201" fmla="*/ 359361 h 5143499"/>
              <a:gd name="connsiteX202" fmla="*/ 826122 w 2286000"/>
              <a:gd name="connsiteY202" fmla="*/ 396760 h 5143499"/>
              <a:gd name="connsiteX203" fmla="*/ 833942 w 2286000"/>
              <a:gd name="connsiteY203" fmla="*/ 413948 h 5143499"/>
              <a:gd name="connsiteX204" fmla="*/ 844016 w 2286000"/>
              <a:gd name="connsiteY204" fmla="*/ 420829 h 5143499"/>
              <a:gd name="connsiteX205" fmla="*/ 859466 w 2286000"/>
              <a:gd name="connsiteY205" fmla="*/ 423986 h 5143499"/>
              <a:gd name="connsiteX206" fmla="*/ 883143 w 2286000"/>
              <a:gd name="connsiteY206" fmla="*/ 424930 h 5143499"/>
              <a:gd name="connsiteX207" fmla="*/ 915944 w 2286000"/>
              <a:gd name="connsiteY207" fmla="*/ 425416 h 5143499"/>
              <a:gd name="connsiteX208" fmla="*/ 959198 w 2286000"/>
              <a:gd name="connsiteY208" fmla="*/ 423176 h 5143499"/>
              <a:gd name="connsiteX209" fmla="*/ 978151 w 2286000"/>
              <a:gd name="connsiteY209" fmla="*/ 414838 h 5143499"/>
              <a:gd name="connsiteX210" fmla="*/ 985971 w 2286000"/>
              <a:gd name="connsiteY210" fmla="*/ 396760 h 5143499"/>
              <a:gd name="connsiteX211" fmla="*/ 988225 w 2286000"/>
              <a:gd name="connsiteY211" fmla="*/ 360360 h 5143499"/>
              <a:gd name="connsiteX212" fmla="*/ 986785 w 2286000"/>
              <a:gd name="connsiteY212" fmla="*/ 329248 h 5143499"/>
              <a:gd name="connsiteX213" fmla="*/ 983608 w 2286000"/>
              <a:gd name="connsiteY213" fmla="*/ 314138 h 5143499"/>
              <a:gd name="connsiteX214" fmla="*/ 977553 w 2286000"/>
              <a:gd name="connsiteY214" fmla="*/ 304829 h 5143499"/>
              <a:gd name="connsiteX215" fmla="*/ 957433 w 2286000"/>
              <a:gd name="connsiteY215" fmla="*/ 296491 h 5143499"/>
              <a:gd name="connsiteX216" fmla="*/ 910051 w 2286000"/>
              <a:gd name="connsiteY216" fmla="*/ 294332 h 5143499"/>
              <a:gd name="connsiteX217" fmla="*/ 1437902 w 2286000"/>
              <a:gd name="connsiteY217" fmla="*/ 294332 h 5143499"/>
              <a:gd name="connsiteX218" fmla="*/ 1380067 w 2286000"/>
              <a:gd name="connsiteY218" fmla="*/ 296977 h 5143499"/>
              <a:gd name="connsiteX219" fmla="*/ 1356335 w 2286000"/>
              <a:gd name="connsiteY219" fmla="*/ 315190 h 5143499"/>
              <a:gd name="connsiteX220" fmla="*/ 1352018 w 2286000"/>
              <a:gd name="connsiteY220" fmla="*/ 359361 h 5143499"/>
              <a:gd name="connsiteX221" fmla="*/ 1353973 w 2286000"/>
              <a:gd name="connsiteY221" fmla="*/ 396759 h 5143499"/>
              <a:gd name="connsiteX222" fmla="*/ 1361793 w 2286000"/>
              <a:gd name="connsiteY222" fmla="*/ 413948 h 5143499"/>
              <a:gd name="connsiteX223" fmla="*/ 1371867 w 2286000"/>
              <a:gd name="connsiteY223" fmla="*/ 420828 h 5143499"/>
              <a:gd name="connsiteX224" fmla="*/ 1387317 w 2286000"/>
              <a:gd name="connsiteY224" fmla="*/ 423985 h 5143499"/>
              <a:gd name="connsiteX225" fmla="*/ 1410994 w 2286000"/>
              <a:gd name="connsiteY225" fmla="*/ 424930 h 5143499"/>
              <a:gd name="connsiteX226" fmla="*/ 1443795 w 2286000"/>
              <a:gd name="connsiteY226" fmla="*/ 425416 h 5143499"/>
              <a:gd name="connsiteX227" fmla="*/ 1487049 w 2286000"/>
              <a:gd name="connsiteY227" fmla="*/ 423176 h 5143499"/>
              <a:gd name="connsiteX228" fmla="*/ 1506002 w 2286000"/>
              <a:gd name="connsiteY228" fmla="*/ 414838 h 5143499"/>
              <a:gd name="connsiteX229" fmla="*/ 1513822 w 2286000"/>
              <a:gd name="connsiteY229" fmla="*/ 396759 h 5143499"/>
              <a:gd name="connsiteX230" fmla="*/ 1516075 w 2286000"/>
              <a:gd name="connsiteY230" fmla="*/ 360360 h 5143499"/>
              <a:gd name="connsiteX231" fmla="*/ 1514636 w 2286000"/>
              <a:gd name="connsiteY231" fmla="*/ 329248 h 5143499"/>
              <a:gd name="connsiteX232" fmla="*/ 1511459 w 2286000"/>
              <a:gd name="connsiteY232" fmla="*/ 314138 h 5143499"/>
              <a:gd name="connsiteX233" fmla="*/ 1505404 w 2286000"/>
              <a:gd name="connsiteY233" fmla="*/ 304829 h 5143499"/>
              <a:gd name="connsiteX234" fmla="*/ 1485284 w 2286000"/>
              <a:gd name="connsiteY234" fmla="*/ 296491 h 5143499"/>
              <a:gd name="connsiteX235" fmla="*/ 1437902 w 2286000"/>
              <a:gd name="connsiteY235" fmla="*/ 294332 h 5143499"/>
              <a:gd name="connsiteX236" fmla="*/ 0 w 2286000"/>
              <a:gd name="connsiteY236" fmla="*/ 0 h 5143499"/>
              <a:gd name="connsiteX237" fmla="*/ 2286000 w 2286000"/>
              <a:gd name="connsiteY237" fmla="*/ 0 h 5143499"/>
              <a:gd name="connsiteX238" fmla="*/ 2286000 w 2286000"/>
              <a:gd name="connsiteY238" fmla="*/ 5143499 h 5143499"/>
              <a:gd name="connsiteX239" fmla="*/ 0 w 2286000"/>
              <a:gd name="connsiteY239" fmla="*/ 5143499 h 5143499"/>
              <a:gd name="connsiteX0" fmla="*/ 1548904 w 2302933"/>
              <a:gd name="connsiteY0" fmla="*/ 366377 h 5143499"/>
              <a:gd name="connsiteX1" fmla="*/ 1618416 w 2302933"/>
              <a:gd name="connsiteY1" fmla="*/ 366377 h 5143499"/>
              <a:gd name="connsiteX2" fmla="*/ 1650158 w 2302933"/>
              <a:gd name="connsiteY2" fmla="*/ 367321 h 5143499"/>
              <a:gd name="connsiteX3" fmla="*/ 1659227 w 2302933"/>
              <a:gd name="connsiteY3" fmla="*/ 370748 h 5143499"/>
              <a:gd name="connsiteX4" fmla="*/ 1664901 w 2302933"/>
              <a:gd name="connsiteY4" fmla="*/ 388125 h 5143499"/>
              <a:gd name="connsiteX5" fmla="*/ 1659824 w 2302933"/>
              <a:gd name="connsiteY5" fmla="*/ 404827 h 5143499"/>
              <a:gd name="connsiteX6" fmla="*/ 1647442 w 2302933"/>
              <a:gd name="connsiteY6" fmla="*/ 409064 h 5143499"/>
              <a:gd name="connsiteX7" fmla="*/ 1618443 w 2302933"/>
              <a:gd name="connsiteY7" fmla="*/ 410170 h 5143499"/>
              <a:gd name="connsiteX8" fmla="*/ 1548932 w 2302933"/>
              <a:gd name="connsiteY8" fmla="*/ 410170 h 5143499"/>
              <a:gd name="connsiteX9" fmla="*/ 1548904 w 2302933"/>
              <a:gd name="connsiteY9" fmla="*/ 410170 h 5143499"/>
              <a:gd name="connsiteX10" fmla="*/ 1548904 w 2302933"/>
              <a:gd name="connsiteY10" fmla="*/ 366377 h 5143499"/>
              <a:gd name="connsiteX11" fmla="*/ 1548877 w 2302933"/>
              <a:gd name="connsiteY11" fmla="*/ 310468 h 5143499"/>
              <a:gd name="connsiteX12" fmla="*/ 1618389 w 2302933"/>
              <a:gd name="connsiteY12" fmla="*/ 310468 h 5143499"/>
              <a:gd name="connsiteX13" fmla="*/ 1646438 w 2302933"/>
              <a:gd name="connsiteY13" fmla="*/ 311520 h 5143499"/>
              <a:gd name="connsiteX14" fmla="*/ 1654611 w 2302933"/>
              <a:gd name="connsiteY14" fmla="*/ 314569 h 5143499"/>
              <a:gd name="connsiteX15" fmla="*/ 1659715 w 2302933"/>
              <a:gd name="connsiteY15" fmla="*/ 330786 h 5143499"/>
              <a:gd name="connsiteX16" fmla="*/ 1652330 w 2302933"/>
              <a:gd name="connsiteY16" fmla="*/ 347866 h 5143499"/>
              <a:gd name="connsiteX17" fmla="*/ 1642338 w 2302933"/>
              <a:gd name="connsiteY17" fmla="*/ 350483 h 5143499"/>
              <a:gd name="connsiteX18" fmla="*/ 1618443 w 2302933"/>
              <a:gd name="connsiteY18" fmla="*/ 351104 h 5143499"/>
              <a:gd name="connsiteX19" fmla="*/ 1548932 w 2302933"/>
              <a:gd name="connsiteY19" fmla="*/ 351104 h 5143499"/>
              <a:gd name="connsiteX20" fmla="*/ 1548877 w 2302933"/>
              <a:gd name="connsiteY20" fmla="*/ 351104 h 5143499"/>
              <a:gd name="connsiteX21" fmla="*/ 1548877 w 2302933"/>
              <a:gd name="connsiteY21" fmla="*/ 310468 h 5143499"/>
              <a:gd name="connsiteX22" fmla="*/ 1772589 w 2302933"/>
              <a:gd name="connsiteY22" fmla="*/ 310441 h 5143499"/>
              <a:gd name="connsiteX23" fmla="*/ 1779595 w 2302933"/>
              <a:gd name="connsiteY23" fmla="*/ 310441 h 5143499"/>
              <a:gd name="connsiteX24" fmla="*/ 1820405 w 2302933"/>
              <a:gd name="connsiteY24" fmla="*/ 382674 h 5143499"/>
              <a:gd name="connsiteX25" fmla="*/ 1731208 w 2302933"/>
              <a:gd name="connsiteY25" fmla="*/ 382674 h 5143499"/>
              <a:gd name="connsiteX26" fmla="*/ 1772589 w 2302933"/>
              <a:gd name="connsiteY26" fmla="*/ 310441 h 5143499"/>
              <a:gd name="connsiteX27" fmla="*/ 552014 w 2302933"/>
              <a:gd name="connsiteY27" fmla="*/ 309956 h 5143499"/>
              <a:gd name="connsiteX28" fmla="*/ 588561 w 2302933"/>
              <a:gd name="connsiteY28" fmla="*/ 310334 h 5143499"/>
              <a:gd name="connsiteX29" fmla="*/ 605640 w 2302933"/>
              <a:gd name="connsiteY29" fmla="*/ 311818 h 5143499"/>
              <a:gd name="connsiteX30" fmla="*/ 620520 w 2302933"/>
              <a:gd name="connsiteY30" fmla="*/ 324500 h 5143499"/>
              <a:gd name="connsiteX31" fmla="*/ 622448 w 2302933"/>
              <a:gd name="connsiteY31" fmla="*/ 360657 h 5143499"/>
              <a:gd name="connsiteX32" fmla="*/ 620249 w 2302933"/>
              <a:gd name="connsiteY32" fmla="*/ 393873 h 5143499"/>
              <a:gd name="connsiteX33" fmla="*/ 606808 w 2302933"/>
              <a:gd name="connsiteY33" fmla="*/ 407148 h 5143499"/>
              <a:gd name="connsiteX34" fmla="*/ 560730 w 2302933"/>
              <a:gd name="connsiteY34" fmla="*/ 409739 h 5143499"/>
              <a:gd name="connsiteX35" fmla="*/ 521657 w 2302933"/>
              <a:gd name="connsiteY35" fmla="*/ 408606 h 5143499"/>
              <a:gd name="connsiteX36" fmla="*/ 506777 w 2302933"/>
              <a:gd name="connsiteY36" fmla="*/ 406690 h 5143499"/>
              <a:gd name="connsiteX37" fmla="*/ 499582 w 2302933"/>
              <a:gd name="connsiteY37" fmla="*/ 402669 h 5143499"/>
              <a:gd name="connsiteX38" fmla="*/ 495210 w 2302933"/>
              <a:gd name="connsiteY38" fmla="*/ 389448 h 5143499"/>
              <a:gd name="connsiteX39" fmla="*/ 494015 w 2302933"/>
              <a:gd name="connsiteY39" fmla="*/ 358012 h 5143499"/>
              <a:gd name="connsiteX40" fmla="*/ 496215 w 2302933"/>
              <a:gd name="connsiteY40" fmla="*/ 326146 h 5143499"/>
              <a:gd name="connsiteX41" fmla="*/ 500885 w 2302933"/>
              <a:gd name="connsiteY41" fmla="*/ 316378 h 5143499"/>
              <a:gd name="connsiteX42" fmla="*/ 511692 w 2302933"/>
              <a:gd name="connsiteY42" fmla="*/ 312141 h 5143499"/>
              <a:gd name="connsiteX43" fmla="*/ 552014 w 2302933"/>
              <a:gd name="connsiteY43" fmla="*/ 309956 h 5143499"/>
              <a:gd name="connsiteX44" fmla="*/ 899978 w 2302933"/>
              <a:gd name="connsiteY44" fmla="*/ 309956 h 5143499"/>
              <a:gd name="connsiteX45" fmla="*/ 936553 w 2302933"/>
              <a:gd name="connsiteY45" fmla="*/ 310333 h 5143499"/>
              <a:gd name="connsiteX46" fmla="*/ 953632 w 2302933"/>
              <a:gd name="connsiteY46" fmla="*/ 311817 h 5143499"/>
              <a:gd name="connsiteX47" fmla="*/ 968512 w 2302933"/>
              <a:gd name="connsiteY47" fmla="*/ 324499 h 5143499"/>
              <a:gd name="connsiteX48" fmla="*/ 970439 w 2302933"/>
              <a:gd name="connsiteY48" fmla="*/ 360657 h 5143499"/>
              <a:gd name="connsiteX49" fmla="*/ 968240 w 2302933"/>
              <a:gd name="connsiteY49" fmla="*/ 393873 h 5143499"/>
              <a:gd name="connsiteX50" fmla="*/ 954799 w 2302933"/>
              <a:gd name="connsiteY50" fmla="*/ 407148 h 5143499"/>
              <a:gd name="connsiteX51" fmla="*/ 908721 w 2302933"/>
              <a:gd name="connsiteY51" fmla="*/ 409739 h 5143499"/>
              <a:gd name="connsiteX52" fmla="*/ 869648 w 2302933"/>
              <a:gd name="connsiteY52" fmla="*/ 408605 h 5143499"/>
              <a:gd name="connsiteX53" fmla="*/ 854768 w 2302933"/>
              <a:gd name="connsiteY53" fmla="*/ 406690 h 5143499"/>
              <a:gd name="connsiteX54" fmla="*/ 847573 w 2302933"/>
              <a:gd name="connsiteY54" fmla="*/ 402669 h 5143499"/>
              <a:gd name="connsiteX55" fmla="*/ 843201 w 2302933"/>
              <a:gd name="connsiteY55" fmla="*/ 389447 h 5143499"/>
              <a:gd name="connsiteX56" fmla="*/ 842007 w 2302933"/>
              <a:gd name="connsiteY56" fmla="*/ 358012 h 5143499"/>
              <a:gd name="connsiteX57" fmla="*/ 844206 w 2302933"/>
              <a:gd name="connsiteY57" fmla="*/ 326145 h 5143499"/>
              <a:gd name="connsiteX58" fmla="*/ 848849 w 2302933"/>
              <a:gd name="connsiteY58" fmla="*/ 316378 h 5143499"/>
              <a:gd name="connsiteX59" fmla="*/ 859656 w 2302933"/>
              <a:gd name="connsiteY59" fmla="*/ 312141 h 5143499"/>
              <a:gd name="connsiteX60" fmla="*/ 899978 w 2302933"/>
              <a:gd name="connsiteY60" fmla="*/ 309956 h 5143499"/>
              <a:gd name="connsiteX61" fmla="*/ 1427802 w 2302933"/>
              <a:gd name="connsiteY61" fmla="*/ 309956 h 5143499"/>
              <a:gd name="connsiteX62" fmla="*/ 1464377 w 2302933"/>
              <a:gd name="connsiteY62" fmla="*/ 310333 h 5143499"/>
              <a:gd name="connsiteX63" fmla="*/ 1481456 w 2302933"/>
              <a:gd name="connsiteY63" fmla="*/ 311817 h 5143499"/>
              <a:gd name="connsiteX64" fmla="*/ 1496335 w 2302933"/>
              <a:gd name="connsiteY64" fmla="*/ 324499 h 5143499"/>
              <a:gd name="connsiteX65" fmla="*/ 1498263 w 2302933"/>
              <a:gd name="connsiteY65" fmla="*/ 360656 h 5143499"/>
              <a:gd name="connsiteX66" fmla="*/ 1496064 w 2302933"/>
              <a:gd name="connsiteY66" fmla="*/ 393872 h 5143499"/>
              <a:gd name="connsiteX67" fmla="*/ 1482623 w 2302933"/>
              <a:gd name="connsiteY67" fmla="*/ 407148 h 5143499"/>
              <a:gd name="connsiteX68" fmla="*/ 1436545 w 2302933"/>
              <a:gd name="connsiteY68" fmla="*/ 409738 h 5143499"/>
              <a:gd name="connsiteX69" fmla="*/ 1397472 w 2302933"/>
              <a:gd name="connsiteY69" fmla="*/ 408605 h 5143499"/>
              <a:gd name="connsiteX70" fmla="*/ 1382592 w 2302933"/>
              <a:gd name="connsiteY70" fmla="*/ 406689 h 5143499"/>
              <a:gd name="connsiteX71" fmla="*/ 1375397 w 2302933"/>
              <a:gd name="connsiteY71" fmla="*/ 402669 h 5143499"/>
              <a:gd name="connsiteX72" fmla="*/ 1371025 w 2302933"/>
              <a:gd name="connsiteY72" fmla="*/ 389447 h 5143499"/>
              <a:gd name="connsiteX73" fmla="*/ 1369831 w 2302933"/>
              <a:gd name="connsiteY73" fmla="*/ 358012 h 5143499"/>
              <a:gd name="connsiteX74" fmla="*/ 1372030 w 2302933"/>
              <a:gd name="connsiteY74" fmla="*/ 326145 h 5143499"/>
              <a:gd name="connsiteX75" fmla="*/ 1376673 w 2302933"/>
              <a:gd name="connsiteY75" fmla="*/ 316377 h 5143499"/>
              <a:gd name="connsiteX76" fmla="*/ 1387480 w 2302933"/>
              <a:gd name="connsiteY76" fmla="*/ 312141 h 5143499"/>
              <a:gd name="connsiteX77" fmla="*/ 1427802 w 2302933"/>
              <a:gd name="connsiteY77" fmla="*/ 309956 h 5143499"/>
              <a:gd name="connsiteX78" fmla="*/ 1223721 w 2302933"/>
              <a:gd name="connsiteY78" fmla="*/ 295168 h 5143499"/>
              <a:gd name="connsiteX79" fmla="*/ 1223721 w 2302933"/>
              <a:gd name="connsiteY79" fmla="*/ 425415 h 5143499"/>
              <a:gd name="connsiteX80" fmla="*/ 1344714 w 2302933"/>
              <a:gd name="connsiteY80" fmla="*/ 425415 h 5143499"/>
              <a:gd name="connsiteX81" fmla="*/ 1344714 w 2302933"/>
              <a:gd name="connsiteY81" fmla="*/ 410143 h 5143499"/>
              <a:gd name="connsiteX82" fmla="*/ 1241208 w 2302933"/>
              <a:gd name="connsiteY82" fmla="*/ 410143 h 5143499"/>
              <a:gd name="connsiteX83" fmla="*/ 1241208 w 2302933"/>
              <a:gd name="connsiteY83" fmla="*/ 295168 h 5143499"/>
              <a:gd name="connsiteX84" fmla="*/ 1223721 w 2302933"/>
              <a:gd name="connsiteY84" fmla="*/ 295168 h 5143499"/>
              <a:gd name="connsiteX85" fmla="*/ 1531445 w 2302933"/>
              <a:gd name="connsiteY85" fmla="*/ 295168 h 5143499"/>
              <a:gd name="connsiteX86" fmla="*/ 1531445 w 2302933"/>
              <a:gd name="connsiteY86" fmla="*/ 425415 h 5143499"/>
              <a:gd name="connsiteX87" fmla="*/ 1618443 w 2302933"/>
              <a:gd name="connsiteY87" fmla="*/ 425415 h 5143499"/>
              <a:gd name="connsiteX88" fmla="*/ 1645895 w 2302933"/>
              <a:gd name="connsiteY88" fmla="*/ 424552 h 5143499"/>
              <a:gd name="connsiteX89" fmla="*/ 1664956 w 2302933"/>
              <a:gd name="connsiteY89" fmla="*/ 421584 h 5143499"/>
              <a:gd name="connsiteX90" fmla="*/ 1675573 w 2302933"/>
              <a:gd name="connsiteY90" fmla="*/ 415297 h 5143499"/>
              <a:gd name="connsiteX91" fmla="*/ 1682768 w 2302933"/>
              <a:gd name="connsiteY91" fmla="*/ 388395 h 5143499"/>
              <a:gd name="connsiteX92" fmla="*/ 1677908 w 2302933"/>
              <a:gd name="connsiteY92" fmla="*/ 365918 h 5143499"/>
              <a:gd name="connsiteX93" fmla="*/ 1661344 w 2302933"/>
              <a:gd name="connsiteY93" fmla="*/ 356905 h 5143499"/>
              <a:gd name="connsiteX94" fmla="*/ 1674025 w 2302933"/>
              <a:gd name="connsiteY94" fmla="*/ 347461 h 5143499"/>
              <a:gd name="connsiteX95" fmla="*/ 1677582 w 2302933"/>
              <a:gd name="connsiteY95" fmla="*/ 328573 h 5143499"/>
              <a:gd name="connsiteX96" fmla="*/ 1673943 w 2302933"/>
              <a:gd name="connsiteY96" fmla="*/ 310441 h 5143499"/>
              <a:gd name="connsiteX97" fmla="*/ 1648203 w 2302933"/>
              <a:gd name="connsiteY97" fmla="*/ 296032 h 5143499"/>
              <a:gd name="connsiteX98" fmla="*/ 1618443 w 2302933"/>
              <a:gd name="connsiteY98" fmla="*/ 295168 h 5143499"/>
              <a:gd name="connsiteX99" fmla="*/ 1531445 w 2302933"/>
              <a:gd name="connsiteY99" fmla="*/ 295168 h 5143499"/>
              <a:gd name="connsiteX100" fmla="*/ 1761646 w 2302933"/>
              <a:gd name="connsiteY100" fmla="*/ 295168 h 5143499"/>
              <a:gd name="connsiteX101" fmla="*/ 1687329 w 2302933"/>
              <a:gd name="connsiteY101" fmla="*/ 425415 h 5143499"/>
              <a:gd name="connsiteX102" fmla="*/ 1707096 w 2302933"/>
              <a:gd name="connsiteY102" fmla="*/ 425415 h 5143499"/>
              <a:gd name="connsiteX103" fmla="*/ 1722736 w 2302933"/>
              <a:gd name="connsiteY103" fmla="*/ 397946 h 5143499"/>
              <a:gd name="connsiteX104" fmla="*/ 1828741 w 2302933"/>
              <a:gd name="connsiteY104" fmla="*/ 397946 h 5143499"/>
              <a:gd name="connsiteX105" fmla="*/ 1844300 w 2302933"/>
              <a:gd name="connsiteY105" fmla="*/ 425415 h 5143499"/>
              <a:gd name="connsiteX106" fmla="*/ 1863714 w 2302933"/>
              <a:gd name="connsiteY106" fmla="*/ 425415 h 5143499"/>
              <a:gd name="connsiteX107" fmla="*/ 1789587 w 2302933"/>
              <a:gd name="connsiteY107" fmla="*/ 295168 h 5143499"/>
              <a:gd name="connsiteX108" fmla="*/ 1761646 w 2302933"/>
              <a:gd name="connsiteY108" fmla="*/ 295168 h 5143499"/>
              <a:gd name="connsiteX109" fmla="*/ 1879083 w 2302933"/>
              <a:gd name="connsiteY109" fmla="*/ 295168 h 5143499"/>
              <a:gd name="connsiteX110" fmla="*/ 1879083 w 2302933"/>
              <a:gd name="connsiteY110" fmla="*/ 425415 h 5143499"/>
              <a:gd name="connsiteX111" fmla="*/ 2000076 w 2302933"/>
              <a:gd name="connsiteY111" fmla="*/ 425415 h 5143499"/>
              <a:gd name="connsiteX112" fmla="*/ 2000076 w 2302933"/>
              <a:gd name="connsiteY112" fmla="*/ 410143 h 5143499"/>
              <a:gd name="connsiteX113" fmla="*/ 1896570 w 2302933"/>
              <a:gd name="connsiteY113" fmla="*/ 410143 h 5143499"/>
              <a:gd name="connsiteX114" fmla="*/ 1896570 w 2302933"/>
              <a:gd name="connsiteY114" fmla="*/ 295168 h 5143499"/>
              <a:gd name="connsiteX115" fmla="*/ 1879083 w 2302933"/>
              <a:gd name="connsiteY115" fmla="*/ 295168 h 5143499"/>
              <a:gd name="connsiteX116" fmla="*/ 1124912 w 2302933"/>
              <a:gd name="connsiteY116" fmla="*/ 294440 h 5143499"/>
              <a:gd name="connsiteX117" fmla="*/ 1069656 w 2302933"/>
              <a:gd name="connsiteY117" fmla="*/ 298920 h 5143499"/>
              <a:gd name="connsiteX118" fmla="*/ 1051844 w 2302933"/>
              <a:gd name="connsiteY118" fmla="*/ 317808 h 5143499"/>
              <a:gd name="connsiteX119" fmla="*/ 1047906 w 2302933"/>
              <a:gd name="connsiteY119" fmla="*/ 360090 h 5143499"/>
              <a:gd name="connsiteX120" fmla="*/ 1055102 w 2302933"/>
              <a:gd name="connsiteY120" fmla="*/ 410467 h 5143499"/>
              <a:gd name="connsiteX121" fmla="*/ 1075928 w 2302933"/>
              <a:gd name="connsiteY121" fmla="*/ 422879 h 5143499"/>
              <a:gd name="connsiteX122" fmla="*/ 1132297 w 2302933"/>
              <a:gd name="connsiteY122" fmla="*/ 425443 h 5143499"/>
              <a:gd name="connsiteX123" fmla="*/ 1186739 w 2302933"/>
              <a:gd name="connsiteY123" fmla="*/ 421530 h 5143499"/>
              <a:gd name="connsiteX124" fmla="*/ 1199990 w 2302933"/>
              <a:gd name="connsiteY124" fmla="*/ 413516 h 5143499"/>
              <a:gd name="connsiteX125" fmla="*/ 1206316 w 2302933"/>
              <a:gd name="connsiteY125" fmla="*/ 398433 h 5143499"/>
              <a:gd name="connsiteX126" fmla="*/ 1208326 w 2302933"/>
              <a:gd name="connsiteY126" fmla="*/ 359119 h 5143499"/>
              <a:gd name="connsiteX127" fmla="*/ 1122387 w 2302933"/>
              <a:gd name="connsiteY127" fmla="*/ 359119 h 5143499"/>
              <a:gd name="connsiteX128" fmla="*/ 1122359 w 2302933"/>
              <a:gd name="connsiteY128" fmla="*/ 359119 h 5143499"/>
              <a:gd name="connsiteX129" fmla="*/ 1122359 w 2302933"/>
              <a:gd name="connsiteY129" fmla="*/ 374364 h 5143499"/>
              <a:gd name="connsiteX130" fmla="*/ 1190731 w 2302933"/>
              <a:gd name="connsiteY130" fmla="*/ 374364 h 5143499"/>
              <a:gd name="connsiteX131" fmla="*/ 1187608 w 2302933"/>
              <a:gd name="connsiteY131" fmla="*/ 400376 h 5143499"/>
              <a:gd name="connsiteX132" fmla="*/ 1174412 w 2302933"/>
              <a:gd name="connsiteY132" fmla="*/ 407877 h 5143499"/>
              <a:gd name="connsiteX133" fmla="*/ 1138977 w 2302933"/>
              <a:gd name="connsiteY133" fmla="*/ 409793 h 5143499"/>
              <a:gd name="connsiteX134" fmla="*/ 1082716 w 2302933"/>
              <a:gd name="connsiteY134" fmla="*/ 407796 h 5143499"/>
              <a:gd name="connsiteX135" fmla="*/ 1072914 w 2302933"/>
              <a:gd name="connsiteY135" fmla="*/ 404126 h 5143499"/>
              <a:gd name="connsiteX136" fmla="*/ 1068108 w 2302933"/>
              <a:gd name="connsiteY136" fmla="*/ 396058 h 5143499"/>
              <a:gd name="connsiteX137" fmla="*/ 1065719 w 2302933"/>
              <a:gd name="connsiteY137" fmla="*/ 357607 h 5143499"/>
              <a:gd name="connsiteX138" fmla="*/ 1067103 w 2302933"/>
              <a:gd name="connsiteY138" fmla="*/ 329033 h 5143499"/>
              <a:gd name="connsiteX139" fmla="*/ 1072154 w 2302933"/>
              <a:gd name="connsiteY139" fmla="*/ 316674 h 5143499"/>
              <a:gd name="connsiteX140" fmla="*/ 1088201 w 2302933"/>
              <a:gd name="connsiteY140" fmla="*/ 311521 h 5143499"/>
              <a:gd name="connsiteX141" fmla="*/ 1127844 w 2302933"/>
              <a:gd name="connsiteY141" fmla="*/ 310091 h 5143499"/>
              <a:gd name="connsiteX142" fmla="*/ 1162899 w 2302933"/>
              <a:gd name="connsiteY142" fmla="*/ 311035 h 5143499"/>
              <a:gd name="connsiteX143" fmla="*/ 1177887 w 2302933"/>
              <a:gd name="connsiteY143" fmla="*/ 312951 h 5143499"/>
              <a:gd name="connsiteX144" fmla="*/ 1185191 w 2302933"/>
              <a:gd name="connsiteY144" fmla="*/ 316567 h 5143499"/>
              <a:gd name="connsiteX145" fmla="*/ 1189427 w 2302933"/>
              <a:gd name="connsiteY145" fmla="*/ 335643 h 5143499"/>
              <a:gd name="connsiteX146" fmla="*/ 1207484 w 2302933"/>
              <a:gd name="connsiteY146" fmla="*/ 335643 h 5143499"/>
              <a:gd name="connsiteX147" fmla="*/ 1205366 w 2302933"/>
              <a:gd name="connsiteY147" fmla="*/ 317619 h 5143499"/>
              <a:gd name="connsiteX148" fmla="*/ 1198741 w 2302933"/>
              <a:gd name="connsiteY148" fmla="*/ 306367 h 5143499"/>
              <a:gd name="connsiteX149" fmla="*/ 1178294 w 2302933"/>
              <a:gd name="connsiteY149" fmla="*/ 296734 h 5143499"/>
              <a:gd name="connsiteX150" fmla="*/ 1155296 w 2302933"/>
              <a:gd name="connsiteY150" fmla="*/ 295169 h 5143499"/>
              <a:gd name="connsiteX151" fmla="*/ 1124912 w 2302933"/>
              <a:gd name="connsiteY151" fmla="*/ 294440 h 5143499"/>
              <a:gd name="connsiteX152" fmla="*/ 737278 w 2302933"/>
              <a:gd name="connsiteY152" fmla="*/ 294387 h 5143499"/>
              <a:gd name="connsiteX153" fmla="*/ 683216 w 2302933"/>
              <a:gd name="connsiteY153" fmla="*/ 297166 h 5143499"/>
              <a:gd name="connsiteX154" fmla="*/ 659512 w 2302933"/>
              <a:gd name="connsiteY154" fmla="*/ 316621 h 5143499"/>
              <a:gd name="connsiteX155" fmla="*/ 655683 w 2302933"/>
              <a:gd name="connsiteY155" fmla="*/ 361952 h 5143499"/>
              <a:gd name="connsiteX156" fmla="*/ 660761 w 2302933"/>
              <a:gd name="connsiteY156" fmla="*/ 407040 h 5143499"/>
              <a:gd name="connsiteX157" fmla="*/ 680528 w 2302933"/>
              <a:gd name="connsiteY157" fmla="*/ 422367 h 5143499"/>
              <a:gd name="connsiteX158" fmla="*/ 739966 w 2302933"/>
              <a:gd name="connsiteY158" fmla="*/ 425416 h 5143499"/>
              <a:gd name="connsiteX159" fmla="*/ 787104 w 2302933"/>
              <a:gd name="connsiteY159" fmla="*/ 422744 h 5143499"/>
              <a:gd name="connsiteX160" fmla="*/ 806599 w 2302933"/>
              <a:gd name="connsiteY160" fmla="*/ 404909 h 5143499"/>
              <a:gd name="connsiteX161" fmla="*/ 808717 w 2302933"/>
              <a:gd name="connsiteY161" fmla="*/ 380489 h 5143499"/>
              <a:gd name="connsiteX162" fmla="*/ 791719 w 2302933"/>
              <a:gd name="connsiteY162" fmla="*/ 380489 h 5143499"/>
              <a:gd name="connsiteX163" fmla="*/ 790118 w 2302933"/>
              <a:gd name="connsiteY163" fmla="*/ 399458 h 5143499"/>
              <a:gd name="connsiteX164" fmla="*/ 785230 w 2302933"/>
              <a:gd name="connsiteY164" fmla="*/ 405313 h 5143499"/>
              <a:gd name="connsiteX165" fmla="*/ 774369 w 2302933"/>
              <a:gd name="connsiteY165" fmla="*/ 408228 h 5143499"/>
              <a:gd name="connsiteX166" fmla="*/ 756937 w 2302933"/>
              <a:gd name="connsiteY166" fmla="*/ 409226 h 5143499"/>
              <a:gd name="connsiteX167" fmla="*/ 734807 w 2302933"/>
              <a:gd name="connsiteY167" fmla="*/ 409739 h 5143499"/>
              <a:gd name="connsiteX168" fmla="*/ 692258 w 2302933"/>
              <a:gd name="connsiteY168" fmla="*/ 408201 h 5143499"/>
              <a:gd name="connsiteX169" fmla="*/ 680311 w 2302933"/>
              <a:gd name="connsiteY169" fmla="*/ 404045 h 5143499"/>
              <a:gd name="connsiteX170" fmla="*/ 675451 w 2302933"/>
              <a:gd name="connsiteY170" fmla="*/ 393117 h 5143499"/>
              <a:gd name="connsiteX171" fmla="*/ 674093 w 2302933"/>
              <a:gd name="connsiteY171" fmla="*/ 375659 h 5143499"/>
              <a:gd name="connsiteX172" fmla="*/ 673414 w 2302933"/>
              <a:gd name="connsiteY172" fmla="*/ 354963 h 5143499"/>
              <a:gd name="connsiteX173" fmla="*/ 675179 w 2302933"/>
              <a:gd name="connsiteY173" fmla="*/ 328439 h 5143499"/>
              <a:gd name="connsiteX174" fmla="*/ 680691 w 2302933"/>
              <a:gd name="connsiteY174" fmla="*/ 315838 h 5143499"/>
              <a:gd name="connsiteX175" fmla="*/ 697580 w 2302933"/>
              <a:gd name="connsiteY175" fmla="*/ 311413 h 5143499"/>
              <a:gd name="connsiteX176" fmla="*/ 736382 w 2302933"/>
              <a:gd name="connsiteY176" fmla="*/ 310037 h 5143499"/>
              <a:gd name="connsiteX177" fmla="*/ 781700 w 2302933"/>
              <a:gd name="connsiteY177" fmla="*/ 313949 h 5143499"/>
              <a:gd name="connsiteX178" fmla="*/ 788814 w 2302933"/>
              <a:gd name="connsiteY178" fmla="*/ 320020 h 5143499"/>
              <a:gd name="connsiteX179" fmla="*/ 790633 w 2302933"/>
              <a:gd name="connsiteY179" fmla="*/ 333323 h 5143499"/>
              <a:gd name="connsiteX180" fmla="*/ 790742 w 2302933"/>
              <a:gd name="connsiteY180" fmla="*/ 337802 h 5143499"/>
              <a:gd name="connsiteX181" fmla="*/ 806979 w 2302933"/>
              <a:gd name="connsiteY181" fmla="*/ 337802 h 5143499"/>
              <a:gd name="connsiteX182" fmla="*/ 805350 w 2302933"/>
              <a:gd name="connsiteY182" fmla="*/ 315002 h 5143499"/>
              <a:gd name="connsiteX183" fmla="*/ 798589 w 2302933"/>
              <a:gd name="connsiteY183" fmla="*/ 304073 h 5143499"/>
              <a:gd name="connsiteX184" fmla="*/ 785963 w 2302933"/>
              <a:gd name="connsiteY184" fmla="*/ 297733 h 5143499"/>
              <a:gd name="connsiteX185" fmla="*/ 737278 w 2302933"/>
              <a:gd name="connsiteY185" fmla="*/ 294387 h 5143499"/>
              <a:gd name="connsiteX186" fmla="*/ 562114 w 2302933"/>
              <a:gd name="connsiteY186" fmla="*/ 294333 h 5143499"/>
              <a:gd name="connsiteX187" fmla="*/ 504252 w 2302933"/>
              <a:gd name="connsiteY187" fmla="*/ 296977 h 5143499"/>
              <a:gd name="connsiteX188" fmla="*/ 480547 w 2302933"/>
              <a:gd name="connsiteY188" fmla="*/ 315190 h 5143499"/>
              <a:gd name="connsiteX189" fmla="*/ 476230 w 2302933"/>
              <a:gd name="connsiteY189" fmla="*/ 359362 h 5143499"/>
              <a:gd name="connsiteX190" fmla="*/ 478185 w 2302933"/>
              <a:gd name="connsiteY190" fmla="*/ 396760 h 5143499"/>
              <a:gd name="connsiteX191" fmla="*/ 486005 w 2302933"/>
              <a:gd name="connsiteY191" fmla="*/ 413948 h 5143499"/>
              <a:gd name="connsiteX192" fmla="*/ 496079 w 2302933"/>
              <a:gd name="connsiteY192" fmla="*/ 420829 h 5143499"/>
              <a:gd name="connsiteX193" fmla="*/ 511529 w 2302933"/>
              <a:gd name="connsiteY193" fmla="*/ 423986 h 5143499"/>
              <a:gd name="connsiteX194" fmla="*/ 535206 w 2302933"/>
              <a:gd name="connsiteY194" fmla="*/ 424930 h 5143499"/>
              <a:gd name="connsiteX195" fmla="*/ 568007 w 2302933"/>
              <a:gd name="connsiteY195" fmla="*/ 425416 h 5143499"/>
              <a:gd name="connsiteX196" fmla="*/ 611261 w 2302933"/>
              <a:gd name="connsiteY196" fmla="*/ 423176 h 5143499"/>
              <a:gd name="connsiteX197" fmla="*/ 630214 w 2302933"/>
              <a:gd name="connsiteY197" fmla="*/ 414839 h 5143499"/>
              <a:gd name="connsiteX198" fmla="*/ 638034 w 2302933"/>
              <a:gd name="connsiteY198" fmla="*/ 396760 h 5143499"/>
              <a:gd name="connsiteX199" fmla="*/ 640288 w 2302933"/>
              <a:gd name="connsiteY199" fmla="*/ 360360 h 5143499"/>
              <a:gd name="connsiteX200" fmla="*/ 638848 w 2302933"/>
              <a:gd name="connsiteY200" fmla="*/ 329249 h 5143499"/>
              <a:gd name="connsiteX201" fmla="*/ 635671 w 2302933"/>
              <a:gd name="connsiteY201" fmla="*/ 314138 h 5143499"/>
              <a:gd name="connsiteX202" fmla="*/ 629616 w 2302933"/>
              <a:gd name="connsiteY202" fmla="*/ 304829 h 5143499"/>
              <a:gd name="connsiteX203" fmla="*/ 609496 w 2302933"/>
              <a:gd name="connsiteY203" fmla="*/ 296491 h 5143499"/>
              <a:gd name="connsiteX204" fmla="*/ 562114 w 2302933"/>
              <a:gd name="connsiteY204" fmla="*/ 294333 h 5143499"/>
              <a:gd name="connsiteX205" fmla="*/ 910051 w 2302933"/>
              <a:gd name="connsiteY205" fmla="*/ 294332 h 5143499"/>
              <a:gd name="connsiteX206" fmla="*/ 852216 w 2302933"/>
              <a:gd name="connsiteY206" fmla="*/ 296977 h 5143499"/>
              <a:gd name="connsiteX207" fmla="*/ 828484 w 2302933"/>
              <a:gd name="connsiteY207" fmla="*/ 315190 h 5143499"/>
              <a:gd name="connsiteX208" fmla="*/ 824167 w 2302933"/>
              <a:gd name="connsiteY208" fmla="*/ 359361 h 5143499"/>
              <a:gd name="connsiteX209" fmla="*/ 826122 w 2302933"/>
              <a:gd name="connsiteY209" fmla="*/ 396760 h 5143499"/>
              <a:gd name="connsiteX210" fmla="*/ 833942 w 2302933"/>
              <a:gd name="connsiteY210" fmla="*/ 413948 h 5143499"/>
              <a:gd name="connsiteX211" fmla="*/ 844016 w 2302933"/>
              <a:gd name="connsiteY211" fmla="*/ 420829 h 5143499"/>
              <a:gd name="connsiteX212" fmla="*/ 859466 w 2302933"/>
              <a:gd name="connsiteY212" fmla="*/ 423986 h 5143499"/>
              <a:gd name="connsiteX213" fmla="*/ 883143 w 2302933"/>
              <a:gd name="connsiteY213" fmla="*/ 424930 h 5143499"/>
              <a:gd name="connsiteX214" fmla="*/ 915944 w 2302933"/>
              <a:gd name="connsiteY214" fmla="*/ 425416 h 5143499"/>
              <a:gd name="connsiteX215" fmla="*/ 959198 w 2302933"/>
              <a:gd name="connsiteY215" fmla="*/ 423176 h 5143499"/>
              <a:gd name="connsiteX216" fmla="*/ 978151 w 2302933"/>
              <a:gd name="connsiteY216" fmla="*/ 414838 h 5143499"/>
              <a:gd name="connsiteX217" fmla="*/ 985971 w 2302933"/>
              <a:gd name="connsiteY217" fmla="*/ 396760 h 5143499"/>
              <a:gd name="connsiteX218" fmla="*/ 988225 w 2302933"/>
              <a:gd name="connsiteY218" fmla="*/ 360360 h 5143499"/>
              <a:gd name="connsiteX219" fmla="*/ 986785 w 2302933"/>
              <a:gd name="connsiteY219" fmla="*/ 329248 h 5143499"/>
              <a:gd name="connsiteX220" fmla="*/ 983608 w 2302933"/>
              <a:gd name="connsiteY220" fmla="*/ 314138 h 5143499"/>
              <a:gd name="connsiteX221" fmla="*/ 977553 w 2302933"/>
              <a:gd name="connsiteY221" fmla="*/ 304829 h 5143499"/>
              <a:gd name="connsiteX222" fmla="*/ 957433 w 2302933"/>
              <a:gd name="connsiteY222" fmla="*/ 296491 h 5143499"/>
              <a:gd name="connsiteX223" fmla="*/ 910051 w 2302933"/>
              <a:gd name="connsiteY223" fmla="*/ 294332 h 5143499"/>
              <a:gd name="connsiteX224" fmla="*/ 1437902 w 2302933"/>
              <a:gd name="connsiteY224" fmla="*/ 294332 h 5143499"/>
              <a:gd name="connsiteX225" fmla="*/ 1380067 w 2302933"/>
              <a:gd name="connsiteY225" fmla="*/ 296977 h 5143499"/>
              <a:gd name="connsiteX226" fmla="*/ 1356335 w 2302933"/>
              <a:gd name="connsiteY226" fmla="*/ 315190 h 5143499"/>
              <a:gd name="connsiteX227" fmla="*/ 1352018 w 2302933"/>
              <a:gd name="connsiteY227" fmla="*/ 359361 h 5143499"/>
              <a:gd name="connsiteX228" fmla="*/ 1353973 w 2302933"/>
              <a:gd name="connsiteY228" fmla="*/ 396759 h 5143499"/>
              <a:gd name="connsiteX229" fmla="*/ 1361793 w 2302933"/>
              <a:gd name="connsiteY229" fmla="*/ 413948 h 5143499"/>
              <a:gd name="connsiteX230" fmla="*/ 1371867 w 2302933"/>
              <a:gd name="connsiteY230" fmla="*/ 420828 h 5143499"/>
              <a:gd name="connsiteX231" fmla="*/ 1387317 w 2302933"/>
              <a:gd name="connsiteY231" fmla="*/ 423985 h 5143499"/>
              <a:gd name="connsiteX232" fmla="*/ 1410994 w 2302933"/>
              <a:gd name="connsiteY232" fmla="*/ 424930 h 5143499"/>
              <a:gd name="connsiteX233" fmla="*/ 1443795 w 2302933"/>
              <a:gd name="connsiteY233" fmla="*/ 425416 h 5143499"/>
              <a:gd name="connsiteX234" fmla="*/ 1487049 w 2302933"/>
              <a:gd name="connsiteY234" fmla="*/ 423176 h 5143499"/>
              <a:gd name="connsiteX235" fmla="*/ 1506002 w 2302933"/>
              <a:gd name="connsiteY235" fmla="*/ 414838 h 5143499"/>
              <a:gd name="connsiteX236" fmla="*/ 1513822 w 2302933"/>
              <a:gd name="connsiteY236" fmla="*/ 396759 h 5143499"/>
              <a:gd name="connsiteX237" fmla="*/ 1516075 w 2302933"/>
              <a:gd name="connsiteY237" fmla="*/ 360360 h 5143499"/>
              <a:gd name="connsiteX238" fmla="*/ 1514636 w 2302933"/>
              <a:gd name="connsiteY238" fmla="*/ 329248 h 5143499"/>
              <a:gd name="connsiteX239" fmla="*/ 1511459 w 2302933"/>
              <a:gd name="connsiteY239" fmla="*/ 314138 h 5143499"/>
              <a:gd name="connsiteX240" fmla="*/ 1505404 w 2302933"/>
              <a:gd name="connsiteY240" fmla="*/ 304829 h 5143499"/>
              <a:gd name="connsiteX241" fmla="*/ 1485284 w 2302933"/>
              <a:gd name="connsiteY241" fmla="*/ 296491 h 5143499"/>
              <a:gd name="connsiteX242" fmla="*/ 1437902 w 2302933"/>
              <a:gd name="connsiteY242" fmla="*/ 294332 h 5143499"/>
              <a:gd name="connsiteX243" fmla="*/ 0 w 2302933"/>
              <a:gd name="connsiteY243" fmla="*/ 0 h 5143499"/>
              <a:gd name="connsiteX244" fmla="*/ 2286000 w 2302933"/>
              <a:gd name="connsiteY244" fmla="*/ 0 h 5143499"/>
              <a:gd name="connsiteX245" fmla="*/ 2302933 w 2302933"/>
              <a:gd name="connsiteY245" fmla="*/ 5143499 h 5143499"/>
              <a:gd name="connsiteX246" fmla="*/ 0 w 2302933"/>
              <a:gd name="connsiteY246" fmla="*/ 5143499 h 5143499"/>
              <a:gd name="connsiteX247" fmla="*/ 0 w 2302933"/>
              <a:gd name="connsiteY247" fmla="*/ 0 h 5143499"/>
              <a:gd name="connsiteX0" fmla="*/ 1548904 w 2302933"/>
              <a:gd name="connsiteY0" fmla="*/ 366377 h 5143499"/>
              <a:gd name="connsiteX1" fmla="*/ 1618416 w 2302933"/>
              <a:gd name="connsiteY1" fmla="*/ 366377 h 5143499"/>
              <a:gd name="connsiteX2" fmla="*/ 1650158 w 2302933"/>
              <a:gd name="connsiteY2" fmla="*/ 367321 h 5143499"/>
              <a:gd name="connsiteX3" fmla="*/ 1659227 w 2302933"/>
              <a:gd name="connsiteY3" fmla="*/ 370748 h 5143499"/>
              <a:gd name="connsiteX4" fmla="*/ 1664901 w 2302933"/>
              <a:gd name="connsiteY4" fmla="*/ 388125 h 5143499"/>
              <a:gd name="connsiteX5" fmla="*/ 1659824 w 2302933"/>
              <a:gd name="connsiteY5" fmla="*/ 404827 h 5143499"/>
              <a:gd name="connsiteX6" fmla="*/ 1647442 w 2302933"/>
              <a:gd name="connsiteY6" fmla="*/ 409064 h 5143499"/>
              <a:gd name="connsiteX7" fmla="*/ 1618443 w 2302933"/>
              <a:gd name="connsiteY7" fmla="*/ 410170 h 5143499"/>
              <a:gd name="connsiteX8" fmla="*/ 1548932 w 2302933"/>
              <a:gd name="connsiteY8" fmla="*/ 410170 h 5143499"/>
              <a:gd name="connsiteX9" fmla="*/ 1548904 w 2302933"/>
              <a:gd name="connsiteY9" fmla="*/ 410170 h 5143499"/>
              <a:gd name="connsiteX10" fmla="*/ 1548904 w 2302933"/>
              <a:gd name="connsiteY10" fmla="*/ 366377 h 5143499"/>
              <a:gd name="connsiteX11" fmla="*/ 1548877 w 2302933"/>
              <a:gd name="connsiteY11" fmla="*/ 310468 h 5143499"/>
              <a:gd name="connsiteX12" fmla="*/ 1618389 w 2302933"/>
              <a:gd name="connsiteY12" fmla="*/ 310468 h 5143499"/>
              <a:gd name="connsiteX13" fmla="*/ 1646438 w 2302933"/>
              <a:gd name="connsiteY13" fmla="*/ 311520 h 5143499"/>
              <a:gd name="connsiteX14" fmla="*/ 1654611 w 2302933"/>
              <a:gd name="connsiteY14" fmla="*/ 314569 h 5143499"/>
              <a:gd name="connsiteX15" fmla="*/ 1659715 w 2302933"/>
              <a:gd name="connsiteY15" fmla="*/ 330786 h 5143499"/>
              <a:gd name="connsiteX16" fmla="*/ 1652330 w 2302933"/>
              <a:gd name="connsiteY16" fmla="*/ 347866 h 5143499"/>
              <a:gd name="connsiteX17" fmla="*/ 1642338 w 2302933"/>
              <a:gd name="connsiteY17" fmla="*/ 350483 h 5143499"/>
              <a:gd name="connsiteX18" fmla="*/ 1618443 w 2302933"/>
              <a:gd name="connsiteY18" fmla="*/ 351104 h 5143499"/>
              <a:gd name="connsiteX19" fmla="*/ 1548932 w 2302933"/>
              <a:gd name="connsiteY19" fmla="*/ 351104 h 5143499"/>
              <a:gd name="connsiteX20" fmla="*/ 1548877 w 2302933"/>
              <a:gd name="connsiteY20" fmla="*/ 351104 h 5143499"/>
              <a:gd name="connsiteX21" fmla="*/ 1548877 w 2302933"/>
              <a:gd name="connsiteY21" fmla="*/ 310468 h 5143499"/>
              <a:gd name="connsiteX22" fmla="*/ 1772589 w 2302933"/>
              <a:gd name="connsiteY22" fmla="*/ 310441 h 5143499"/>
              <a:gd name="connsiteX23" fmla="*/ 1779595 w 2302933"/>
              <a:gd name="connsiteY23" fmla="*/ 310441 h 5143499"/>
              <a:gd name="connsiteX24" fmla="*/ 1820405 w 2302933"/>
              <a:gd name="connsiteY24" fmla="*/ 382674 h 5143499"/>
              <a:gd name="connsiteX25" fmla="*/ 1731208 w 2302933"/>
              <a:gd name="connsiteY25" fmla="*/ 382674 h 5143499"/>
              <a:gd name="connsiteX26" fmla="*/ 1772589 w 2302933"/>
              <a:gd name="connsiteY26" fmla="*/ 310441 h 5143499"/>
              <a:gd name="connsiteX27" fmla="*/ 552014 w 2302933"/>
              <a:gd name="connsiteY27" fmla="*/ 309956 h 5143499"/>
              <a:gd name="connsiteX28" fmla="*/ 588561 w 2302933"/>
              <a:gd name="connsiteY28" fmla="*/ 310334 h 5143499"/>
              <a:gd name="connsiteX29" fmla="*/ 605640 w 2302933"/>
              <a:gd name="connsiteY29" fmla="*/ 311818 h 5143499"/>
              <a:gd name="connsiteX30" fmla="*/ 620520 w 2302933"/>
              <a:gd name="connsiteY30" fmla="*/ 324500 h 5143499"/>
              <a:gd name="connsiteX31" fmla="*/ 622448 w 2302933"/>
              <a:gd name="connsiteY31" fmla="*/ 360657 h 5143499"/>
              <a:gd name="connsiteX32" fmla="*/ 620249 w 2302933"/>
              <a:gd name="connsiteY32" fmla="*/ 393873 h 5143499"/>
              <a:gd name="connsiteX33" fmla="*/ 606808 w 2302933"/>
              <a:gd name="connsiteY33" fmla="*/ 407148 h 5143499"/>
              <a:gd name="connsiteX34" fmla="*/ 560730 w 2302933"/>
              <a:gd name="connsiteY34" fmla="*/ 409739 h 5143499"/>
              <a:gd name="connsiteX35" fmla="*/ 521657 w 2302933"/>
              <a:gd name="connsiteY35" fmla="*/ 408606 h 5143499"/>
              <a:gd name="connsiteX36" fmla="*/ 506777 w 2302933"/>
              <a:gd name="connsiteY36" fmla="*/ 406690 h 5143499"/>
              <a:gd name="connsiteX37" fmla="*/ 499582 w 2302933"/>
              <a:gd name="connsiteY37" fmla="*/ 402669 h 5143499"/>
              <a:gd name="connsiteX38" fmla="*/ 495210 w 2302933"/>
              <a:gd name="connsiteY38" fmla="*/ 389448 h 5143499"/>
              <a:gd name="connsiteX39" fmla="*/ 494015 w 2302933"/>
              <a:gd name="connsiteY39" fmla="*/ 358012 h 5143499"/>
              <a:gd name="connsiteX40" fmla="*/ 496215 w 2302933"/>
              <a:gd name="connsiteY40" fmla="*/ 326146 h 5143499"/>
              <a:gd name="connsiteX41" fmla="*/ 500885 w 2302933"/>
              <a:gd name="connsiteY41" fmla="*/ 316378 h 5143499"/>
              <a:gd name="connsiteX42" fmla="*/ 511692 w 2302933"/>
              <a:gd name="connsiteY42" fmla="*/ 312141 h 5143499"/>
              <a:gd name="connsiteX43" fmla="*/ 552014 w 2302933"/>
              <a:gd name="connsiteY43" fmla="*/ 309956 h 5143499"/>
              <a:gd name="connsiteX44" fmla="*/ 899978 w 2302933"/>
              <a:gd name="connsiteY44" fmla="*/ 309956 h 5143499"/>
              <a:gd name="connsiteX45" fmla="*/ 936553 w 2302933"/>
              <a:gd name="connsiteY45" fmla="*/ 310333 h 5143499"/>
              <a:gd name="connsiteX46" fmla="*/ 953632 w 2302933"/>
              <a:gd name="connsiteY46" fmla="*/ 311817 h 5143499"/>
              <a:gd name="connsiteX47" fmla="*/ 968512 w 2302933"/>
              <a:gd name="connsiteY47" fmla="*/ 324499 h 5143499"/>
              <a:gd name="connsiteX48" fmla="*/ 970439 w 2302933"/>
              <a:gd name="connsiteY48" fmla="*/ 360657 h 5143499"/>
              <a:gd name="connsiteX49" fmla="*/ 968240 w 2302933"/>
              <a:gd name="connsiteY49" fmla="*/ 393873 h 5143499"/>
              <a:gd name="connsiteX50" fmla="*/ 954799 w 2302933"/>
              <a:gd name="connsiteY50" fmla="*/ 407148 h 5143499"/>
              <a:gd name="connsiteX51" fmla="*/ 908721 w 2302933"/>
              <a:gd name="connsiteY51" fmla="*/ 409739 h 5143499"/>
              <a:gd name="connsiteX52" fmla="*/ 869648 w 2302933"/>
              <a:gd name="connsiteY52" fmla="*/ 408605 h 5143499"/>
              <a:gd name="connsiteX53" fmla="*/ 854768 w 2302933"/>
              <a:gd name="connsiteY53" fmla="*/ 406690 h 5143499"/>
              <a:gd name="connsiteX54" fmla="*/ 847573 w 2302933"/>
              <a:gd name="connsiteY54" fmla="*/ 402669 h 5143499"/>
              <a:gd name="connsiteX55" fmla="*/ 843201 w 2302933"/>
              <a:gd name="connsiteY55" fmla="*/ 389447 h 5143499"/>
              <a:gd name="connsiteX56" fmla="*/ 842007 w 2302933"/>
              <a:gd name="connsiteY56" fmla="*/ 358012 h 5143499"/>
              <a:gd name="connsiteX57" fmla="*/ 844206 w 2302933"/>
              <a:gd name="connsiteY57" fmla="*/ 326145 h 5143499"/>
              <a:gd name="connsiteX58" fmla="*/ 848849 w 2302933"/>
              <a:gd name="connsiteY58" fmla="*/ 316378 h 5143499"/>
              <a:gd name="connsiteX59" fmla="*/ 859656 w 2302933"/>
              <a:gd name="connsiteY59" fmla="*/ 312141 h 5143499"/>
              <a:gd name="connsiteX60" fmla="*/ 899978 w 2302933"/>
              <a:gd name="connsiteY60" fmla="*/ 309956 h 5143499"/>
              <a:gd name="connsiteX61" fmla="*/ 1427802 w 2302933"/>
              <a:gd name="connsiteY61" fmla="*/ 309956 h 5143499"/>
              <a:gd name="connsiteX62" fmla="*/ 1464377 w 2302933"/>
              <a:gd name="connsiteY62" fmla="*/ 310333 h 5143499"/>
              <a:gd name="connsiteX63" fmla="*/ 1481456 w 2302933"/>
              <a:gd name="connsiteY63" fmla="*/ 311817 h 5143499"/>
              <a:gd name="connsiteX64" fmla="*/ 1496335 w 2302933"/>
              <a:gd name="connsiteY64" fmla="*/ 324499 h 5143499"/>
              <a:gd name="connsiteX65" fmla="*/ 1498263 w 2302933"/>
              <a:gd name="connsiteY65" fmla="*/ 360656 h 5143499"/>
              <a:gd name="connsiteX66" fmla="*/ 1496064 w 2302933"/>
              <a:gd name="connsiteY66" fmla="*/ 393872 h 5143499"/>
              <a:gd name="connsiteX67" fmla="*/ 1482623 w 2302933"/>
              <a:gd name="connsiteY67" fmla="*/ 407148 h 5143499"/>
              <a:gd name="connsiteX68" fmla="*/ 1436545 w 2302933"/>
              <a:gd name="connsiteY68" fmla="*/ 409738 h 5143499"/>
              <a:gd name="connsiteX69" fmla="*/ 1397472 w 2302933"/>
              <a:gd name="connsiteY69" fmla="*/ 408605 h 5143499"/>
              <a:gd name="connsiteX70" fmla="*/ 1382592 w 2302933"/>
              <a:gd name="connsiteY70" fmla="*/ 406689 h 5143499"/>
              <a:gd name="connsiteX71" fmla="*/ 1375397 w 2302933"/>
              <a:gd name="connsiteY71" fmla="*/ 402669 h 5143499"/>
              <a:gd name="connsiteX72" fmla="*/ 1371025 w 2302933"/>
              <a:gd name="connsiteY72" fmla="*/ 389447 h 5143499"/>
              <a:gd name="connsiteX73" fmla="*/ 1369831 w 2302933"/>
              <a:gd name="connsiteY73" fmla="*/ 358012 h 5143499"/>
              <a:gd name="connsiteX74" fmla="*/ 1372030 w 2302933"/>
              <a:gd name="connsiteY74" fmla="*/ 326145 h 5143499"/>
              <a:gd name="connsiteX75" fmla="*/ 1376673 w 2302933"/>
              <a:gd name="connsiteY75" fmla="*/ 316377 h 5143499"/>
              <a:gd name="connsiteX76" fmla="*/ 1387480 w 2302933"/>
              <a:gd name="connsiteY76" fmla="*/ 312141 h 5143499"/>
              <a:gd name="connsiteX77" fmla="*/ 1427802 w 2302933"/>
              <a:gd name="connsiteY77" fmla="*/ 309956 h 5143499"/>
              <a:gd name="connsiteX78" fmla="*/ 1223721 w 2302933"/>
              <a:gd name="connsiteY78" fmla="*/ 295168 h 5143499"/>
              <a:gd name="connsiteX79" fmla="*/ 1223721 w 2302933"/>
              <a:gd name="connsiteY79" fmla="*/ 425415 h 5143499"/>
              <a:gd name="connsiteX80" fmla="*/ 1344714 w 2302933"/>
              <a:gd name="connsiteY80" fmla="*/ 425415 h 5143499"/>
              <a:gd name="connsiteX81" fmla="*/ 1344714 w 2302933"/>
              <a:gd name="connsiteY81" fmla="*/ 410143 h 5143499"/>
              <a:gd name="connsiteX82" fmla="*/ 1241208 w 2302933"/>
              <a:gd name="connsiteY82" fmla="*/ 410143 h 5143499"/>
              <a:gd name="connsiteX83" fmla="*/ 1241208 w 2302933"/>
              <a:gd name="connsiteY83" fmla="*/ 295168 h 5143499"/>
              <a:gd name="connsiteX84" fmla="*/ 1223721 w 2302933"/>
              <a:gd name="connsiteY84" fmla="*/ 295168 h 5143499"/>
              <a:gd name="connsiteX85" fmla="*/ 1531445 w 2302933"/>
              <a:gd name="connsiteY85" fmla="*/ 295168 h 5143499"/>
              <a:gd name="connsiteX86" fmla="*/ 1531445 w 2302933"/>
              <a:gd name="connsiteY86" fmla="*/ 425415 h 5143499"/>
              <a:gd name="connsiteX87" fmla="*/ 1618443 w 2302933"/>
              <a:gd name="connsiteY87" fmla="*/ 425415 h 5143499"/>
              <a:gd name="connsiteX88" fmla="*/ 1645895 w 2302933"/>
              <a:gd name="connsiteY88" fmla="*/ 424552 h 5143499"/>
              <a:gd name="connsiteX89" fmla="*/ 1664956 w 2302933"/>
              <a:gd name="connsiteY89" fmla="*/ 421584 h 5143499"/>
              <a:gd name="connsiteX90" fmla="*/ 1675573 w 2302933"/>
              <a:gd name="connsiteY90" fmla="*/ 415297 h 5143499"/>
              <a:gd name="connsiteX91" fmla="*/ 1682768 w 2302933"/>
              <a:gd name="connsiteY91" fmla="*/ 388395 h 5143499"/>
              <a:gd name="connsiteX92" fmla="*/ 1677908 w 2302933"/>
              <a:gd name="connsiteY92" fmla="*/ 365918 h 5143499"/>
              <a:gd name="connsiteX93" fmla="*/ 1661344 w 2302933"/>
              <a:gd name="connsiteY93" fmla="*/ 356905 h 5143499"/>
              <a:gd name="connsiteX94" fmla="*/ 1674025 w 2302933"/>
              <a:gd name="connsiteY94" fmla="*/ 347461 h 5143499"/>
              <a:gd name="connsiteX95" fmla="*/ 1677582 w 2302933"/>
              <a:gd name="connsiteY95" fmla="*/ 328573 h 5143499"/>
              <a:gd name="connsiteX96" fmla="*/ 1673943 w 2302933"/>
              <a:gd name="connsiteY96" fmla="*/ 310441 h 5143499"/>
              <a:gd name="connsiteX97" fmla="*/ 1648203 w 2302933"/>
              <a:gd name="connsiteY97" fmla="*/ 296032 h 5143499"/>
              <a:gd name="connsiteX98" fmla="*/ 1618443 w 2302933"/>
              <a:gd name="connsiteY98" fmla="*/ 295168 h 5143499"/>
              <a:gd name="connsiteX99" fmla="*/ 1531445 w 2302933"/>
              <a:gd name="connsiteY99" fmla="*/ 295168 h 5143499"/>
              <a:gd name="connsiteX100" fmla="*/ 1761646 w 2302933"/>
              <a:gd name="connsiteY100" fmla="*/ 295168 h 5143499"/>
              <a:gd name="connsiteX101" fmla="*/ 1687329 w 2302933"/>
              <a:gd name="connsiteY101" fmla="*/ 425415 h 5143499"/>
              <a:gd name="connsiteX102" fmla="*/ 1707096 w 2302933"/>
              <a:gd name="connsiteY102" fmla="*/ 425415 h 5143499"/>
              <a:gd name="connsiteX103" fmla="*/ 1722736 w 2302933"/>
              <a:gd name="connsiteY103" fmla="*/ 397946 h 5143499"/>
              <a:gd name="connsiteX104" fmla="*/ 1828741 w 2302933"/>
              <a:gd name="connsiteY104" fmla="*/ 397946 h 5143499"/>
              <a:gd name="connsiteX105" fmla="*/ 1844300 w 2302933"/>
              <a:gd name="connsiteY105" fmla="*/ 425415 h 5143499"/>
              <a:gd name="connsiteX106" fmla="*/ 1863714 w 2302933"/>
              <a:gd name="connsiteY106" fmla="*/ 425415 h 5143499"/>
              <a:gd name="connsiteX107" fmla="*/ 1789587 w 2302933"/>
              <a:gd name="connsiteY107" fmla="*/ 295168 h 5143499"/>
              <a:gd name="connsiteX108" fmla="*/ 1761646 w 2302933"/>
              <a:gd name="connsiteY108" fmla="*/ 295168 h 5143499"/>
              <a:gd name="connsiteX109" fmla="*/ 1879083 w 2302933"/>
              <a:gd name="connsiteY109" fmla="*/ 295168 h 5143499"/>
              <a:gd name="connsiteX110" fmla="*/ 1879083 w 2302933"/>
              <a:gd name="connsiteY110" fmla="*/ 425415 h 5143499"/>
              <a:gd name="connsiteX111" fmla="*/ 2000076 w 2302933"/>
              <a:gd name="connsiteY111" fmla="*/ 425415 h 5143499"/>
              <a:gd name="connsiteX112" fmla="*/ 2000076 w 2302933"/>
              <a:gd name="connsiteY112" fmla="*/ 410143 h 5143499"/>
              <a:gd name="connsiteX113" fmla="*/ 1896570 w 2302933"/>
              <a:gd name="connsiteY113" fmla="*/ 410143 h 5143499"/>
              <a:gd name="connsiteX114" fmla="*/ 1896570 w 2302933"/>
              <a:gd name="connsiteY114" fmla="*/ 295168 h 5143499"/>
              <a:gd name="connsiteX115" fmla="*/ 1879083 w 2302933"/>
              <a:gd name="connsiteY115" fmla="*/ 295168 h 5143499"/>
              <a:gd name="connsiteX116" fmla="*/ 1124912 w 2302933"/>
              <a:gd name="connsiteY116" fmla="*/ 294440 h 5143499"/>
              <a:gd name="connsiteX117" fmla="*/ 1069656 w 2302933"/>
              <a:gd name="connsiteY117" fmla="*/ 298920 h 5143499"/>
              <a:gd name="connsiteX118" fmla="*/ 1051844 w 2302933"/>
              <a:gd name="connsiteY118" fmla="*/ 317808 h 5143499"/>
              <a:gd name="connsiteX119" fmla="*/ 1047906 w 2302933"/>
              <a:gd name="connsiteY119" fmla="*/ 360090 h 5143499"/>
              <a:gd name="connsiteX120" fmla="*/ 1055102 w 2302933"/>
              <a:gd name="connsiteY120" fmla="*/ 410467 h 5143499"/>
              <a:gd name="connsiteX121" fmla="*/ 1075928 w 2302933"/>
              <a:gd name="connsiteY121" fmla="*/ 422879 h 5143499"/>
              <a:gd name="connsiteX122" fmla="*/ 1132297 w 2302933"/>
              <a:gd name="connsiteY122" fmla="*/ 425443 h 5143499"/>
              <a:gd name="connsiteX123" fmla="*/ 1186739 w 2302933"/>
              <a:gd name="connsiteY123" fmla="*/ 421530 h 5143499"/>
              <a:gd name="connsiteX124" fmla="*/ 1199990 w 2302933"/>
              <a:gd name="connsiteY124" fmla="*/ 413516 h 5143499"/>
              <a:gd name="connsiteX125" fmla="*/ 1206316 w 2302933"/>
              <a:gd name="connsiteY125" fmla="*/ 398433 h 5143499"/>
              <a:gd name="connsiteX126" fmla="*/ 1208326 w 2302933"/>
              <a:gd name="connsiteY126" fmla="*/ 359119 h 5143499"/>
              <a:gd name="connsiteX127" fmla="*/ 1122387 w 2302933"/>
              <a:gd name="connsiteY127" fmla="*/ 359119 h 5143499"/>
              <a:gd name="connsiteX128" fmla="*/ 1122359 w 2302933"/>
              <a:gd name="connsiteY128" fmla="*/ 359119 h 5143499"/>
              <a:gd name="connsiteX129" fmla="*/ 1122359 w 2302933"/>
              <a:gd name="connsiteY129" fmla="*/ 374364 h 5143499"/>
              <a:gd name="connsiteX130" fmla="*/ 1190731 w 2302933"/>
              <a:gd name="connsiteY130" fmla="*/ 374364 h 5143499"/>
              <a:gd name="connsiteX131" fmla="*/ 1187608 w 2302933"/>
              <a:gd name="connsiteY131" fmla="*/ 400376 h 5143499"/>
              <a:gd name="connsiteX132" fmla="*/ 1174412 w 2302933"/>
              <a:gd name="connsiteY132" fmla="*/ 407877 h 5143499"/>
              <a:gd name="connsiteX133" fmla="*/ 1138977 w 2302933"/>
              <a:gd name="connsiteY133" fmla="*/ 409793 h 5143499"/>
              <a:gd name="connsiteX134" fmla="*/ 1082716 w 2302933"/>
              <a:gd name="connsiteY134" fmla="*/ 407796 h 5143499"/>
              <a:gd name="connsiteX135" fmla="*/ 1072914 w 2302933"/>
              <a:gd name="connsiteY135" fmla="*/ 404126 h 5143499"/>
              <a:gd name="connsiteX136" fmla="*/ 1068108 w 2302933"/>
              <a:gd name="connsiteY136" fmla="*/ 396058 h 5143499"/>
              <a:gd name="connsiteX137" fmla="*/ 1065719 w 2302933"/>
              <a:gd name="connsiteY137" fmla="*/ 357607 h 5143499"/>
              <a:gd name="connsiteX138" fmla="*/ 1067103 w 2302933"/>
              <a:gd name="connsiteY138" fmla="*/ 329033 h 5143499"/>
              <a:gd name="connsiteX139" fmla="*/ 1072154 w 2302933"/>
              <a:gd name="connsiteY139" fmla="*/ 316674 h 5143499"/>
              <a:gd name="connsiteX140" fmla="*/ 1088201 w 2302933"/>
              <a:gd name="connsiteY140" fmla="*/ 311521 h 5143499"/>
              <a:gd name="connsiteX141" fmla="*/ 1127844 w 2302933"/>
              <a:gd name="connsiteY141" fmla="*/ 310091 h 5143499"/>
              <a:gd name="connsiteX142" fmla="*/ 1162899 w 2302933"/>
              <a:gd name="connsiteY142" fmla="*/ 311035 h 5143499"/>
              <a:gd name="connsiteX143" fmla="*/ 1177887 w 2302933"/>
              <a:gd name="connsiteY143" fmla="*/ 312951 h 5143499"/>
              <a:gd name="connsiteX144" fmla="*/ 1185191 w 2302933"/>
              <a:gd name="connsiteY144" fmla="*/ 316567 h 5143499"/>
              <a:gd name="connsiteX145" fmla="*/ 1189427 w 2302933"/>
              <a:gd name="connsiteY145" fmla="*/ 335643 h 5143499"/>
              <a:gd name="connsiteX146" fmla="*/ 1207484 w 2302933"/>
              <a:gd name="connsiteY146" fmla="*/ 335643 h 5143499"/>
              <a:gd name="connsiteX147" fmla="*/ 1205366 w 2302933"/>
              <a:gd name="connsiteY147" fmla="*/ 317619 h 5143499"/>
              <a:gd name="connsiteX148" fmla="*/ 1198741 w 2302933"/>
              <a:gd name="connsiteY148" fmla="*/ 306367 h 5143499"/>
              <a:gd name="connsiteX149" fmla="*/ 1178294 w 2302933"/>
              <a:gd name="connsiteY149" fmla="*/ 296734 h 5143499"/>
              <a:gd name="connsiteX150" fmla="*/ 1155296 w 2302933"/>
              <a:gd name="connsiteY150" fmla="*/ 295169 h 5143499"/>
              <a:gd name="connsiteX151" fmla="*/ 1124912 w 2302933"/>
              <a:gd name="connsiteY151" fmla="*/ 294440 h 5143499"/>
              <a:gd name="connsiteX152" fmla="*/ 737278 w 2302933"/>
              <a:gd name="connsiteY152" fmla="*/ 294387 h 5143499"/>
              <a:gd name="connsiteX153" fmla="*/ 683216 w 2302933"/>
              <a:gd name="connsiteY153" fmla="*/ 297166 h 5143499"/>
              <a:gd name="connsiteX154" fmla="*/ 659512 w 2302933"/>
              <a:gd name="connsiteY154" fmla="*/ 316621 h 5143499"/>
              <a:gd name="connsiteX155" fmla="*/ 655683 w 2302933"/>
              <a:gd name="connsiteY155" fmla="*/ 361952 h 5143499"/>
              <a:gd name="connsiteX156" fmla="*/ 660761 w 2302933"/>
              <a:gd name="connsiteY156" fmla="*/ 407040 h 5143499"/>
              <a:gd name="connsiteX157" fmla="*/ 680528 w 2302933"/>
              <a:gd name="connsiteY157" fmla="*/ 422367 h 5143499"/>
              <a:gd name="connsiteX158" fmla="*/ 739966 w 2302933"/>
              <a:gd name="connsiteY158" fmla="*/ 425416 h 5143499"/>
              <a:gd name="connsiteX159" fmla="*/ 787104 w 2302933"/>
              <a:gd name="connsiteY159" fmla="*/ 422744 h 5143499"/>
              <a:gd name="connsiteX160" fmla="*/ 806599 w 2302933"/>
              <a:gd name="connsiteY160" fmla="*/ 404909 h 5143499"/>
              <a:gd name="connsiteX161" fmla="*/ 808717 w 2302933"/>
              <a:gd name="connsiteY161" fmla="*/ 380489 h 5143499"/>
              <a:gd name="connsiteX162" fmla="*/ 791719 w 2302933"/>
              <a:gd name="connsiteY162" fmla="*/ 380489 h 5143499"/>
              <a:gd name="connsiteX163" fmla="*/ 790118 w 2302933"/>
              <a:gd name="connsiteY163" fmla="*/ 399458 h 5143499"/>
              <a:gd name="connsiteX164" fmla="*/ 785230 w 2302933"/>
              <a:gd name="connsiteY164" fmla="*/ 405313 h 5143499"/>
              <a:gd name="connsiteX165" fmla="*/ 774369 w 2302933"/>
              <a:gd name="connsiteY165" fmla="*/ 408228 h 5143499"/>
              <a:gd name="connsiteX166" fmla="*/ 756937 w 2302933"/>
              <a:gd name="connsiteY166" fmla="*/ 409226 h 5143499"/>
              <a:gd name="connsiteX167" fmla="*/ 734807 w 2302933"/>
              <a:gd name="connsiteY167" fmla="*/ 409739 h 5143499"/>
              <a:gd name="connsiteX168" fmla="*/ 692258 w 2302933"/>
              <a:gd name="connsiteY168" fmla="*/ 408201 h 5143499"/>
              <a:gd name="connsiteX169" fmla="*/ 680311 w 2302933"/>
              <a:gd name="connsiteY169" fmla="*/ 404045 h 5143499"/>
              <a:gd name="connsiteX170" fmla="*/ 675451 w 2302933"/>
              <a:gd name="connsiteY170" fmla="*/ 393117 h 5143499"/>
              <a:gd name="connsiteX171" fmla="*/ 674093 w 2302933"/>
              <a:gd name="connsiteY171" fmla="*/ 375659 h 5143499"/>
              <a:gd name="connsiteX172" fmla="*/ 673414 w 2302933"/>
              <a:gd name="connsiteY172" fmla="*/ 354963 h 5143499"/>
              <a:gd name="connsiteX173" fmla="*/ 675179 w 2302933"/>
              <a:gd name="connsiteY173" fmla="*/ 328439 h 5143499"/>
              <a:gd name="connsiteX174" fmla="*/ 680691 w 2302933"/>
              <a:gd name="connsiteY174" fmla="*/ 315838 h 5143499"/>
              <a:gd name="connsiteX175" fmla="*/ 697580 w 2302933"/>
              <a:gd name="connsiteY175" fmla="*/ 311413 h 5143499"/>
              <a:gd name="connsiteX176" fmla="*/ 736382 w 2302933"/>
              <a:gd name="connsiteY176" fmla="*/ 310037 h 5143499"/>
              <a:gd name="connsiteX177" fmla="*/ 781700 w 2302933"/>
              <a:gd name="connsiteY177" fmla="*/ 313949 h 5143499"/>
              <a:gd name="connsiteX178" fmla="*/ 788814 w 2302933"/>
              <a:gd name="connsiteY178" fmla="*/ 320020 h 5143499"/>
              <a:gd name="connsiteX179" fmla="*/ 790633 w 2302933"/>
              <a:gd name="connsiteY179" fmla="*/ 333323 h 5143499"/>
              <a:gd name="connsiteX180" fmla="*/ 790742 w 2302933"/>
              <a:gd name="connsiteY180" fmla="*/ 337802 h 5143499"/>
              <a:gd name="connsiteX181" fmla="*/ 806979 w 2302933"/>
              <a:gd name="connsiteY181" fmla="*/ 337802 h 5143499"/>
              <a:gd name="connsiteX182" fmla="*/ 805350 w 2302933"/>
              <a:gd name="connsiteY182" fmla="*/ 315002 h 5143499"/>
              <a:gd name="connsiteX183" fmla="*/ 798589 w 2302933"/>
              <a:gd name="connsiteY183" fmla="*/ 304073 h 5143499"/>
              <a:gd name="connsiteX184" fmla="*/ 785963 w 2302933"/>
              <a:gd name="connsiteY184" fmla="*/ 297733 h 5143499"/>
              <a:gd name="connsiteX185" fmla="*/ 737278 w 2302933"/>
              <a:gd name="connsiteY185" fmla="*/ 294387 h 5143499"/>
              <a:gd name="connsiteX186" fmla="*/ 562114 w 2302933"/>
              <a:gd name="connsiteY186" fmla="*/ 294333 h 5143499"/>
              <a:gd name="connsiteX187" fmla="*/ 504252 w 2302933"/>
              <a:gd name="connsiteY187" fmla="*/ 296977 h 5143499"/>
              <a:gd name="connsiteX188" fmla="*/ 480547 w 2302933"/>
              <a:gd name="connsiteY188" fmla="*/ 315190 h 5143499"/>
              <a:gd name="connsiteX189" fmla="*/ 476230 w 2302933"/>
              <a:gd name="connsiteY189" fmla="*/ 359362 h 5143499"/>
              <a:gd name="connsiteX190" fmla="*/ 478185 w 2302933"/>
              <a:gd name="connsiteY190" fmla="*/ 396760 h 5143499"/>
              <a:gd name="connsiteX191" fmla="*/ 486005 w 2302933"/>
              <a:gd name="connsiteY191" fmla="*/ 413948 h 5143499"/>
              <a:gd name="connsiteX192" fmla="*/ 496079 w 2302933"/>
              <a:gd name="connsiteY192" fmla="*/ 420829 h 5143499"/>
              <a:gd name="connsiteX193" fmla="*/ 511529 w 2302933"/>
              <a:gd name="connsiteY193" fmla="*/ 423986 h 5143499"/>
              <a:gd name="connsiteX194" fmla="*/ 535206 w 2302933"/>
              <a:gd name="connsiteY194" fmla="*/ 424930 h 5143499"/>
              <a:gd name="connsiteX195" fmla="*/ 568007 w 2302933"/>
              <a:gd name="connsiteY195" fmla="*/ 425416 h 5143499"/>
              <a:gd name="connsiteX196" fmla="*/ 611261 w 2302933"/>
              <a:gd name="connsiteY196" fmla="*/ 423176 h 5143499"/>
              <a:gd name="connsiteX197" fmla="*/ 630214 w 2302933"/>
              <a:gd name="connsiteY197" fmla="*/ 414839 h 5143499"/>
              <a:gd name="connsiteX198" fmla="*/ 638034 w 2302933"/>
              <a:gd name="connsiteY198" fmla="*/ 396760 h 5143499"/>
              <a:gd name="connsiteX199" fmla="*/ 640288 w 2302933"/>
              <a:gd name="connsiteY199" fmla="*/ 360360 h 5143499"/>
              <a:gd name="connsiteX200" fmla="*/ 638848 w 2302933"/>
              <a:gd name="connsiteY200" fmla="*/ 329249 h 5143499"/>
              <a:gd name="connsiteX201" fmla="*/ 635671 w 2302933"/>
              <a:gd name="connsiteY201" fmla="*/ 314138 h 5143499"/>
              <a:gd name="connsiteX202" fmla="*/ 629616 w 2302933"/>
              <a:gd name="connsiteY202" fmla="*/ 304829 h 5143499"/>
              <a:gd name="connsiteX203" fmla="*/ 609496 w 2302933"/>
              <a:gd name="connsiteY203" fmla="*/ 296491 h 5143499"/>
              <a:gd name="connsiteX204" fmla="*/ 562114 w 2302933"/>
              <a:gd name="connsiteY204" fmla="*/ 294333 h 5143499"/>
              <a:gd name="connsiteX205" fmla="*/ 910051 w 2302933"/>
              <a:gd name="connsiteY205" fmla="*/ 294332 h 5143499"/>
              <a:gd name="connsiteX206" fmla="*/ 852216 w 2302933"/>
              <a:gd name="connsiteY206" fmla="*/ 296977 h 5143499"/>
              <a:gd name="connsiteX207" fmla="*/ 828484 w 2302933"/>
              <a:gd name="connsiteY207" fmla="*/ 315190 h 5143499"/>
              <a:gd name="connsiteX208" fmla="*/ 824167 w 2302933"/>
              <a:gd name="connsiteY208" fmla="*/ 359361 h 5143499"/>
              <a:gd name="connsiteX209" fmla="*/ 826122 w 2302933"/>
              <a:gd name="connsiteY209" fmla="*/ 396760 h 5143499"/>
              <a:gd name="connsiteX210" fmla="*/ 833942 w 2302933"/>
              <a:gd name="connsiteY210" fmla="*/ 413948 h 5143499"/>
              <a:gd name="connsiteX211" fmla="*/ 844016 w 2302933"/>
              <a:gd name="connsiteY211" fmla="*/ 420829 h 5143499"/>
              <a:gd name="connsiteX212" fmla="*/ 859466 w 2302933"/>
              <a:gd name="connsiteY212" fmla="*/ 423986 h 5143499"/>
              <a:gd name="connsiteX213" fmla="*/ 883143 w 2302933"/>
              <a:gd name="connsiteY213" fmla="*/ 424930 h 5143499"/>
              <a:gd name="connsiteX214" fmla="*/ 915944 w 2302933"/>
              <a:gd name="connsiteY214" fmla="*/ 425416 h 5143499"/>
              <a:gd name="connsiteX215" fmla="*/ 959198 w 2302933"/>
              <a:gd name="connsiteY215" fmla="*/ 423176 h 5143499"/>
              <a:gd name="connsiteX216" fmla="*/ 978151 w 2302933"/>
              <a:gd name="connsiteY216" fmla="*/ 414838 h 5143499"/>
              <a:gd name="connsiteX217" fmla="*/ 985971 w 2302933"/>
              <a:gd name="connsiteY217" fmla="*/ 396760 h 5143499"/>
              <a:gd name="connsiteX218" fmla="*/ 988225 w 2302933"/>
              <a:gd name="connsiteY218" fmla="*/ 360360 h 5143499"/>
              <a:gd name="connsiteX219" fmla="*/ 986785 w 2302933"/>
              <a:gd name="connsiteY219" fmla="*/ 329248 h 5143499"/>
              <a:gd name="connsiteX220" fmla="*/ 983608 w 2302933"/>
              <a:gd name="connsiteY220" fmla="*/ 314138 h 5143499"/>
              <a:gd name="connsiteX221" fmla="*/ 977553 w 2302933"/>
              <a:gd name="connsiteY221" fmla="*/ 304829 h 5143499"/>
              <a:gd name="connsiteX222" fmla="*/ 957433 w 2302933"/>
              <a:gd name="connsiteY222" fmla="*/ 296491 h 5143499"/>
              <a:gd name="connsiteX223" fmla="*/ 910051 w 2302933"/>
              <a:gd name="connsiteY223" fmla="*/ 294332 h 5143499"/>
              <a:gd name="connsiteX224" fmla="*/ 1437902 w 2302933"/>
              <a:gd name="connsiteY224" fmla="*/ 294332 h 5143499"/>
              <a:gd name="connsiteX225" fmla="*/ 1380067 w 2302933"/>
              <a:gd name="connsiteY225" fmla="*/ 296977 h 5143499"/>
              <a:gd name="connsiteX226" fmla="*/ 1356335 w 2302933"/>
              <a:gd name="connsiteY226" fmla="*/ 315190 h 5143499"/>
              <a:gd name="connsiteX227" fmla="*/ 1352018 w 2302933"/>
              <a:gd name="connsiteY227" fmla="*/ 359361 h 5143499"/>
              <a:gd name="connsiteX228" fmla="*/ 1353973 w 2302933"/>
              <a:gd name="connsiteY228" fmla="*/ 396759 h 5143499"/>
              <a:gd name="connsiteX229" fmla="*/ 1361793 w 2302933"/>
              <a:gd name="connsiteY229" fmla="*/ 413948 h 5143499"/>
              <a:gd name="connsiteX230" fmla="*/ 1371867 w 2302933"/>
              <a:gd name="connsiteY230" fmla="*/ 420828 h 5143499"/>
              <a:gd name="connsiteX231" fmla="*/ 1387317 w 2302933"/>
              <a:gd name="connsiteY231" fmla="*/ 423985 h 5143499"/>
              <a:gd name="connsiteX232" fmla="*/ 1410994 w 2302933"/>
              <a:gd name="connsiteY232" fmla="*/ 424930 h 5143499"/>
              <a:gd name="connsiteX233" fmla="*/ 1443795 w 2302933"/>
              <a:gd name="connsiteY233" fmla="*/ 425416 h 5143499"/>
              <a:gd name="connsiteX234" fmla="*/ 1487049 w 2302933"/>
              <a:gd name="connsiteY234" fmla="*/ 423176 h 5143499"/>
              <a:gd name="connsiteX235" fmla="*/ 1506002 w 2302933"/>
              <a:gd name="connsiteY235" fmla="*/ 414838 h 5143499"/>
              <a:gd name="connsiteX236" fmla="*/ 1513822 w 2302933"/>
              <a:gd name="connsiteY236" fmla="*/ 396759 h 5143499"/>
              <a:gd name="connsiteX237" fmla="*/ 1516075 w 2302933"/>
              <a:gd name="connsiteY237" fmla="*/ 360360 h 5143499"/>
              <a:gd name="connsiteX238" fmla="*/ 1514636 w 2302933"/>
              <a:gd name="connsiteY238" fmla="*/ 329248 h 5143499"/>
              <a:gd name="connsiteX239" fmla="*/ 1511459 w 2302933"/>
              <a:gd name="connsiteY239" fmla="*/ 314138 h 5143499"/>
              <a:gd name="connsiteX240" fmla="*/ 1505404 w 2302933"/>
              <a:gd name="connsiteY240" fmla="*/ 304829 h 5143499"/>
              <a:gd name="connsiteX241" fmla="*/ 1485284 w 2302933"/>
              <a:gd name="connsiteY241" fmla="*/ 296491 h 5143499"/>
              <a:gd name="connsiteX242" fmla="*/ 1437902 w 2302933"/>
              <a:gd name="connsiteY242" fmla="*/ 294332 h 5143499"/>
              <a:gd name="connsiteX243" fmla="*/ 0 w 2302933"/>
              <a:gd name="connsiteY243" fmla="*/ 0 h 5143499"/>
              <a:gd name="connsiteX244" fmla="*/ 2297289 w 2302933"/>
              <a:gd name="connsiteY244" fmla="*/ 11289 h 5143499"/>
              <a:gd name="connsiteX245" fmla="*/ 2302933 w 2302933"/>
              <a:gd name="connsiteY245" fmla="*/ 5143499 h 5143499"/>
              <a:gd name="connsiteX246" fmla="*/ 0 w 2302933"/>
              <a:gd name="connsiteY246" fmla="*/ 5143499 h 5143499"/>
              <a:gd name="connsiteX247" fmla="*/ 0 w 2302933"/>
              <a:gd name="connsiteY247" fmla="*/ 0 h 5143499"/>
              <a:gd name="connsiteX0" fmla="*/ 1548904 w 2302933"/>
              <a:gd name="connsiteY0" fmla="*/ 372021 h 5149143"/>
              <a:gd name="connsiteX1" fmla="*/ 1618416 w 2302933"/>
              <a:gd name="connsiteY1" fmla="*/ 372021 h 5149143"/>
              <a:gd name="connsiteX2" fmla="*/ 1650158 w 2302933"/>
              <a:gd name="connsiteY2" fmla="*/ 372965 h 5149143"/>
              <a:gd name="connsiteX3" fmla="*/ 1659227 w 2302933"/>
              <a:gd name="connsiteY3" fmla="*/ 376392 h 5149143"/>
              <a:gd name="connsiteX4" fmla="*/ 1664901 w 2302933"/>
              <a:gd name="connsiteY4" fmla="*/ 393769 h 5149143"/>
              <a:gd name="connsiteX5" fmla="*/ 1659824 w 2302933"/>
              <a:gd name="connsiteY5" fmla="*/ 410471 h 5149143"/>
              <a:gd name="connsiteX6" fmla="*/ 1647442 w 2302933"/>
              <a:gd name="connsiteY6" fmla="*/ 414708 h 5149143"/>
              <a:gd name="connsiteX7" fmla="*/ 1618443 w 2302933"/>
              <a:gd name="connsiteY7" fmla="*/ 415814 h 5149143"/>
              <a:gd name="connsiteX8" fmla="*/ 1548932 w 2302933"/>
              <a:gd name="connsiteY8" fmla="*/ 415814 h 5149143"/>
              <a:gd name="connsiteX9" fmla="*/ 1548904 w 2302933"/>
              <a:gd name="connsiteY9" fmla="*/ 415814 h 5149143"/>
              <a:gd name="connsiteX10" fmla="*/ 1548904 w 2302933"/>
              <a:gd name="connsiteY10" fmla="*/ 372021 h 5149143"/>
              <a:gd name="connsiteX11" fmla="*/ 1548877 w 2302933"/>
              <a:gd name="connsiteY11" fmla="*/ 316112 h 5149143"/>
              <a:gd name="connsiteX12" fmla="*/ 1618389 w 2302933"/>
              <a:gd name="connsiteY12" fmla="*/ 316112 h 5149143"/>
              <a:gd name="connsiteX13" fmla="*/ 1646438 w 2302933"/>
              <a:gd name="connsiteY13" fmla="*/ 317164 h 5149143"/>
              <a:gd name="connsiteX14" fmla="*/ 1654611 w 2302933"/>
              <a:gd name="connsiteY14" fmla="*/ 320213 h 5149143"/>
              <a:gd name="connsiteX15" fmla="*/ 1659715 w 2302933"/>
              <a:gd name="connsiteY15" fmla="*/ 336430 h 5149143"/>
              <a:gd name="connsiteX16" fmla="*/ 1652330 w 2302933"/>
              <a:gd name="connsiteY16" fmla="*/ 353510 h 5149143"/>
              <a:gd name="connsiteX17" fmla="*/ 1642338 w 2302933"/>
              <a:gd name="connsiteY17" fmla="*/ 356127 h 5149143"/>
              <a:gd name="connsiteX18" fmla="*/ 1618443 w 2302933"/>
              <a:gd name="connsiteY18" fmla="*/ 356748 h 5149143"/>
              <a:gd name="connsiteX19" fmla="*/ 1548932 w 2302933"/>
              <a:gd name="connsiteY19" fmla="*/ 356748 h 5149143"/>
              <a:gd name="connsiteX20" fmla="*/ 1548877 w 2302933"/>
              <a:gd name="connsiteY20" fmla="*/ 356748 h 5149143"/>
              <a:gd name="connsiteX21" fmla="*/ 1548877 w 2302933"/>
              <a:gd name="connsiteY21" fmla="*/ 316112 h 5149143"/>
              <a:gd name="connsiteX22" fmla="*/ 1772589 w 2302933"/>
              <a:gd name="connsiteY22" fmla="*/ 316085 h 5149143"/>
              <a:gd name="connsiteX23" fmla="*/ 1779595 w 2302933"/>
              <a:gd name="connsiteY23" fmla="*/ 316085 h 5149143"/>
              <a:gd name="connsiteX24" fmla="*/ 1820405 w 2302933"/>
              <a:gd name="connsiteY24" fmla="*/ 388318 h 5149143"/>
              <a:gd name="connsiteX25" fmla="*/ 1731208 w 2302933"/>
              <a:gd name="connsiteY25" fmla="*/ 388318 h 5149143"/>
              <a:gd name="connsiteX26" fmla="*/ 1772589 w 2302933"/>
              <a:gd name="connsiteY26" fmla="*/ 316085 h 5149143"/>
              <a:gd name="connsiteX27" fmla="*/ 552014 w 2302933"/>
              <a:gd name="connsiteY27" fmla="*/ 315600 h 5149143"/>
              <a:gd name="connsiteX28" fmla="*/ 588561 w 2302933"/>
              <a:gd name="connsiteY28" fmla="*/ 315978 h 5149143"/>
              <a:gd name="connsiteX29" fmla="*/ 605640 w 2302933"/>
              <a:gd name="connsiteY29" fmla="*/ 317462 h 5149143"/>
              <a:gd name="connsiteX30" fmla="*/ 620520 w 2302933"/>
              <a:gd name="connsiteY30" fmla="*/ 330144 h 5149143"/>
              <a:gd name="connsiteX31" fmla="*/ 622448 w 2302933"/>
              <a:gd name="connsiteY31" fmla="*/ 366301 h 5149143"/>
              <a:gd name="connsiteX32" fmla="*/ 620249 w 2302933"/>
              <a:gd name="connsiteY32" fmla="*/ 399517 h 5149143"/>
              <a:gd name="connsiteX33" fmla="*/ 606808 w 2302933"/>
              <a:gd name="connsiteY33" fmla="*/ 412792 h 5149143"/>
              <a:gd name="connsiteX34" fmla="*/ 560730 w 2302933"/>
              <a:gd name="connsiteY34" fmla="*/ 415383 h 5149143"/>
              <a:gd name="connsiteX35" fmla="*/ 521657 w 2302933"/>
              <a:gd name="connsiteY35" fmla="*/ 414250 h 5149143"/>
              <a:gd name="connsiteX36" fmla="*/ 506777 w 2302933"/>
              <a:gd name="connsiteY36" fmla="*/ 412334 h 5149143"/>
              <a:gd name="connsiteX37" fmla="*/ 499582 w 2302933"/>
              <a:gd name="connsiteY37" fmla="*/ 408313 h 5149143"/>
              <a:gd name="connsiteX38" fmla="*/ 495210 w 2302933"/>
              <a:gd name="connsiteY38" fmla="*/ 395092 h 5149143"/>
              <a:gd name="connsiteX39" fmla="*/ 494015 w 2302933"/>
              <a:gd name="connsiteY39" fmla="*/ 363656 h 5149143"/>
              <a:gd name="connsiteX40" fmla="*/ 496215 w 2302933"/>
              <a:gd name="connsiteY40" fmla="*/ 331790 h 5149143"/>
              <a:gd name="connsiteX41" fmla="*/ 500885 w 2302933"/>
              <a:gd name="connsiteY41" fmla="*/ 322022 h 5149143"/>
              <a:gd name="connsiteX42" fmla="*/ 511692 w 2302933"/>
              <a:gd name="connsiteY42" fmla="*/ 317785 h 5149143"/>
              <a:gd name="connsiteX43" fmla="*/ 552014 w 2302933"/>
              <a:gd name="connsiteY43" fmla="*/ 315600 h 5149143"/>
              <a:gd name="connsiteX44" fmla="*/ 899978 w 2302933"/>
              <a:gd name="connsiteY44" fmla="*/ 315600 h 5149143"/>
              <a:gd name="connsiteX45" fmla="*/ 936553 w 2302933"/>
              <a:gd name="connsiteY45" fmla="*/ 315977 h 5149143"/>
              <a:gd name="connsiteX46" fmla="*/ 953632 w 2302933"/>
              <a:gd name="connsiteY46" fmla="*/ 317461 h 5149143"/>
              <a:gd name="connsiteX47" fmla="*/ 968512 w 2302933"/>
              <a:gd name="connsiteY47" fmla="*/ 330143 h 5149143"/>
              <a:gd name="connsiteX48" fmla="*/ 970439 w 2302933"/>
              <a:gd name="connsiteY48" fmla="*/ 366301 h 5149143"/>
              <a:gd name="connsiteX49" fmla="*/ 968240 w 2302933"/>
              <a:gd name="connsiteY49" fmla="*/ 399517 h 5149143"/>
              <a:gd name="connsiteX50" fmla="*/ 954799 w 2302933"/>
              <a:gd name="connsiteY50" fmla="*/ 412792 h 5149143"/>
              <a:gd name="connsiteX51" fmla="*/ 908721 w 2302933"/>
              <a:gd name="connsiteY51" fmla="*/ 415383 h 5149143"/>
              <a:gd name="connsiteX52" fmla="*/ 869648 w 2302933"/>
              <a:gd name="connsiteY52" fmla="*/ 414249 h 5149143"/>
              <a:gd name="connsiteX53" fmla="*/ 854768 w 2302933"/>
              <a:gd name="connsiteY53" fmla="*/ 412334 h 5149143"/>
              <a:gd name="connsiteX54" fmla="*/ 847573 w 2302933"/>
              <a:gd name="connsiteY54" fmla="*/ 408313 h 5149143"/>
              <a:gd name="connsiteX55" fmla="*/ 843201 w 2302933"/>
              <a:gd name="connsiteY55" fmla="*/ 395091 h 5149143"/>
              <a:gd name="connsiteX56" fmla="*/ 842007 w 2302933"/>
              <a:gd name="connsiteY56" fmla="*/ 363656 h 5149143"/>
              <a:gd name="connsiteX57" fmla="*/ 844206 w 2302933"/>
              <a:gd name="connsiteY57" fmla="*/ 331789 h 5149143"/>
              <a:gd name="connsiteX58" fmla="*/ 848849 w 2302933"/>
              <a:gd name="connsiteY58" fmla="*/ 322022 h 5149143"/>
              <a:gd name="connsiteX59" fmla="*/ 859656 w 2302933"/>
              <a:gd name="connsiteY59" fmla="*/ 317785 h 5149143"/>
              <a:gd name="connsiteX60" fmla="*/ 899978 w 2302933"/>
              <a:gd name="connsiteY60" fmla="*/ 315600 h 5149143"/>
              <a:gd name="connsiteX61" fmla="*/ 1427802 w 2302933"/>
              <a:gd name="connsiteY61" fmla="*/ 315600 h 5149143"/>
              <a:gd name="connsiteX62" fmla="*/ 1464377 w 2302933"/>
              <a:gd name="connsiteY62" fmla="*/ 315977 h 5149143"/>
              <a:gd name="connsiteX63" fmla="*/ 1481456 w 2302933"/>
              <a:gd name="connsiteY63" fmla="*/ 317461 h 5149143"/>
              <a:gd name="connsiteX64" fmla="*/ 1496335 w 2302933"/>
              <a:gd name="connsiteY64" fmla="*/ 330143 h 5149143"/>
              <a:gd name="connsiteX65" fmla="*/ 1498263 w 2302933"/>
              <a:gd name="connsiteY65" fmla="*/ 366300 h 5149143"/>
              <a:gd name="connsiteX66" fmla="*/ 1496064 w 2302933"/>
              <a:gd name="connsiteY66" fmla="*/ 399516 h 5149143"/>
              <a:gd name="connsiteX67" fmla="*/ 1482623 w 2302933"/>
              <a:gd name="connsiteY67" fmla="*/ 412792 h 5149143"/>
              <a:gd name="connsiteX68" fmla="*/ 1436545 w 2302933"/>
              <a:gd name="connsiteY68" fmla="*/ 415382 h 5149143"/>
              <a:gd name="connsiteX69" fmla="*/ 1397472 w 2302933"/>
              <a:gd name="connsiteY69" fmla="*/ 414249 h 5149143"/>
              <a:gd name="connsiteX70" fmla="*/ 1382592 w 2302933"/>
              <a:gd name="connsiteY70" fmla="*/ 412333 h 5149143"/>
              <a:gd name="connsiteX71" fmla="*/ 1375397 w 2302933"/>
              <a:gd name="connsiteY71" fmla="*/ 408313 h 5149143"/>
              <a:gd name="connsiteX72" fmla="*/ 1371025 w 2302933"/>
              <a:gd name="connsiteY72" fmla="*/ 395091 h 5149143"/>
              <a:gd name="connsiteX73" fmla="*/ 1369831 w 2302933"/>
              <a:gd name="connsiteY73" fmla="*/ 363656 h 5149143"/>
              <a:gd name="connsiteX74" fmla="*/ 1372030 w 2302933"/>
              <a:gd name="connsiteY74" fmla="*/ 331789 h 5149143"/>
              <a:gd name="connsiteX75" fmla="*/ 1376673 w 2302933"/>
              <a:gd name="connsiteY75" fmla="*/ 322021 h 5149143"/>
              <a:gd name="connsiteX76" fmla="*/ 1387480 w 2302933"/>
              <a:gd name="connsiteY76" fmla="*/ 317785 h 5149143"/>
              <a:gd name="connsiteX77" fmla="*/ 1427802 w 2302933"/>
              <a:gd name="connsiteY77" fmla="*/ 315600 h 5149143"/>
              <a:gd name="connsiteX78" fmla="*/ 1223721 w 2302933"/>
              <a:gd name="connsiteY78" fmla="*/ 300812 h 5149143"/>
              <a:gd name="connsiteX79" fmla="*/ 1223721 w 2302933"/>
              <a:gd name="connsiteY79" fmla="*/ 431059 h 5149143"/>
              <a:gd name="connsiteX80" fmla="*/ 1344714 w 2302933"/>
              <a:gd name="connsiteY80" fmla="*/ 431059 h 5149143"/>
              <a:gd name="connsiteX81" fmla="*/ 1344714 w 2302933"/>
              <a:gd name="connsiteY81" fmla="*/ 415787 h 5149143"/>
              <a:gd name="connsiteX82" fmla="*/ 1241208 w 2302933"/>
              <a:gd name="connsiteY82" fmla="*/ 415787 h 5149143"/>
              <a:gd name="connsiteX83" fmla="*/ 1241208 w 2302933"/>
              <a:gd name="connsiteY83" fmla="*/ 300812 h 5149143"/>
              <a:gd name="connsiteX84" fmla="*/ 1223721 w 2302933"/>
              <a:gd name="connsiteY84" fmla="*/ 300812 h 5149143"/>
              <a:gd name="connsiteX85" fmla="*/ 1531445 w 2302933"/>
              <a:gd name="connsiteY85" fmla="*/ 300812 h 5149143"/>
              <a:gd name="connsiteX86" fmla="*/ 1531445 w 2302933"/>
              <a:gd name="connsiteY86" fmla="*/ 431059 h 5149143"/>
              <a:gd name="connsiteX87" fmla="*/ 1618443 w 2302933"/>
              <a:gd name="connsiteY87" fmla="*/ 431059 h 5149143"/>
              <a:gd name="connsiteX88" fmla="*/ 1645895 w 2302933"/>
              <a:gd name="connsiteY88" fmla="*/ 430196 h 5149143"/>
              <a:gd name="connsiteX89" fmla="*/ 1664956 w 2302933"/>
              <a:gd name="connsiteY89" fmla="*/ 427228 h 5149143"/>
              <a:gd name="connsiteX90" fmla="*/ 1675573 w 2302933"/>
              <a:gd name="connsiteY90" fmla="*/ 420941 h 5149143"/>
              <a:gd name="connsiteX91" fmla="*/ 1682768 w 2302933"/>
              <a:gd name="connsiteY91" fmla="*/ 394039 h 5149143"/>
              <a:gd name="connsiteX92" fmla="*/ 1677908 w 2302933"/>
              <a:gd name="connsiteY92" fmla="*/ 371562 h 5149143"/>
              <a:gd name="connsiteX93" fmla="*/ 1661344 w 2302933"/>
              <a:gd name="connsiteY93" fmla="*/ 362549 h 5149143"/>
              <a:gd name="connsiteX94" fmla="*/ 1674025 w 2302933"/>
              <a:gd name="connsiteY94" fmla="*/ 353105 h 5149143"/>
              <a:gd name="connsiteX95" fmla="*/ 1677582 w 2302933"/>
              <a:gd name="connsiteY95" fmla="*/ 334217 h 5149143"/>
              <a:gd name="connsiteX96" fmla="*/ 1673943 w 2302933"/>
              <a:gd name="connsiteY96" fmla="*/ 316085 h 5149143"/>
              <a:gd name="connsiteX97" fmla="*/ 1648203 w 2302933"/>
              <a:gd name="connsiteY97" fmla="*/ 301676 h 5149143"/>
              <a:gd name="connsiteX98" fmla="*/ 1618443 w 2302933"/>
              <a:gd name="connsiteY98" fmla="*/ 300812 h 5149143"/>
              <a:gd name="connsiteX99" fmla="*/ 1531445 w 2302933"/>
              <a:gd name="connsiteY99" fmla="*/ 300812 h 5149143"/>
              <a:gd name="connsiteX100" fmla="*/ 1761646 w 2302933"/>
              <a:gd name="connsiteY100" fmla="*/ 300812 h 5149143"/>
              <a:gd name="connsiteX101" fmla="*/ 1687329 w 2302933"/>
              <a:gd name="connsiteY101" fmla="*/ 431059 h 5149143"/>
              <a:gd name="connsiteX102" fmla="*/ 1707096 w 2302933"/>
              <a:gd name="connsiteY102" fmla="*/ 431059 h 5149143"/>
              <a:gd name="connsiteX103" fmla="*/ 1722736 w 2302933"/>
              <a:gd name="connsiteY103" fmla="*/ 403590 h 5149143"/>
              <a:gd name="connsiteX104" fmla="*/ 1828741 w 2302933"/>
              <a:gd name="connsiteY104" fmla="*/ 403590 h 5149143"/>
              <a:gd name="connsiteX105" fmla="*/ 1844300 w 2302933"/>
              <a:gd name="connsiteY105" fmla="*/ 431059 h 5149143"/>
              <a:gd name="connsiteX106" fmla="*/ 1863714 w 2302933"/>
              <a:gd name="connsiteY106" fmla="*/ 431059 h 5149143"/>
              <a:gd name="connsiteX107" fmla="*/ 1789587 w 2302933"/>
              <a:gd name="connsiteY107" fmla="*/ 300812 h 5149143"/>
              <a:gd name="connsiteX108" fmla="*/ 1761646 w 2302933"/>
              <a:gd name="connsiteY108" fmla="*/ 300812 h 5149143"/>
              <a:gd name="connsiteX109" fmla="*/ 1879083 w 2302933"/>
              <a:gd name="connsiteY109" fmla="*/ 300812 h 5149143"/>
              <a:gd name="connsiteX110" fmla="*/ 1879083 w 2302933"/>
              <a:gd name="connsiteY110" fmla="*/ 431059 h 5149143"/>
              <a:gd name="connsiteX111" fmla="*/ 2000076 w 2302933"/>
              <a:gd name="connsiteY111" fmla="*/ 431059 h 5149143"/>
              <a:gd name="connsiteX112" fmla="*/ 2000076 w 2302933"/>
              <a:gd name="connsiteY112" fmla="*/ 415787 h 5149143"/>
              <a:gd name="connsiteX113" fmla="*/ 1896570 w 2302933"/>
              <a:gd name="connsiteY113" fmla="*/ 415787 h 5149143"/>
              <a:gd name="connsiteX114" fmla="*/ 1896570 w 2302933"/>
              <a:gd name="connsiteY114" fmla="*/ 300812 h 5149143"/>
              <a:gd name="connsiteX115" fmla="*/ 1879083 w 2302933"/>
              <a:gd name="connsiteY115" fmla="*/ 300812 h 5149143"/>
              <a:gd name="connsiteX116" fmla="*/ 1124912 w 2302933"/>
              <a:gd name="connsiteY116" fmla="*/ 300084 h 5149143"/>
              <a:gd name="connsiteX117" fmla="*/ 1069656 w 2302933"/>
              <a:gd name="connsiteY117" fmla="*/ 304564 h 5149143"/>
              <a:gd name="connsiteX118" fmla="*/ 1051844 w 2302933"/>
              <a:gd name="connsiteY118" fmla="*/ 323452 h 5149143"/>
              <a:gd name="connsiteX119" fmla="*/ 1047906 w 2302933"/>
              <a:gd name="connsiteY119" fmla="*/ 365734 h 5149143"/>
              <a:gd name="connsiteX120" fmla="*/ 1055102 w 2302933"/>
              <a:gd name="connsiteY120" fmla="*/ 416111 h 5149143"/>
              <a:gd name="connsiteX121" fmla="*/ 1075928 w 2302933"/>
              <a:gd name="connsiteY121" fmla="*/ 428523 h 5149143"/>
              <a:gd name="connsiteX122" fmla="*/ 1132297 w 2302933"/>
              <a:gd name="connsiteY122" fmla="*/ 431087 h 5149143"/>
              <a:gd name="connsiteX123" fmla="*/ 1186739 w 2302933"/>
              <a:gd name="connsiteY123" fmla="*/ 427174 h 5149143"/>
              <a:gd name="connsiteX124" fmla="*/ 1199990 w 2302933"/>
              <a:gd name="connsiteY124" fmla="*/ 419160 h 5149143"/>
              <a:gd name="connsiteX125" fmla="*/ 1206316 w 2302933"/>
              <a:gd name="connsiteY125" fmla="*/ 404077 h 5149143"/>
              <a:gd name="connsiteX126" fmla="*/ 1208326 w 2302933"/>
              <a:gd name="connsiteY126" fmla="*/ 364763 h 5149143"/>
              <a:gd name="connsiteX127" fmla="*/ 1122387 w 2302933"/>
              <a:gd name="connsiteY127" fmla="*/ 364763 h 5149143"/>
              <a:gd name="connsiteX128" fmla="*/ 1122359 w 2302933"/>
              <a:gd name="connsiteY128" fmla="*/ 364763 h 5149143"/>
              <a:gd name="connsiteX129" fmla="*/ 1122359 w 2302933"/>
              <a:gd name="connsiteY129" fmla="*/ 380008 h 5149143"/>
              <a:gd name="connsiteX130" fmla="*/ 1190731 w 2302933"/>
              <a:gd name="connsiteY130" fmla="*/ 380008 h 5149143"/>
              <a:gd name="connsiteX131" fmla="*/ 1187608 w 2302933"/>
              <a:gd name="connsiteY131" fmla="*/ 406020 h 5149143"/>
              <a:gd name="connsiteX132" fmla="*/ 1174412 w 2302933"/>
              <a:gd name="connsiteY132" fmla="*/ 413521 h 5149143"/>
              <a:gd name="connsiteX133" fmla="*/ 1138977 w 2302933"/>
              <a:gd name="connsiteY133" fmla="*/ 415437 h 5149143"/>
              <a:gd name="connsiteX134" fmla="*/ 1082716 w 2302933"/>
              <a:gd name="connsiteY134" fmla="*/ 413440 h 5149143"/>
              <a:gd name="connsiteX135" fmla="*/ 1072914 w 2302933"/>
              <a:gd name="connsiteY135" fmla="*/ 409770 h 5149143"/>
              <a:gd name="connsiteX136" fmla="*/ 1068108 w 2302933"/>
              <a:gd name="connsiteY136" fmla="*/ 401702 h 5149143"/>
              <a:gd name="connsiteX137" fmla="*/ 1065719 w 2302933"/>
              <a:gd name="connsiteY137" fmla="*/ 363251 h 5149143"/>
              <a:gd name="connsiteX138" fmla="*/ 1067103 w 2302933"/>
              <a:gd name="connsiteY138" fmla="*/ 334677 h 5149143"/>
              <a:gd name="connsiteX139" fmla="*/ 1072154 w 2302933"/>
              <a:gd name="connsiteY139" fmla="*/ 322318 h 5149143"/>
              <a:gd name="connsiteX140" fmla="*/ 1088201 w 2302933"/>
              <a:gd name="connsiteY140" fmla="*/ 317165 h 5149143"/>
              <a:gd name="connsiteX141" fmla="*/ 1127844 w 2302933"/>
              <a:gd name="connsiteY141" fmla="*/ 315735 h 5149143"/>
              <a:gd name="connsiteX142" fmla="*/ 1162899 w 2302933"/>
              <a:gd name="connsiteY142" fmla="*/ 316679 h 5149143"/>
              <a:gd name="connsiteX143" fmla="*/ 1177887 w 2302933"/>
              <a:gd name="connsiteY143" fmla="*/ 318595 h 5149143"/>
              <a:gd name="connsiteX144" fmla="*/ 1185191 w 2302933"/>
              <a:gd name="connsiteY144" fmla="*/ 322211 h 5149143"/>
              <a:gd name="connsiteX145" fmla="*/ 1189427 w 2302933"/>
              <a:gd name="connsiteY145" fmla="*/ 341287 h 5149143"/>
              <a:gd name="connsiteX146" fmla="*/ 1207484 w 2302933"/>
              <a:gd name="connsiteY146" fmla="*/ 341287 h 5149143"/>
              <a:gd name="connsiteX147" fmla="*/ 1205366 w 2302933"/>
              <a:gd name="connsiteY147" fmla="*/ 323263 h 5149143"/>
              <a:gd name="connsiteX148" fmla="*/ 1198741 w 2302933"/>
              <a:gd name="connsiteY148" fmla="*/ 312011 h 5149143"/>
              <a:gd name="connsiteX149" fmla="*/ 1178294 w 2302933"/>
              <a:gd name="connsiteY149" fmla="*/ 302378 h 5149143"/>
              <a:gd name="connsiteX150" fmla="*/ 1155296 w 2302933"/>
              <a:gd name="connsiteY150" fmla="*/ 300813 h 5149143"/>
              <a:gd name="connsiteX151" fmla="*/ 1124912 w 2302933"/>
              <a:gd name="connsiteY151" fmla="*/ 300084 h 5149143"/>
              <a:gd name="connsiteX152" fmla="*/ 737278 w 2302933"/>
              <a:gd name="connsiteY152" fmla="*/ 300031 h 5149143"/>
              <a:gd name="connsiteX153" fmla="*/ 683216 w 2302933"/>
              <a:gd name="connsiteY153" fmla="*/ 302810 h 5149143"/>
              <a:gd name="connsiteX154" fmla="*/ 659512 w 2302933"/>
              <a:gd name="connsiteY154" fmla="*/ 322265 h 5149143"/>
              <a:gd name="connsiteX155" fmla="*/ 655683 w 2302933"/>
              <a:gd name="connsiteY155" fmla="*/ 367596 h 5149143"/>
              <a:gd name="connsiteX156" fmla="*/ 660761 w 2302933"/>
              <a:gd name="connsiteY156" fmla="*/ 412684 h 5149143"/>
              <a:gd name="connsiteX157" fmla="*/ 680528 w 2302933"/>
              <a:gd name="connsiteY157" fmla="*/ 428011 h 5149143"/>
              <a:gd name="connsiteX158" fmla="*/ 739966 w 2302933"/>
              <a:gd name="connsiteY158" fmla="*/ 431060 h 5149143"/>
              <a:gd name="connsiteX159" fmla="*/ 787104 w 2302933"/>
              <a:gd name="connsiteY159" fmla="*/ 428388 h 5149143"/>
              <a:gd name="connsiteX160" fmla="*/ 806599 w 2302933"/>
              <a:gd name="connsiteY160" fmla="*/ 410553 h 5149143"/>
              <a:gd name="connsiteX161" fmla="*/ 808717 w 2302933"/>
              <a:gd name="connsiteY161" fmla="*/ 386133 h 5149143"/>
              <a:gd name="connsiteX162" fmla="*/ 791719 w 2302933"/>
              <a:gd name="connsiteY162" fmla="*/ 386133 h 5149143"/>
              <a:gd name="connsiteX163" fmla="*/ 790118 w 2302933"/>
              <a:gd name="connsiteY163" fmla="*/ 405102 h 5149143"/>
              <a:gd name="connsiteX164" fmla="*/ 785230 w 2302933"/>
              <a:gd name="connsiteY164" fmla="*/ 410957 h 5149143"/>
              <a:gd name="connsiteX165" fmla="*/ 774369 w 2302933"/>
              <a:gd name="connsiteY165" fmla="*/ 413872 h 5149143"/>
              <a:gd name="connsiteX166" fmla="*/ 756937 w 2302933"/>
              <a:gd name="connsiteY166" fmla="*/ 414870 h 5149143"/>
              <a:gd name="connsiteX167" fmla="*/ 734807 w 2302933"/>
              <a:gd name="connsiteY167" fmla="*/ 415383 h 5149143"/>
              <a:gd name="connsiteX168" fmla="*/ 692258 w 2302933"/>
              <a:gd name="connsiteY168" fmla="*/ 413845 h 5149143"/>
              <a:gd name="connsiteX169" fmla="*/ 680311 w 2302933"/>
              <a:gd name="connsiteY169" fmla="*/ 409689 h 5149143"/>
              <a:gd name="connsiteX170" fmla="*/ 675451 w 2302933"/>
              <a:gd name="connsiteY170" fmla="*/ 398761 h 5149143"/>
              <a:gd name="connsiteX171" fmla="*/ 674093 w 2302933"/>
              <a:gd name="connsiteY171" fmla="*/ 381303 h 5149143"/>
              <a:gd name="connsiteX172" fmla="*/ 673414 w 2302933"/>
              <a:gd name="connsiteY172" fmla="*/ 360607 h 5149143"/>
              <a:gd name="connsiteX173" fmla="*/ 675179 w 2302933"/>
              <a:gd name="connsiteY173" fmla="*/ 334083 h 5149143"/>
              <a:gd name="connsiteX174" fmla="*/ 680691 w 2302933"/>
              <a:gd name="connsiteY174" fmla="*/ 321482 h 5149143"/>
              <a:gd name="connsiteX175" fmla="*/ 697580 w 2302933"/>
              <a:gd name="connsiteY175" fmla="*/ 317057 h 5149143"/>
              <a:gd name="connsiteX176" fmla="*/ 736382 w 2302933"/>
              <a:gd name="connsiteY176" fmla="*/ 315681 h 5149143"/>
              <a:gd name="connsiteX177" fmla="*/ 781700 w 2302933"/>
              <a:gd name="connsiteY177" fmla="*/ 319593 h 5149143"/>
              <a:gd name="connsiteX178" fmla="*/ 788814 w 2302933"/>
              <a:gd name="connsiteY178" fmla="*/ 325664 h 5149143"/>
              <a:gd name="connsiteX179" fmla="*/ 790633 w 2302933"/>
              <a:gd name="connsiteY179" fmla="*/ 338967 h 5149143"/>
              <a:gd name="connsiteX180" fmla="*/ 790742 w 2302933"/>
              <a:gd name="connsiteY180" fmla="*/ 343446 h 5149143"/>
              <a:gd name="connsiteX181" fmla="*/ 806979 w 2302933"/>
              <a:gd name="connsiteY181" fmla="*/ 343446 h 5149143"/>
              <a:gd name="connsiteX182" fmla="*/ 805350 w 2302933"/>
              <a:gd name="connsiteY182" fmla="*/ 320646 h 5149143"/>
              <a:gd name="connsiteX183" fmla="*/ 798589 w 2302933"/>
              <a:gd name="connsiteY183" fmla="*/ 309717 h 5149143"/>
              <a:gd name="connsiteX184" fmla="*/ 785963 w 2302933"/>
              <a:gd name="connsiteY184" fmla="*/ 303377 h 5149143"/>
              <a:gd name="connsiteX185" fmla="*/ 737278 w 2302933"/>
              <a:gd name="connsiteY185" fmla="*/ 300031 h 5149143"/>
              <a:gd name="connsiteX186" fmla="*/ 562114 w 2302933"/>
              <a:gd name="connsiteY186" fmla="*/ 299977 h 5149143"/>
              <a:gd name="connsiteX187" fmla="*/ 504252 w 2302933"/>
              <a:gd name="connsiteY187" fmla="*/ 302621 h 5149143"/>
              <a:gd name="connsiteX188" fmla="*/ 480547 w 2302933"/>
              <a:gd name="connsiteY188" fmla="*/ 320834 h 5149143"/>
              <a:gd name="connsiteX189" fmla="*/ 476230 w 2302933"/>
              <a:gd name="connsiteY189" fmla="*/ 365006 h 5149143"/>
              <a:gd name="connsiteX190" fmla="*/ 478185 w 2302933"/>
              <a:gd name="connsiteY190" fmla="*/ 402404 h 5149143"/>
              <a:gd name="connsiteX191" fmla="*/ 486005 w 2302933"/>
              <a:gd name="connsiteY191" fmla="*/ 419592 h 5149143"/>
              <a:gd name="connsiteX192" fmla="*/ 496079 w 2302933"/>
              <a:gd name="connsiteY192" fmla="*/ 426473 h 5149143"/>
              <a:gd name="connsiteX193" fmla="*/ 511529 w 2302933"/>
              <a:gd name="connsiteY193" fmla="*/ 429630 h 5149143"/>
              <a:gd name="connsiteX194" fmla="*/ 535206 w 2302933"/>
              <a:gd name="connsiteY194" fmla="*/ 430574 h 5149143"/>
              <a:gd name="connsiteX195" fmla="*/ 568007 w 2302933"/>
              <a:gd name="connsiteY195" fmla="*/ 431060 h 5149143"/>
              <a:gd name="connsiteX196" fmla="*/ 611261 w 2302933"/>
              <a:gd name="connsiteY196" fmla="*/ 428820 h 5149143"/>
              <a:gd name="connsiteX197" fmla="*/ 630214 w 2302933"/>
              <a:gd name="connsiteY197" fmla="*/ 420483 h 5149143"/>
              <a:gd name="connsiteX198" fmla="*/ 638034 w 2302933"/>
              <a:gd name="connsiteY198" fmla="*/ 402404 h 5149143"/>
              <a:gd name="connsiteX199" fmla="*/ 640288 w 2302933"/>
              <a:gd name="connsiteY199" fmla="*/ 366004 h 5149143"/>
              <a:gd name="connsiteX200" fmla="*/ 638848 w 2302933"/>
              <a:gd name="connsiteY200" fmla="*/ 334893 h 5149143"/>
              <a:gd name="connsiteX201" fmla="*/ 635671 w 2302933"/>
              <a:gd name="connsiteY201" fmla="*/ 319782 h 5149143"/>
              <a:gd name="connsiteX202" fmla="*/ 629616 w 2302933"/>
              <a:gd name="connsiteY202" fmla="*/ 310473 h 5149143"/>
              <a:gd name="connsiteX203" fmla="*/ 609496 w 2302933"/>
              <a:gd name="connsiteY203" fmla="*/ 302135 h 5149143"/>
              <a:gd name="connsiteX204" fmla="*/ 562114 w 2302933"/>
              <a:gd name="connsiteY204" fmla="*/ 299977 h 5149143"/>
              <a:gd name="connsiteX205" fmla="*/ 910051 w 2302933"/>
              <a:gd name="connsiteY205" fmla="*/ 299976 h 5149143"/>
              <a:gd name="connsiteX206" fmla="*/ 852216 w 2302933"/>
              <a:gd name="connsiteY206" fmla="*/ 302621 h 5149143"/>
              <a:gd name="connsiteX207" fmla="*/ 828484 w 2302933"/>
              <a:gd name="connsiteY207" fmla="*/ 320834 h 5149143"/>
              <a:gd name="connsiteX208" fmla="*/ 824167 w 2302933"/>
              <a:gd name="connsiteY208" fmla="*/ 365005 h 5149143"/>
              <a:gd name="connsiteX209" fmla="*/ 826122 w 2302933"/>
              <a:gd name="connsiteY209" fmla="*/ 402404 h 5149143"/>
              <a:gd name="connsiteX210" fmla="*/ 833942 w 2302933"/>
              <a:gd name="connsiteY210" fmla="*/ 419592 h 5149143"/>
              <a:gd name="connsiteX211" fmla="*/ 844016 w 2302933"/>
              <a:gd name="connsiteY211" fmla="*/ 426473 h 5149143"/>
              <a:gd name="connsiteX212" fmla="*/ 859466 w 2302933"/>
              <a:gd name="connsiteY212" fmla="*/ 429630 h 5149143"/>
              <a:gd name="connsiteX213" fmla="*/ 883143 w 2302933"/>
              <a:gd name="connsiteY213" fmla="*/ 430574 h 5149143"/>
              <a:gd name="connsiteX214" fmla="*/ 915944 w 2302933"/>
              <a:gd name="connsiteY214" fmla="*/ 431060 h 5149143"/>
              <a:gd name="connsiteX215" fmla="*/ 959198 w 2302933"/>
              <a:gd name="connsiteY215" fmla="*/ 428820 h 5149143"/>
              <a:gd name="connsiteX216" fmla="*/ 978151 w 2302933"/>
              <a:gd name="connsiteY216" fmla="*/ 420482 h 5149143"/>
              <a:gd name="connsiteX217" fmla="*/ 985971 w 2302933"/>
              <a:gd name="connsiteY217" fmla="*/ 402404 h 5149143"/>
              <a:gd name="connsiteX218" fmla="*/ 988225 w 2302933"/>
              <a:gd name="connsiteY218" fmla="*/ 366004 h 5149143"/>
              <a:gd name="connsiteX219" fmla="*/ 986785 w 2302933"/>
              <a:gd name="connsiteY219" fmla="*/ 334892 h 5149143"/>
              <a:gd name="connsiteX220" fmla="*/ 983608 w 2302933"/>
              <a:gd name="connsiteY220" fmla="*/ 319782 h 5149143"/>
              <a:gd name="connsiteX221" fmla="*/ 977553 w 2302933"/>
              <a:gd name="connsiteY221" fmla="*/ 310473 h 5149143"/>
              <a:gd name="connsiteX222" fmla="*/ 957433 w 2302933"/>
              <a:gd name="connsiteY222" fmla="*/ 302135 h 5149143"/>
              <a:gd name="connsiteX223" fmla="*/ 910051 w 2302933"/>
              <a:gd name="connsiteY223" fmla="*/ 299976 h 5149143"/>
              <a:gd name="connsiteX224" fmla="*/ 1437902 w 2302933"/>
              <a:gd name="connsiteY224" fmla="*/ 299976 h 5149143"/>
              <a:gd name="connsiteX225" fmla="*/ 1380067 w 2302933"/>
              <a:gd name="connsiteY225" fmla="*/ 302621 h 5149143"/>
              <a:gd name="connsiteX226" fmla="*/ 1356335 w 2302933"/>
              <a:gd name="connsiteY226" fmla="*/ 320834 h 5149143"/>
              <a:gd name="connsiteX227" fmla="*/ 1352018 w 2302933"/>
              <a:gd name="connsiteY227" fmla="*/ 365005 h 5149143"/>
              <a:gd name="connsiteX228" fmla="*/ 1353973 w 2302933"/>
              <a:gd name="connsiteY228" fmla="*/ 402403 h 5149143"/>
              <a:gd name="connsiteX229" fmla="*/ 1361793 w 2302933"/>
              <a:gd name="connsiteY229" fmla="*/ 419592 h 5149143"/>
              <a:gd name="connsiteX230" fmla="*/ 1371867 w 2302933"/>
              <a:gd name="connsiteY230" fmla="*/ 426472 h 5149143"/>
              <a:gd name="connsiteX231" fmla="*/ 1387317 w 2302933"/>
              <a:gd name="connsiteY231" fmla="*/ 429629 h 5149143"/>
              <a:gd name="connsiteX232" fmla="*/ 1410994 w 2302933"/>
              <a:gd name="connsiteY232" fmla="*/ 430574 h 5149143"/>
              <a:gd name="connsiteX233" fmla="*/ 1443795 w 2302933"/>
              <a:gd name="connsiteY233" fmla="*/ 431060 h 5149143"/>
              <a:gd name="connsiteX234" fmla="*/ 1487049 w 2302933"/>
              <a:gd name="connsiteY234" fmla="*/ 428820 h 5149143"/>
              <a:gd name="connsiteX235" fmla="*/ 1506002 w 2302933"/>
              <a:gd name="connsiteY235" fmla="*/ 420482 h 5149143"/>
              <a:gd name="connsiteX236" fmla="*/ 1513822 w 2302933"/>
              <a:gd name="connsiteY236" fmla="*/ 402403 h 5149143"/>
              <a:gd name="connsiteX237" fmla="*/ 1516075 w 2302933"/>
              <a:gd name="connsiteY237" fmla="*/ 366004 h 5149143"/>
              <a:gd name="connsiteX238" fmla="*/ 1514636 w 2302933"/>
              <a:gd name="connsiteY238" fmla="*/ 334892 h 5149143"/>
              <a:gd name="connsiteX239" fmla="*/ 1511459 w 2302933"/>
              <a:gd name="connsiteY239" fmla="*/ 319782 h 5149143"/>
              <a:gd name="connsiteX240" fmla="*/ 1505404 w 2302933"/>
              <a:gd name="connsiteY240" fmla="*/ 310473 h 5149143"/>
              <a:gd name="connsiteX241" fmla="*/ 1485284 w 2302933"/>
              <a:gd name="connsiteY241" fmla="*/ 302135 h 5149143"/>
              <a:gd name="connsiteX242" fmla="*/ 1437902 w 2302933"/>
              <a:gd name="connsiteY242" fmla="*/ 299976 h 5149143"/>
              <a:gd name="connsiteX243" fmla="*/ 0 w 2302933"/>
              <a:gd name="connsiteY243" fmla="*/ 5644 h 5149143"/>
              <a:gd name="connsiteX244" fmla="*/ 2297289 w 2302933"/>
              <a:gd name="connsiteY244" fmla="*/ 0 h 5149143"/>
              <a:gd name="connsiteX245" fmla="*/ 2302933 w 2302933"/>
              <a:gd name="connsiteY245" fmla="*/ 5149143 h 5149143"/>
              <a:gd name="connsiteX246" fmla="*/ 0 w 2302933"/>
              <a:gd name="connsiteY246" fmla="*/ 5149143 h 5149143"/>
              <a:gd name="connsiteX247" fmla="*/ 0 w 2302933"/>
              <a:gd name="connsiteY247" fmla="*/ 5644 h 51491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Lst>
            <a:rect l="l" t="t" r="r" b="b"/>
            <a:pathLst>
              <a:path w="2302933" h="5149143">
                <a:moveTo>
                  <a:pt x="1548904" y="372021"/>
                </a:moveTo>
                <a:lnTo>
                  <a:pt x="1618416" y="372021"/>
                </a:lnTo>
                <a:cubicBezTo>
                  <a:pt x="1636147" y="372263"/>
                  <a:pt x="1646736" y="372587"/>
                  <a:pt x="1650158" y="372965"/>
                </a:cubicBezTo>
                <a:cubicBezTo>
                  <a:pt x="1653579" y="373342"/>
                  <a:pt x="1656593" y="374476"/>
                  <a:pt x="1659227" y="376392"/>
                </a:cubicBezTo>
                <a:cubicBezTo>
                  <a:pt x="1663001" y="379063"/>
                  <a:pt x="1664901" y="384864"/>
                  <a:pt x="1664901" y="393769"/>
                </a:cubicBezTo>
                <a:cubicBezTo>
                  <a:pt x="1664901" y="402106"/>
                  <a:pt x="1663218" y="407665"/>
                  <a:pt x="1659824" y="410471"/>
                </a:cubicBezTo>
                <a:cubicBezTo>
                  <a:pt x="1657190" y="412549"/>
                  <a:pt x="1653063" y="413979"/>
                  <a:pt x="1647442" y="414708"/>
                </a:cubicBezTo>
                <a:cubicBezTo>
                  <a:pt x="1641794" y="415436"/>
                  <a:pt x="1632128" y="415814"/>
                  <a:pt x="1618443" y="415814"/>
                </a:cubicBezTo>
                <a:lnTo>
                  <a:pt x="1548932" y="415814"/>
                </a:lnTo>
                <a:lnTo>
                  <a:pt x="1548904" y="415814"/>
                </a:lnTo>
                <a:lnTo>
                  <a:pt x="1548904" y="372021"/>
                </a:lnTo>
                <a:close/>
                <a:moveTo>
                  <a:pt x="1548877" y="316112"/>
                </a:moveTo>
                <a:lnTo>
                  <a:pt x="1618389" y="316112"/>
                </a:lnTo>
                <a:cubicBezTo>
                  <a:pt x="1633839" y="316436"/>
                  <a:pt x="1643179" y="316786"/>
                  <a:pt x="1646438" y="317164"/>
                </a:cubicBezTo>
                <a:cubicBezTo>
                  <a:pt x="1649723" y="317542"/>
                  <a:pt x="1652438" y="318567"/>
                  <a:pt x="1654611" y="320213"/>
                </a:cubicBezTo>
                <a:cubicBezTo>
                  <a:pt x="1658032" y="322830"/>
                  <a:pt x="1659715" y="328227"/>
                  <a:pt x="1659715" y="336430"/>
                </a:cubicBezTo>
                <a:cubicBezTo>
                  <a:pt x="1659715" y="345010"/>
                  <a:pt x="1657272" y="350704"/>
                  <a:pt x="1652330" y="353510"/>
                </a:cubicBezTo>
                <a:cubicBezTo>
                  <a:pt x="1649967" y="354832"/>
                  <a:pt x="1646628" y="355723"/>
                  <a:pt x="1642338" y="356127"/>
                </a:cubicBezTo>
                <a:cubicBezTo>
                  <a:pt x="1638075" y="356532"/>
                  <a:pt x="1630092" y="356748"/>
                  <a:pt x="1618443" y="356748"/>
                </a:cubicBezTo>
                <a:lnTo>
                  <a:pt x="1548932" y="356748"/>
                </a:lnTo>
                <a:lnTo>
                  <a:pt x="1548877" y="356748"/>
                </a:lnTo>
                <a:lnTo>
                  <a:pt x="1548877" y="316112"/>
                </a:lnTo>
                <a:close/>
                <a:moveTo>
                  <a:pt x="1772589" y="316085"/>
                </a:moveTo>
                <a:lnTo>
                  <a:pt x="1779595" y="316085"/>
                </a:lnTo>
                <a:lnTo>
                  <a:pt x="1820405" y="388318"/>
                </a:lnTo>
                <a:lnTo>
                  <a:pt x="1731208" y="388318"/>
                </a:lnTo>
                <a:lnTo>
                  <a:pt x="1772589" y="316085"/>
                </a:lnTo>
                <a:close/>
                <a:moveTo>
                  <a:pt x="552014" y="315600"/>
                </a:moveTo>
                <a:lnTo>
                  <a:pt x="588561" y="315978"/>
                </a:lnTo>
                <a:cubicBezTo>
                  <a:pt x="594888" y="316193"/>
                  <a:pt x="600590" y="316706"/>
                  <a:pt x="605640" y="317462"/>
                </a:cubicBezTo>
                <a:cubicBezTo>
                  <a:pt x="614275" y="318784"/>
                  <a:pt x="619244" y="323020"/>
                  <a:pt x="620520" y="330144"/>
                </a:cubicBezTo>
                <a:cubicBezTo>
                  <a:pt x="621796" y="337132"/>
                  <a:pt x="622448" y="349194"/>
                  <a:pt x="622448" y="366301"/>
                </a:cubicBezTo>
                <a:cubicBezTo>
                  <a:pt x="622448" y="380305"/>
                  <a:pt x="621715" y="391368"/>
                  <a:pt x="620249" y="399517"/>
                </a:cubicBezTo>
                <a:cubicBezTo>
                  <a:pt x="618837" y="407099"/>
                  <a:pt x="614356" y="411524"/>
                  <a:pt x="606808" y="412792"/>
                </a:cubicBezTo>
                <a:cubicBezTo>
                  <a:pt x="597223" y="414519"/>
                  <a:pt x="581854" y="415383"/>
                  <a:pt x="560730" y="415383"/>
                </a:cubicBezTo>
                <a:cubicBezTo>
                  <a:pt x="545877" y="415383"/>
                  <a:pt x="532844" y="415005"/>
                  <a:pt x="521657" y="414250"/>
                </a:cubicBezTo>
                <a:cubicBezTo>
                  <a:pt x="514869" y="413791"/>
                  <a:pt x="509900" y="413170"/>
                  <a:pt x="506777" y="412334"/>
                </a:cubicBezTo>
                <a:cubicBezTo>
                  <a:pt x="503655" y="411497"/>
                  <a:pt x="501238" y="410148"/>
                  <a:pt x="499582" y="408313"/>
                </a:cubicBezTo>
                <a:cubicBezTo>
                  <a:pt x="497464" y="406074"/>
                  <a:pt x="495997" y="401675"/>
                  <a:pt x="495210" y="395092"/>
                </a:cubicBezTo>
                <a:cubicBezTo>
                  <a:pt x="494423" y="388508"/>
                  <a:pt x="494015" y="378038"/>
                  <a:pt x="494015" y="363656"/>
                </a:cubicBezTo>
                <a:cubicBezTo>
                  <a:pt x="494015" y="349679"/>
                  <a:pt x="494748" y="339048"/>
                  <a:pt x="496215" y="331790"/>
                </a:cubicBezTo>
                <a:cubicBezTo>
                  <a:pt x="497111" y="327283"/>
                  <a:pt x="498686" y="324018"/>
                  <a:pt x="500885" y="322022"/>
                </a:cubicBezTo>
                <a:cubicBezTo>
                  <a:pt x="503084" y="320025"/>
                  <a:pt x="506696" y="318622"/>
                  <a:pt x="511692" y="317785"/>
                </a:cubicBezTo>
                <a:cubicBezTo>
                  <a:pt x="520272" y="316328"/>
                  <a:pt x="533713" y="315600"/>
                  <a:pt x="552014" y="315600"/>
                </a:cubicBezTo>
                <a:close/>
                <a:moveTo>
                  <a:pt x="899978" y="315600"/>
                </a:moveTo>
                <a:lnTo>
                  <a:pt x="936553" y="315977"/>
                </a:lnTo>
                <a:cubicBezTo>
                  <a:pt x="942879" y="316193"/>
                  <a:pt x="948581" y="316706"/>
                  <a:pt x="953632" y="317461"/>
                </a:cubicBezTo>
                <a:cubicBezTo>
                  <a:pt x="962266" y="318784"/>
                  <a:pt x="967235" y="323020"/>
                  <a:pt x="968512" y="330143"/>
                </a:cubicBezTo>
                <a:cubicBezTo>
                  <a:pt x="969788" y="337132"/>
                  <a:pt x="970439" y="349193"/>
                  <a:pt x="970439" y="366301"/>
                </a:cubicBezTo>
                <a:cubicBezTo>
                  <a:pt x="970439" y="380305"/>
                  <a:pt x="969706" y="391368"/>
                  <a:pt x="968240" y="399517"/>
                </a:cubicBezTo>
                <a:cubicBezTo>
                  <a:pt x="966828" y="407099"/>
                  <a:pt x="962348" y="411524"/>
                  <a:pt x="954799" y="412792"/>
                </a:cubicBezTo>
                <a:cubicBezTo>
                  <a:pt x="945214" y="414519"/>
                  <a:pt x="929846" y="415383"/>
                  <a:pt x="908721" y="415383"/>
                </a:cubicBezTo>
                <a:cubicBezTo>
                  <a:pt x="893868" y="415383"/>
                  <a:pt x="880862" y="415005"/>
                  <a:pt x="869648" y="414249"/>
                </a:cubicBezTo>
                <a:cubicBezTo>
                  <a:pt x="862860" y="413791"/>
                  <a:pt x="857918" y="413170"/>
                  <a:pt x="854768" y="412334"/>
                </a:cubicBezTo>
                <a:cubicBezTo>
                  <a:pt x="851646" y="411497"/>
                  <a:pt x="849229" y="410148"/>
                  <a:pt x="847573" y="408313"/>
                </a:cubicBezTo>
                <a:cubicBezTo>
                  <a:pt x="845455" y="406073"/>
                  <a:pt x="843989" y="401675"/>
                  <a:pt x="843201" y="395091"/>
                </a:cubicBezTo>
                <a:cubicBezTo>
                  <a:pt x="842414" y="388507"/>
                  <a:pt x="842007" y="378038"/>
                  <a:pt x="842007" y="363656"/>
                </a:cubicBezTo>
                <a:cubicBezTo>
                  <a:pt x="842007" y="349679"/>
                  <a:pt x="842740" y="339048"/>
                  <a:pt x="844206" y="331789"/>
                </a:cubicBezTo>
                <a:cubicBezTo>
                  <a:pt x="845102" y="327283"/>
                  <a:pt x="846650" y="324018"/>
                  <a:pt x="848849" y="322022"/>
                </a:cubicBezTo>
                <a:cubicBezTo>
                  <a:pt x="851048" y="320025"/>
                  <a:pt x="854660" y="318622"/>
                  <a:pt x="859656" y="317785"/>
                </a:cubicBezTo>
                <a:cubicBezTo>
                  <a:pt x="868236" y="316328"/>
                  <a:pt x="881677" y="315600"/>
                  <a:pt x="899978" y="315600"/>
                </a:cubicBezTo>
                <a:close/>
                <a:moveTo>
                  <a:pt x="1427802" y="315600"/>
                </a:moveTo>
                <a:lnTo>
                  <a:pt x="1464377" y="315977"/>
                </a:lnTo>
                <a:cubicBezTo>
                  <a:pt x="1470703" y="316193"/>
                  <a:pt x="1476405" y="316706"/>
                  <a:pt x="1481456" y="317461"/>
                </a:cubicBezTo>
                <a:cubicBezTo>
                  <a:pt x="1490090" y="318784"/>
                  <a:pt x="1495059" y="323020"/>
                  <a:pt x="1496335" y="330143"/>
                </a:cubicBezTo>
                <a:cubicBezTo>
                  <a:pt x="1497612" y="337132"/>
                  <a:pt x="1498263" y="349193"/>
                  <a:pt x="1498263" y="366300"/>
                </a:cubicBezTo>
                <a:cubicBezTo>
                  <a:pt x="1498263" y="380305"/>
                  <a:pt x="1497530" y="391368"/>
                  <a:pt x="1496064" y="399516"/>
                </a:cubicBezTo>
                <a:cubicBezTo>
                  <a:pt x="1494652" y="407099"/>
                  <a:pt x="1490172" y="411524"/>
                  <a:pt x="1482623" y="412792"/>
                </a:cubicBezTo>
                <a:cubicBezTo>
                  <a:pt x="1473038" y="414519"/>
                  <a:pt x="1457670" y="415382"/>
                  <a:pt x="1436545" y="415382"/>
                </a:cubicBezTo>
                <a:cubicBezTo>
                  <a:pt x="1421692" y="415382"/>
                  <a:pt x="1408686" y="415005"/>
                  <a:pt x="1397472" y="414249"/>
                </a:cubicBezTo>
                <a:cubicBezTo>
                  <a:pt x="1390684" y="413790"/>
                  <a:pt x="1385742" y="413170"/>
                  <a:pt x="1382592" y="412333"/>
                </a:cubicBezTo>
                <a:cubicBezTo>
                  <a:pt x="1379470" y="411497"/>
                  <a:pt x="1377053" y="410148"/>
                  <a:pt x="1375397" y="408313"/>
                </a:cubicBezTo>
                <a:cubicBezTo>
                  <a:pt x="1373279" y="406073"/>
                  <a:pt x="1371813" y="401675"/>
                  <a:pt x="1371025" y="395091"/>
                </a:cubicBezTo>
                <a:cubicBezTo>
                  <a:pt x="1370238" y="388507"/>
                  <a:pt x="1369831" y="378038"/>
                  <a:pt x="1369831" y="363656"/>
                </a:cubicBezTo>
                <a:cubicBezTo>
                  <a:pt x="1369831" y="349679"/>
                  <a:pt x="1370564" y="339048"/>
                  <a:pt x="1372030" y="331789"/>
                </a:cubicBezTo>
                <a:cubicBezTo>
                  <a:pt x="1372926" y="327283"/>
                  <a:pt x="1374474" y="324018"/>
                  <a:pt x="1376673" y="322021"/>
                </a:cubicBezTo>
                <a:cubicBezTo>
                  <a:pt x="1378872" y="320025"/>
                  <a:pt x="1382484" y="318622"/>
                  <a:pt x="1387480" y="317785"/>
                </a:cubicBezTo>
                <a:cubicBezTo>
                  <a:pt x="1396060" y="316328"/>
                  <a:pt x="1409501" y="315600"/>
                  <a:pt x="1427802" y="315600"/>
                </a:cubicBezTo>
                <a:close/>
                <a:moveTo>
                  <a:pt x="1223721" y="300812"/>
                </a:moveTo>
                <a:lnTo>
                  <a:pt x="1223721" y="431059"/>
                </a:lnTo>
                <a:lnTo>
                  <a:pt x="1344714" y="431059"/>
                </a:lnTo>
                <a:lnTo>
                  <a:pt x="1344714" y="415787"/>
                </a:lnTo>
                <a:lnTo>
                  <a:pt x="1241208" y="415787"/>
                </a:lnTo>
                <a:lnTo>
                  <a:pt x="1241208" y="300812"/>
                </a:lnTo>
                <a:lnTo>
                  <a:pt x="1223721" y="300812"/>
                </a:lnTo>
                <a:close/>
                <a:moveTo>
                  <a:pt x="1531445" y="300812"/>
                </a:moveTo>
                <a:lnTo>
                  <a:pt x="1531445" y="431059"/>
                </a:lnTo>
                <a:lnTo>
                  <a:pt x="1618443" y="431059"/>
                </a:lnTo>
                <a:cubicBezTo>
                  <a:pt x="1629494" y="431059"/>
                  <a:pt x="1638672" y="430762"/>
                  <a:pt x="1645895" y="430196"/>
                </a:cubicBezTo>
                <a:cubicBezTo>
                  <a:pt x="1654339" y="429548"/>
                  <a:pt x="1660693" y="428577"/>
                  <a:pt x="1664956" y="427228"/>
                </a:cubicBezTo>
                <a:cubicBezTo>
                  <a:pt x="1669219" y="425905"/>
                  <a:pt x="1672749" y="423801"/>
                  <a:pt x="1675573" y="420941"/>
                </a:cubicBezTo>
                <a:cubicBezTo>
                  <a:pt x="1680379" y="415976"/>
                  <a:pt x="1682768" y="407018"/>
                  <a:pt x="1682768" y="394039"/>
                </a:cubicBezTo>
                <a:cubicBezTo>
                  <a:pt x="1682768" y="383785"/>
                  <a:pt x="1681139" y="376284"/>
                  <a:pt x="1677908" y="371562"/>
                </a:cubicBezTo>
                <a:cubicBezTo>
                  <a:pt x="1674677" y="366840"/>
                  <a:pt x="1669164" y="363818"/>
                  <a:pt x="1661344" y="362549"/>
                </a:cubicBezTo>
                <a:cubicBezTo>
                  <a:pt x="1667427" y="360391"/>
                  <a:pt x="1671663" y="357234"/>
                  <a:pt x="1674025" y="353105"/>
                </a:cubicBezTo>
                <a:cubicBezTo>
                  <a:pt x="1676387" y="348977"/>
                  <a:pt x="1677582" y="342690"/>
                  <a:pt x="1677582" y="334217"/>
                </a:cubicBezTo>
                <a:cubicBezTo>
                  <a:pt x="1677582" y="326527"/>
                  <a:pt x="1676387" y="320483"/>
                  <a:pt x="1673943" y="316085"/>
                </a:cubicBezTo>
                <a:cubicBezTo>
                  <a:pt x="1669192" y="307504"/>
                  <a:pt x="1660611" y="302701"/>
                  <a:pt x="1648203" y="301676"/>
                </a:cubicBezTo>
                <a:cubicBezTo>
                  <a:pt x="1644238" y="301352"/>
                  <a:pt x="1634328" y="301055"/>
                  <a:pt x="1618443" y="300812"/>
                </a:cubicBezTo>
                <a:lnTo>
                  <a:pt x="1531445" y="300812"/>
                </a:lnTo>
                <a:close/>
                <a:moveTo>
                  <a:pt x="1761646" y="300812"/>
                </a:moveTo>
                <a:lnTo>
                  <a:pt x="1687329" y="431059"/>
                </a:lnTo>
                <a:lnTo>
                  <a:pt x="1707096" y="431059"/>
                </a:lnTo>
                <a:lnTo>
                  <a:pt x="1722736" y="403590"/>
                </a:lnTo>
                <a:lnTo>
                  <a:pt x="1828741" y="403590"/>
                </a:lnTo>
                <a:lnTo>
                  <a:pt x="1844300" y="431059"/>
                </a:lnTo>
                <a:lnTo>
                  <a:pt x="1863714" y="431059"/>
                </a:lnTo>
                <a:lnTo>
                  <a:pt x="1789587" y="300812"/>
                </a:lnTo>
                <a:lnTo>
                  <a:pt x="1761646" y="300812"/>
                </a:lnTo>
                <a:close/>
                <a:moveTo>
                  <a:pt x="1879083" y="300812"/>
                </a:moveTo>
                <a:lnTo>
                  <a:pt x="1879083" y="431059"/>
                </a:lnTo>
                <a:lnTo>
                  <a:pt x="2000076" y="431059"/>
                </a:lnTo>
                <a:lnTo>
                  <a:pt x="2000076" y="415787"/>
                </a:lnTo>
                <a:lnTo>
                  <a:pt x="1896570" y="415787"/>
                </a:lnTo>
                <a:lnTo>
                  <a:pt x="1896570" y="300812"/>
                </a:lnTo>
                <a:lnTo>
                  <a:pt x="1879083" y="300812"/>
                </a:lnTo>
                <a:close/>
                <a:moveTo>
                  <a:pt x="1124912" y="300084"/>
                </a:moveTo>
                <a:cubicBezTo>
                  <a:pt x="1097460" y="300084"/>
                  <a:pt x="1079023" y="301568"/>
                  <a:pt x="1069656" y="304564"/>
                </a:cubicBezTo>
                <a:cubicBezTo>
                  <a:pt x="1060288" y="307559"/>
                  <a:pt x="1054342" y="313846"/>
                  <a:pt x="1051844" y="323452"/>
                </a:cubicBezTo>
                <a:cubicBezTo>
                  <a:pt x="1049209" y="333570"/>
                  <a:pt x="1047906" y="347655"/>
                  <a:pt x="1047906" y="365734"/>
                </a:cubicBezTo>
                <a:cubicBezTo>
                  <a:pt x="1047906" y="391745"/>
                  <a:pt x="1050296" y="408529"/>
                  <a:pt x="1055102" y="416111"/>
                </a:cubicBezTo>
                <a:cubicBezTo>
                  <a:pt x="1059392" y="422857"/>
                  <a:pt x="1066316" y="426985"/>
                  <a:pt x="1075928" y="428523"/>
                </a:cubicBezTo>
                <a:cubicBezTo>
                  <a:pt x="1086952" y="430223"/>
                  <a:pt x="1105742" y="431087"/>
                  <a:pt x="1132297" y="431087"/>
                </a:cubicBezTo>
                <a:cubicBezTo>
                  <a:pt x="1160536" y="431087"/>
                  <a:pt x="1178675" y="429792"/>
                  <a:pt x="1186739" y="427174"/>
                </a:cubicBezTo>
                <a:cubicBezTo>
                  <a:pt x="1192685" y="425205"/>
                  <a:pt x="1197111" y="422533"/>
                  <a:pt x="1199990" y="419160"/>
                </a:cubicBezTo>
                <a:cubicBezTo>
                  <a:pt x="1202868" y="415788"/>
                  <a:pt x="1204958" y="410769"/>
                  <a:pt x="1206316" y="404077"/>
                </a:cubicBezTo>
                <a:cubicBezTo>
                  <a:pt x="1207538" y="398032"/>
                  <a:pt x="1208190" y="384919"/>
                  <a:pt x="1208326" y="364763"/>
                </a:cubicBezTo>
                <a:lnTo>
                  <a:pt x="1122387" y="364763"/>
                </a:lnTo>
                <a:lnTo>
                  <a:pt x="1122359" y="364763"/>
                </a:lnTo>
                <a:lnTo>
                  <a:pt x="1122359" y="380008"/>
                </a:lnTo>
                <a:lnTo>
                  <a:pt x="1190731" y="380008"/>
                </a:lnTo>
                <a:cubicBezTo>
                  <a:pt x="1190540" y="393499"/>
                  <a:pt x="1189509" y="402161"/>
                  <a:pt x="1187608" y="406020"/>
                </a:cubicBezTo>
                <a:cubicBezTo>
                  <a:pt x="1185734" y="409878"/>
                  <a:pt x="1181336" y="412388"/>
                  <a:pt x="1174412" y="413521"/>
                </a:cubicBezTo>
                <a:cubicBezTo>
                  <a:pt x="1166782" y="414789"/>
                  <a:pt x="1154970" y="415437"/>
                  <a:pt x="1138977" y="415437"/>
                </a:cubicBezTo>
                <a:cubicBezTo>
                  <a:pt x="1110059" y="415437"/>
                  <a:pt x="1091296" y="414789"/>
                  <a:pt x="1082716" y="413440"/>
                </a:cubicBezTo>
                <a:cubicBezTo>
                  <a:pt x="1078345" y="412738"/>
                  <a:pt x="1075086" y="411524"/>
                  <a:pt x="1072914" y="409770"/>
                </a:cubicBezTo>
                <a:cubicBezTo>
                  <a:pt x="1070742" y="408016"/>
                  <a:pt x="1069140" y="405318"/>
                  <a:pt x="1068108" y="401702"/>
                </a:cubicBezTo>
                <a:cubicBezTo>
                  <a:pt x="1066506" y="395604"/>
                  <a:pt x="1065719" y="382787"/>
                  <a:pt x="1065719" y="363251"/>
                </a:cubicBezTo>
                <a:cubicBezTo>
                  <a:pt x="1065719" y="350138"/>
                  <a:pt x="1066180" y="340613"/>
                  <a:pt x="1067103" y="334677"/>
                </a:cubicBezTo>
                <a:cubicBezTo>
                  <a:pt x="1068027" y="328740"/>
                  <a:pt x="1069710" y="324612"/>
                  <a:pt x="1072154" y="322318"/>
                </a:cubicBezTo>
                <a:cubicBezTo>
                  <a:pt x="1074788" y="319836"/>
                  <a:pt x="1080137" y="318109"/>
                  <a:pt x="1088201" y="317165"/>
                </a:cubicBezTo>
                <a:cubicBezTo>
                  <a:pt x="1096266" y="316220"/>
                  <a:pt x="1109462" y="315735"/>
                  <a:pt x="1127844" y="315735"/>
                </a:cubicBezTo>
                <a:cubicBezTo>
                  <a:pt x="1141801" y="315735"/>
                  <a:pt x="1153477" y="316031"/>
                  <a:pt x="1162899" y="316679"/>
                </a:cubicBezTo>
                <a:cubicBezTo>
                  <a:pt x="1169768" y="317192"/>
                  <a:pt x="1174737" y="317839"/>
                  <a:pt x="1177887" y="318595"/>
                </a:cubicBezTo>
                <a:cubicBezTo>
                  <a:pt x="1181037" y="319350"/>
                  <a:pt x="1183453" y="320565"/>
                  <a:pt x="1185191" y="322211"/>
                </a:cubicBezTo>
                <a:cubicBezTo>
                  <a:pt x="1187825" y="324801"/>
                  <a:pt x="1189237" y="331169"/>
                  <a:pt x="1189427" y="341287"/>
                </a:cubicBezTo>
                <a:lnTo>
                  <a:pt x="1207484" y="341287"/>
                </a:lnTo>
                <a:cubicBezTo>
                  <a:pt x="1207348" y="333543"/>
                  <a:pt x="1206642" y="327526"/>
                  <a:pt x="1205366" y="323263"/>
                </a:cubicBezTo>
                <a:cubicBezTo>
                  <a:pt x="1204090" y="318999"/>
                  <a:pt x="1201863" y="315249"/>
                  <a:pt x="1198741" y="312011"/>
                </a:cubicBezTo>
                <a:cubicBezTo>
                  <a:pt x="1193500" y="306722"/>
                  <a:pt x="1186685" y="303511"/>
                  <a:pt x="1178294" y="302378"/>
                </a:cubicBezTo>
                <a:cubicBezTo>
                  <a:pt x="1174194" y="301812"/>
                  <a:pt x="1166537" y="301299"/>
                  <a:pt x="1155296" y="300813"/>
                </a:cubicBezTo>
                <a:cubicBezTo>
                  <a:pt x="1144055" y="300327"/>
                  <a:pt x="1133926" y="300084"/>
                  <a:pt x="1124912" y="300084"/>
                </a:cubicBezTo>
                <a:close/>
                <a:moveTo>
                  <a:pt x="737278" y="300031"/>
                </a:moveTo>
                <a:cubicBezTo>
                  <a:pt x="713519" y="300031"/>
                  <a:pt x="695517" y="300975"/>
                  <a:pt x="683216" y="302810"/>
                </a:cubicBezTo>
                <a:cubicBezTo>
                  <a:pt x="670482" y="304645"/>
                  <a:pt x="662580" y="311120"/>
                  <a:pt x="659512" y="322265"/>
                </a:cubicBezTo>
                <a:cubicBezTo>
                  <a:pt x="656959" y="331682"/>
                  <a:pt x="655683" y="346792"/>
                  <a:pt x="655683" y="367596"/>
                </a:cubicBezTo>
                <a:cubicBezTo>
                  <a:pt x="655683" y="389425"/>
                  <a:pt x="657367" y="404455"/>
                  <a:pt x="660761" y="412684"/>
                </a:cubicBezTo>
                <a:cubicBezTo>
                  <a:pt x="664128" y="420941"/>
                  <a:pt x="670726" y="426041"/>
                  <a:pt x="680528" y="428011"/>
                </a:cubicBezTo>
                <a:cubicBezTo>
                  <a:pt x="690846" y="430035"/>
                  <a:pt x="710641" y="431060"/>
                  <a:pt x="739966" y="431060"/>
                </a:cubicBezTo>
                <a:cubicBezTo>
                  <a:pt x="762557" y="431060"/>
                  <a:pt x="778279" y="430169"/>
                  <a:pt x="787104" y="428388"/>
                </a:cubicBezTo>
                <a:cubicBezTo>
                  <a:pt x="797992" y="426176"/>
                  <a:pt x="804481" y="420212"/>
                  <a:pt x="806599" y="410553"/>
                </a:cubicBezTo>
                <a:cubicBezTo>
                  <a:pt x="807577" y="406101"/>
                  <a:pt x="808256" y="397979"/>
                  <a:pt x="808717" y="386133"/>
                </a:cubicBezTo>
                <a:lnTo>
                  <a:pt x="791719" y="386133"/>
                </a:lnTo>
                <a:cubicBezTo>
                  <a:pt x="791475" y="396495"/>
                  <a:pt x="790932" y="402836"/>
                  <a:pt x="790118" y="405102"/>
                </a:cubicBezTo>
                <a:cubicBezTo>
                  <a:pt x="789221" y="407692"/>
                  <a:pt x="787592" y="409662"/>
                  <a:pt x="785230" y="410957"/>
                </a:cubicBezTo>
                <a:cubicBezTo>
                  <a:pt x="782840" y="412280"/>
                  <a:pt x="779229" y="413224"/>
                  <a:pt x="774369" y="413872"/>
                </a:cubicBezTo>
                <a:cubicBezTo>
                  <a:pt x="771871" y="414195"/>
                  <a:pt x="766060" y="414519"/>
                  <a:pt x="756937" y="414870"/>
                </a:cubicBezTo>
                <a:cubicBezTo>
                  <a:pt x="747813" y="415221"/>
                  <a:pt x="740428" y="415383"/>
                  <a:pt x="734807" y="415383"/>
                </a:cubicBezTo>
                <a:cubicBezTo>
                  <a:pt x="716370" y="415383"/>
                  <a:pt x="702169" y="414870"/>
                  <a:pt x="692258" y="413845"/>
                </a:cubicBezTo>
                <a:cubicBezTo>
                  <a:pt x="686828" y="413332"/>
                  <a:pt x="682836" y="411956"/>
                  <a:pt x="680311" y="409689"/>
                </a:cubicBezTo>
                <a:cubicBezTo>
                  <a:pt x="677759" y="407423"/>
                  <a:pt x="676156" y="403780"/>
                  <a:pt x="675451" y="398761"/>
                </a:cubicBezTo>
                <a:cubicBezTo>
                  <a:pt x="674989" y="395577"/>
                  <a:pt x="674527" y="389776"/>
                  <a:pt x="674093" y="381303"/>
                </a:cubicBezTo>
                <a:cubicBezTo>
                  <a:pt x="673631" y="372858"/>
                  <a:pt x="673414" y="365950"/>
                  <a:pt x="673414" y="360607"/>
                </a:cubicBezTo>
                <a:cubicBezTo>
                  <a:pt x="673414" y="349275"/>
                  <a:pt x="673984" y="340451"/>
                  <a:pt x="675179" y="334083"/>
                </a:cubicBezTo>
                <a:cubicBezTo>
                  <a:pt x="676347" y="327715"/>
                  <a:pt x="678193" y="323506"/>
                  <a:pt x="680691" y="321482"/>
                </a:cubicBezTo>
                <a:cubicBezTo>
                  <a:pt x="683298" y="319458"/>
                  <a:pt x="688946" y="317974"/>
                  <a:pt x="697580" y="317057"/>
                </a:cubicBezTo>
                <a:cubicBezTo>
                  <a:pt x="706242" y="316139"/>
                  <a:pt x="719167" y="315681"/>
                  <a:pt x="736382" y="315681"/>
                </a:cubicBezTo>
                <a:cubicBezTo>
                  <a:pt x="760141" y="315681"/>
                  <a:pt x="775238" y="316976"/>
                  <a:pt x="781700" y="319593"/>
                </a:cubicBezTo>
                <a:cubicBezTo>
                  <a:pt x="785230" y="320996"/>
                  <a:pt x="787592" y="323020"/>
                  <a:pt x="788814" y="325664"/>
                </a:cubicBezTo>
                <a:cubicBezTo>
                  <a:pt x="790036" y="328309"/>
                  <a:pt x="790633" y="332734"/>
                  <a:pt x="790633" y="338967"/>
                </a:cubicBezTo>
                <a:cubicBezTo>
                  <a:pt x="790633" y="339723"/>
                  <a:pt x="790688" y="341207"/>
                  <a:pt x="790742" y="343446"/>
                </a:cubicBezTo>
                <a:lnTo>
                  <a:pt x="806979" y="343446"/>
                </a:lnTo>
                <a:cubicBezTo>
                  <a:pt x="806844" y="332140"/>
                  <a:pt x="806301" y="324531"/>
                  <a:pt x="805350" y="320646"/>
                </a:cubicBezTo>
                <a:cubicBezTo>
                  <a:pt x="804400" y="316517"/>
                  <a:pt x="802146" y="312875"/>
                  <a:pt x="798589" y="309717"/>
                </a:cubicBezTo>
                <a:cubicBezTo>
                  <a:pt x="795032" y="306561"/>
                  <a:pt x="790824" y="304456"/>
                  <a:pt x="785963" y="303377"/>
                </a:cubicBezTo>
                <a:cubicBezTo>
                  <a:pt x="776161" y="301137"/>
                  <a:pt x="759950" y="300031"/>
                  <a:pt x="737278" y="300031"/>
                </a:cubicBezTo>
                <a:close/>
                <a:moveTo>
                  <a:pt x="562114" y="299977"/>
                </a:moveTo>
                <a:cubicBezTo>
                  <a:pt x="534826" y="300031"/>
                  <a:pt x="515548" y="300921"/>
                  <a:pt x="504252" y="302621"/>
                </a:cubicBezTo>
                <a:cubicBezTo>
                  <a:pt x="491897" y="304456"/>
                  <a:pt x="483996" y="310527"/>
                  <a:pt x="480547" y="320834"/>
                </a:cubicBezTo>
                <a:cubicBezTo>
                  <a:pt x="477669" y="329550"/>
                  <a:pt x="476230" y="344256"/>
                  <a:pt x="476230" y="365006"/>
                </a:cubicBezTo>
                <a:cubicBezTo>
                  <a:pt x="476230" y="382544"/>
                  <a:pt x="476882" y="395038"/>
                  <a:pt x="478185" y="402404"/>
                </a:cubicBezTo>
                <a:cubicBezTo>
                  <a:pt x="479489" y="409797"/>
                  <a:pt x="482095" y="415518"/>
                  <a:pt x="486005" y="419592"/>
                </a:cubicBezTo>
                <a:cubicBezTo>
                  <a:pt x="488938" y="422722"/>
                  <a:pt x="492305" y="425016"/>
                  <a:pt x="496079" y="426473"/>
                </a:cubicBezTo>
                <a:cubicBezTo>
                  <a:pt x="499853" y="427957"/>
                  <a:pt x="505012" y="428982"/>
                  <a:pt x="511529" y="429630"/>
                </a:cubicBezTo>
                <a:cubicBezTo>
                  <a:pt x="515303" y="429926"/>
                  <a:pt x="523205" y="430250"/>
                  <a:pt x="535206" y="430574"/>
                </a:cubicBezTo>
                <a:cubicBezTo>
                  <a:pt x="547208" y="430898"/>
                  <a:pt x="558150" y="431060"/>
                  <a:pt x="568007" y="431060"/>
                </a:cubicBezTo>
                <a:cubicBezTo>
                  <a:pt x="588046" y="431060"/>
                  <a:pt x="602464" y="430304"/>
                  <a:pt x="611261" y="428820"/>
                </a:cubicBezTo>
                <a:cubicBezTo>
                  <a:pt x="620059" y="427336"/>
                  <a:pt x="626385" y="424557"/>
                  <a:pt x="630214" y="420483"/>
                </a:cubicBezTo>
                <a:cubicBezTo>
                  <a:pt x="633906" y="416678"/>
                  <a:pt x="636540" y="410634"/>
                  <a:pt x="638034" y="402404"/>
                </a:cubicBezTo>
                <a:cubicBezTo>
                  <a:pt x="639527" y="394174"/>
                  <a:pt x="640288" y="382032"/>
                  <a:pt x="640288" y="366004"/>
                </a:cubicBezTo>
                <a:cubicBezTo>
                  <a:pt x="640288" y="353457"/>
                  <a:pt x="639799" y="343095"/>
                  <a:pt x="638848" y="334893"/>
                </a:cubicBezTo>
                <a:cubicBezTo>
                  <a:pt x="638061" y="328417"/>
                  <a:pt x="637029" y="323371"/>
                  <a:pt x="635671" y="319782"/>
                </a:cubicBezTo>
                <a:cubicBezTo>
                  <a:pt x="634314" y="316193"/>
                  <a:pt x="632304" y="313091"/>
                  <a:pt x="629616" y="310473"/>
                </a:cubicBezTo>
                <a:cubicBezTo>
                  <a:pt x="625381" y="306345"/>
                  <a:pt x="618674" y="303565"/>
                  <a:pt x="609496" y="302135"/>
                </a:cubicBezTo>
                <a:cubicBezTo>
                  <a:pt x="600318" y="300705"/>
                  <a:pt x="584516" y="299977"/>
                  <a:pt x="562114" y="299977"/>
                </a:cubicBezTo>
                <a:close/>
                <a:moveTo>
                  <a:pt x="910051" y="299976"/>
                </a:moveTo>
                <a:cubicBezTo>
                  <a:pt x="882790" y="300030"/>
                  <a:pt x="863485" y="300921"/>
                  <a:pt x="852216" y="302621"/>
                </a:cubicBezTo>
                <a:cubicBezTo>
                  <a:pt x="839834" y="304456"/>
                  <a:pt x="831933" y="310527"/>
                  <a:pt x="828484" y="320834"/>
                </a:cubicBezTo>
                <a:cubicBezTo>
                  <a:pt x="825606" y="329550"/>
                  <a:pt x="824167" y="344256"/>
                  <a:pt x="824167" y="365005"/>
                </a:cubicBezTo>
                <a:cubicBezTo>
                  <a:pt x="824167" y="382544"/>
                  <a:pt x="824819" y="395037"/>
                  <a:pt x="826122" y="402404"/>
                </a:cubicBezTo>
                <a:cubicBezTo>
                  <a:pt x="827426" y="409797"/>
                  <a:pt x="830032" y="415518"/>
                  <a:pt x="833942" y="419592"/>
                </a:cubicBezTo>
                <a:cubicBezTo>
                  <a:pt x="836875" y="422722"/>
                  <a:pt x="840242" y="425016"/>
                  <a:pt x="844016" y="426473"/>
                </a:cubicBezTo>
                <a:cubicBezTo>
                  <a:pt x="847790" y="427957"/>
                  <a:pt x="852922" y="428982"/>
                  <a:pt x="859466" y="429630"/>
                </a:cubicBezTo>
                <a:cubicBezTo>
                  <a:pt x="863240" y="429926"/>
                  <a:pt x="871142" y="430250"/>
                  <a:pt x="883143" y="430574"/>
                </a:cubicBezTo>
                <a:cubicBezTo>
                  <a:pt x="895145" y="430898"/>
                  <a:pt x="906087" y="431060"/>
                  <a:pt x="915944" y="431060"/>
                </a:cubicBezTo>
                <a:cubicBezTo>
                  <a:pt x="935983" y="431060"/>
                  <a:pt x="950401" y="430304"/>
                  <a:pt x="959198" y="428820"/>
                </a:cubicBezTo>
                <a:cubicBezTo>
                  <a:pt x="967996" y="427336"/>
                  <a:pt x="974295" y="424557"/>
                  <a:pt x="978151" y="420482"/>
                </a:cubicBezTo>
                <a:cubicBezTo>
                  <a:pt x="981871" y="416678"/>
                  <a:pt x="984477" y="410634"/>
                  <a:pt x="985971" y="402404"/>
                </a:cubicBezTo>
                <a:cubicBezTo>
                  <a:pt x="987464" y="394174"/>
                  <a:pt x="988225" y="382032"/>
                  <a:pt x="988225" y="366004"/>
                </a:cubicBezTo>
                <a:cubicBezTo>
                  <a:pt x="988225" y="353457"/>
                  <a:pt x="987736" y="343095"/>
                  <a:pt x="986785" y="334892"/>
                </a:cubicBezTo>
                <a:cubicBezTo>
                  <a:pt x="985998" y="328417"/>
                  <a:pt x="984966" y="323371"/>
                  <a:pt x="983608" y="319782"/>
                </a:cubicBezTo>
                <a:cubicBezTo>
                  <a:pt x="982251" y="316193"/>
                  <a:pt x="980241" y="313090"/>
                  <a:pt x="977553" y="310473"/>
                </a:cubicBezTo>
                <a:cubicBezTo>
                  <a:pt x="973318" y="306344"/>
                  <a:pt x="966611" y="303565"/>
                  <a:pt x="957433" y="302135"/>
                </a:cubicBezTo>
                <a:cubicBezTo>
                  <a:pt x="948255" y="300705"/>
                  <a:pt x="932453" y="299976"/>
                  <a:pt x="910051" y="299976"/>
                </a:cubicBezTo>
                <a:close/>
                <a:moveTo>
                  <a:pt x="1437902" y="299976"/>
                </a:moveTo>
                <a:cubicBezTo>
                  <a:pt x="1410614" y="300030"/>
                  <a:pt x="1391336" y="300921"/>
                  <a:pt x="1380067" y="302621"/>
                </a:cubicBezTo>
                <a:cubicBezTo>
                  <a:pt x="1367685" y="304455"/>
                  <a:pt x="1359784" y="310527"/>
                  <a:pt x="1356335" y="320834"/>
                </a:cubicBezTo>
                <a:cubicBezTo>
                  <a:pt x="1353457" y="329550"/>
                  <a:pt x="1352018" y="344255"/>
                  <a:pt x="1352018" y="365005"/>
                </a:cubicBezTo>
                <a:cubicBezTo>
                  <a:pt x="1352018" y="382544"/>
                  <a:pt x="1352670" y="395037"/>
                  <a:pt x="1353973" y="402403"/>
                </a:cubicBezTo>
                <a:cubicBezTo>
                  <a:pt x="1355277" y="409797"/>
                  <a:pt x="1357883" y="415517"/>
                  <a:pt x="1361793" y="419592"/>
                </a:cubicBezTo>
                <a:cubicBezTo>
                  <a:pt x="1364726" y="422722"/>
                  <a:pt x="1368093" y="425015"/>
                  <a:pt x="1371867" y="426472"/>
                </a:cubicBezTo>
                <a:cubicBezTo>
                  <a:pt x="1375641" y="427956"/>
                  <a:pt x="1380773" y="428982"/>
                  <a:pt x="1387317" y="429629"/>
                </a:cubicBezTo>
                <a:cubicBezTo>
                  <a:pt x="1391091" y="429926"/>
                  <a:pt x="1398992" y="430250"/>
                  <a:pt x="1410994" y="430574"/>
                </a:cubicBezTo>
                <a:cubicBezTo>
                  <a:pt x="1422996" y="430898"/>
                  <a:pt x="1433938" y="431060"/>
                  <a:pt x="1443795" y="431060"/>
                </a:cubicBezTo>
                <a:cubicBezTo>
                  <a:pt x="1463833" y="431060"/>
                  <a:pt x="1478252" y="430304"/>
                  <a:pt x="1487049" y="428820"/>
                </a:cubicBezTo>
                <a:cubicBezTo>
                  <a:pt x="1495847" y="427336"/>
                  <a:pt x="1502146" y="424557"/>
                  <a:pt x="1506002" y="420482"/>
                </a:cubicBezTo>
                <a:cubicBezTo>
                  <a:pt x="1509722" y="416678"/>
                  <a:pt x="1512328" y="410633"/>
                  <a:pt x="1513822" y="402403"/>
                </a:cubicBezTo>
                <a:cubicBezTo>
                  <a:pt x="1515315" y="394174"/>
                  <a:pt x="1516075" y="382032"/>
                  <a:pt x="1516075" y="366004"/>
                </a:cubicBezTo>
                <a:cubicBezTo>
                  <a:pt x="1516075" y="353456"/>
                  <a:pt x="1515587" y="343095"/>
                  <a:pt x="1514636" y="334892"/>
                </a:cubicBezTo>
                <a:cubicBezTo>
                  <a:pt x="1513849" y="328416"/>
                  <a:pt x="1512817" y="323370"/>
                  <a:pt x="1511459" y="319782"/>
                </a:cubicBezTo>
                <a:cubicBezTo>
                  <a:pt x="1510102" y="316193"/>
                  <a:pt x="1508092" y="313090"/>
                  <a:pt x="1505404" y="310473"/>
                </a:cubicBezTo>
                <a:cubicBezTo>
                  <a:pt x="1501169" y="306344"/>
                  <a:pt x="1494462" y="303565"/>
                  <a:pt x="1485284" y="302135"/>
                </a:cubicBezTo>
                <a:cubicBezTo>
                  <a:pt x="1476106" y="300705"/>
                  <a:pt x="1460304" y="299976"/>
                  <a:pt x="1437902" y="299976"/>
                </a:cubicBezTo>
                <a:close/>
                <a:moveTo>
                  <a:pt x="0" y="5644"/>
                </a:moveTo>
                <a:lnTo>
                  <a:pt x="2297289" y="0"/>
                </a:lnTo>
                <a:cubicBezTo>
                  <a:pt x="2302933" y="1714500"/>
                  <a:pt x="2297289" y="3434643"/>
                  <a:pt x="2302933" y="5149143"/>
                </a:cubicBezTo>
                <a:lnTo>
                  <a:pt x="0" y="5149143"/>
                </a:lnTo>
                <a:lnTo>
                  <a:pt x="0" y="5644"/>
                </a:lnTo>
                <a:close/>
              </a:path>
            </a:pathLst>
          </a:custGeom>
          <a:solidFill>
            <a:srgbClr val="0F2644"/>
          </a:solidFill>
        </p:spPr>
        <p:txBody>
          <a:bodyPr wrap="square">
            <a:noAutofit/>
          </a:bodyPr>
          <a:lstStyle>
            <a:lvl1pPr>
              <a:defRPr sz="667" baseline="0"/>
            </a:lvl1pPr>
          </a:lstStyle>
          <a:p>
            <a:endParaRPr lang="en-US"/>
          </a:p>
        </p:txBody>
      </p:sp>
      <p:sp>
        <p:nvSpPr>
          <p:cNvPr id="17" name="Picture Placeholder 7">
            <a:extLst>
              <a:ext uri="{FF2B5EF4-FFF2-40B4-BE49-F238E27FC236}">
                <a16:creationId xmlns:a16="http://schemas.microsoft.com/office/drawing/2014/main" id="{65EF8DFB-061F-2F4C-B888-8B31BFBF84E4}"/>
              </a:ext>
            </a:extLst>
          </p:cNvPr>
          <p:cNvSpPr>
            <a:spLocks noGrp="1"/>
          </p:cNvSpPr>
          <p:nvPr>
            <p:ph type="pic" sz="quarter" idx="26"/>
          </p:nvPr>
        </p:nvSpPr>
        <p:spPr>
          <a:xfrm>
            <a:off x="3048001" y="0"/>
            <a:ext cx="3048000" cy="6858000"/>
          </a:xfrm>
          <a:solidFill>
            <a:schemeClr val="bg1">
              <a:lumMod val="95000"/>
            </a:schemeClr>
          </a:solidFill>
        </p:spPr>
        <p:txBody>
          <a:bodyPr>
            <a:normAutofit/>
          </a:bodyPr>
          <a:lstStyle>
            <a:lvl1pPr>
              <a:defRPr sz="667" baseline="0"/>
            </a:lvl1pPr>
          </a:lstStyle>
          <a:p>
            <a:endParaRPr lang="en-US"/>
          </a:p>
        </p:txBody>
      </p:sp>
      <p:sp>
        <p:nvSpPr>
          <p:cNvPr id="18" name="Picture Placeholder 7">
            <a:extLst>
              <a:ext uri="{FF2B5EF4-FFF2-40B4-BE49-F238E27FC236}">
                <a16:creationId xmlns:a16="http://schemas.microsoft.com/office/drawing/2014/main" id="{EF2FBBD8-0137-CA4B-8AC8-694DCCD92941}"/>
              </a:ext>
            </a:extLst>
          </p:cNvPr>
          <p:cNvSpPr>
            <a:spLocks noGrp="1"/>
          </p:cNvSpPr>
          <p:nvPr>
            <p:ph type="pic" sz="quarter" idx="27"/>
          </p:nvPr>
        </p:nvSpPr>
        <p:spPr>
          <a:xfrm>
            <a:off x="6096001" y="0"/>
            <a:ext cx="3048000" cy="6858000"/>
          </a:xfrm>
          <a:solidFill>
            <a:srgbClr val="00B0F0"/>
          </a:solidFill>
        </p:spPr>
        <p:txBody>
          <a:bodyPr>
            <a:normAutofit/>
          </a:bodyPr>
          <a:lstStyle>
            <a:lvl1pPr>
              <a:defRPr sz="667" baseline="0"/>
            </a:lvl1pPr>
          </a:lstStyle>
          <a:p>
            <a:endParaRPr lang="en-US"/>
          </a:p>
        </p:txBody>
      </p:sp>
      <p:sp>
        <p:nvSpPr>
          <p:cNvPr id="15" name="Google Shape;15;p3"/>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
        <p:nvSpPr>
          <p:cNvPr id="7" name="Picture Placeholder 7">
            <a:extLst>
              <a:ext uri="{FF2B5EF4-FFF2-40B4-BE49-F238E27FC236}">
                <a16:creationId xmlns:a16="http://schemas.microsoft.com/office/drawing/2014/main" id="{A1375DBD-EACD-E64E-9DDC-0E75AAE374E4}"/>
              </a:ext>
            </a:extLst>
          </p:cNvPr>
          <p:cNvSpPr>
            <a:spLocks noGrp="1"/>
          </p:cNvSpPr>
          <p:nvPr>
            <p:ph type="pic" sz="quarter" idx="18"/>
          </p:nvPr>
        </p:nvSpPr>
        <p:spPr>
          <a:xfrm>
            <a:off x="1" y="4069976"/>
            <a:ext cx="3048000" cy="2788024"/>
          </a:xfrm>
          <a:solidFill>
            <a:schemeClr val="bg1">
              <a:lumMod val="95000"/>
              <a:alpha val="91000"/>
            </a:schemeClr>
          </a:solidFill>
        </p:spPr>
        <p:txBody>
          <a:bodyPr>
            <a:normAutofit/>
          </a:bodyPr>
          <a:lstStyle>
            <a:lvl1pPr>
              <a:defRPr sz="667" baseline="0"/>
            </a:lvl1pPr>
          </a:lstStyle>
          <a:p>
            <a:endParaRPr lang="en-US"/>
          </a:p>
        </p:txBody>
      </p:sp>
      <p:sp>
        <p:nvSpPr>
          <p:cNvPr id="8" name="Picture Placeholder 7">
            <a:extLst>
              <a:ext uri="{FF2B5EF4-FFF2-40B4-BE49-F238E27FC236}">
                <a16:creationId xmlns:a16="http://schemas.microsoft.com/office/drawing/2014/main" id="{07DE1E34-6725-6F4A-BD96-E926F33F06B4}"/>
              </a:ext>
            </a:extLst>
          </p:cNvPr>
          <p:cNvSpPr>
            <a:spLocks noGrp="1"/>
          </p:cNvSpPr>
          <p:nvPr>
            <p:ph type="pic" sz="quarter" idx="19"/>
          </p:nvPr>
        </p:nvSpPr>
        <p:spPr>
          <a:xfrm>
            <a:off x="3048001" y="4069976"/>
            <a:ext cx="3048000" cy="2788024"/>
          </a:xfrm>
          <a:solidFill>
            <a:schemeClr val="bg1">
              <a:lumMod val="95000"/>
              <a:alpha val="91000"/>
            </a:schemeClr>
          </a:solidFill>
        </p:spPr>
        <p:txBody>
          <a:bodyPr>
            <a:normAutofit/>
          </a:bodyPr>
          <a:lstStyle>
            <a:lvl1pPr>
              <a:defRPr sz="667" baseline="0"/>
            </a:lvl1pPr>
          </a:lstStyle>
          <a:p>
            <a:endParaRPr lang="en-US"/>
          </a:p>
        </p:txBody>
      </p:sp>
      <p:sp>
        <p:nvSpPr>
          <p:cNvPr id="9" name="Picture Placeholder 7">
            <a:extLst>
              <a:ext uri="{FF2B5EF4-FFF2-40B4-BE49-F238E27FC236}">
                <a16:creationId xmlns:a16="http://schemas.microsoft.com/office/drawing/2014/main" id="{205D7305-A984-FF4A-A771-8C2C27CD03E4}"/>
              </a:ext>
            </a:extLst>
          </p:cNvPr>
          <p:cNvSpPr>
            <a:spLocks noGrp="1"/>
          </p:cNvSpPr>
          <p:nvPr>
            <p:ph type="pic" sz="quarter" idx="20"/>
          </p:nvPr>
        </p:nvSpPr>
        <p:spPr>
          <a:xfrm>
            <a:off x="6096001" y="4069976"/>
            <a:ext cx="3048000" cy="2788024"/>
          </a:xfrm>
          <a:solidFill>
            <a:schemeClr val="bg1">
              <a:lumMod val="95000"/>
              <a:alpha val="91000"/>
            </a:schemeClr>
          </a:solidFill>
        </p:spPr>
        <p:txBody>
          <a:bodyPr>
            <a:normAutofit/>
          </a:bodyPr>
          <a:lstStyle>
            <a:lvl1pPr>
              <a:defRPr sz="667" baseline="0"/>
            </a:lvl1pPr>
          </a:lstStyle>
          <a:p>
            <a:endParaRPr lang="en-US"/>
          </a:p>
        </p:txBody>
      </p:sp>
      <p:sp>
        <p:nvSpPr>
          <p:cNvPr id="10" name="Picture Placeholder 7">
            <a:extLst>
              <a:ext uri="{FF2B5EF4-FFF2-40B4-BE49-F238E27FC236}">
                <a16:creationId xmlns:a16="http://schemas.microsoft.com/office/drawing/2014/main" id="{ECD28692-C068-5248-BC61-49A49ED6460E}"/>
              </a:ext>
            </a:extLst>
          </p:cNvPr>
          <p:cNvSpPr>
            <a:spLocks noGrp="1"/>
          </p:cNvSpPr>
          <p:nvPr>
            <p:ph type="pic" sz="quarter" idx="21"/>
          </p:nvPr>
        </p:nvSpPr>
        <p:spPr>
          <a:xfrm>
            <a:off x="9144001" y="4069976"/>
            <a:ext cx="3048000" cy="2788024"/>
          </a:xfrm>
          <a:solidFill>
            <a:schemeClr val="bg1">
              <a:lumMod val="95000"/>
              <a:alpha val="91000"/>
            </a:schemeClr>
          </a:solidFill>
        </p:spPr>
        <p:txBody>
          <a:bodyPr>
            <a:normAutofit/>
          </a:bodyPr>
          <a:lstStyle>
            <a:lvl1pPr>
              <a:defRPr sz="667" baseline="0"/>
            </a:lvl1pPr>
          </a:lstStyle>
          <a:p>
            <a:endParaRPr lang="en-US"/>
          </a:p>
        </p:txBody>
      </p:sp>
      <p:sp>
        <p:nvSpPr>
          <p:cNvPr id="16" name="Subtitle 2">
            <a:extLst>
              <a:ext uri="{FF2B5EF4-FFF2-40B4-BE49-F238E27FC236}">
                <a16:creationId xmlns:a16="http://schemas.microsoft.com/office/drawing/2014/main" id="{AFFBC195-6F5D-274F-93DF-24EFA77246FA}"/>
              </a:ext>
            </a:extLst>
          </p:cNvPr>
          <p:cNvSpPr>
            <a:spLocks noGrp="1"/>
          </p:cNvSpPr>
          <p:nvPr>
            <p:ph type="subTitle" idx="1" hasCustomPrompt="1"/>
          </p:nvPr>
        </p:nvSpPr>
        <p:spPr>
          <a:xfrm>
            <a:off x="314155" y="1272988"/>
            <a:ext cx="2419693" cy="2420469"/>
          </a:xfrm>
        </p:spPr>
        <p:txBody>
          <a:bodyPr vert="horz" lIns="0" tIns="0" rIns="0" bIns="0" anchor="t" anchorCtr="0">
            <a:noAutofit/>
          </a:bodyPr>
          <a:lstStyle>
            <a:lvl1pPr marL="0" marR="0" indent="0" algn="l" defTabSz="1219170" rtl="0" eaLnBrk="1" fontAlgn="auto" latinLnBrk="0" hangingPunct="1">
              <a:lnSpc>
                <a:spcPct val="90000"/>
              </a:lnSpc>
              <a:spcBef>
                <a:spcPts val="1333"/>
              </a:spcBef>
              <a:spcAft>
                <a:spcPts val="0"/>
              </a:spcAft>
              <a:buClrTx/>
              <a:buSzTx/>
              <a:buFont typeface="Arial" panose="020B0604020202020204" pitchFamily="34" charset="0"/>
              <a:buNone/>
              <a:tabLst/>
              <a:defRPr sz="1200" baseline="0"/>
            </a:lvl1pPr>
            <a:lvl2pPr marL="609585" indent="0" algn="ctr">
              <a:buNone/>
              <a:defRPr sz="2667"/>
            </a:lvl2pPr>
            <a:lvl3pPr marL="1219170" indent="0" algn="ctr">
              <a:buNone/>
              <a:defRPr sz="2400"/>
            </a:lvl3pPr>
            <a:lvl4pPr marL="1828754" indent="0" algn="ctr">
              <a:buNone/>
              <a:defRPr sz="2133"/>
            </a:lvl4pPr>
            <a:lvl5pPr marL="2438339" indent="0" algn="ctr">
              <a:buNone/>
              <a:defRPr sz="2133"/>
            </a:lvl5pPr>
            <a:lvl6pPr marL="3047924" indent="0" algn="ctr">
              <a:buNone/>
              <a:defRPr sz="2133"/>
            </a:lvl6pPr>
            <a:lvl7pPr marL="3657509" indent="0" algn="ctr">
              <a:buNone/>
              <a:defRPr sz="2133"/>
            </a:lvl7pPr>
            <a:lvl8pPr marL="4267093" indent="0" algn="ctr">
              <a:buNone/>
              <a:defRPr sz="2133"/>
            </a:lvl8pPr>
            <a:lvl9pPr marL="4876678" indent="0" algn="ctr">
              <a:buNone/>
              <a:defRPr sz="2133"/>
            </a:lvl9pPr>
          </a:lstStyle>
          <a:p>
            <a:pPr marL="0" marR="0" lvl="0" indent="0" algn="l" defTabSz="1219170" rtl="0" eaLnBrk="1" fontAlgn="auto" latinLnBrk="0" hangingPunct="1">
              <a:lnSpc>
                <a:spcPct val="90000"/>
              </a:lnSpc>
              <a:spcBef>
                <a:spcPts val="1333"/>
              </a:spcBef>
              <a:spcAft>
                <a:spcPts val="0"/>
              </a:spcAft>
              <a:buClrTx/>
              <a:buSzTx/>
              <a:buFont typeface="Arial" panose="020B0604020202020204" pitchFamily="34" charset="0"/>
              <a:buNone/>
              <a:tabLst/>
              <a:defRPr/>
            </a:pPr>
            <a:r>
              <a:rPr lang="en-GB"/>
              <a:t>Click to edit content</a:t>
            </a:r>
            <a:endParaRPr lang="en-US"/>
          </a:p>
          <a:p>
            <a:endParaRPr lang="en-US"/>
          </a:p>
        </p:txBody>
      </p:sp>
      <p:sp>
        <p:nvSpPr>
          <p:cNvPr id="3" name="Text Placeholder 2">
            <a:extLst>
              <a:ext uri="{FF2B5EF4-FFF2-40B4-BE49-F238E27FC236}">
                <a16:creationId xmlns:a16="http://schemas.microsoft.com/office/drawing/2014/main" id="{C10ED749-BC00-054A-AA4A-54C331B84E8F}"/>
              </a:ext>
            </a:extLst>
          </p:cNvPr>
          <p:cNvSpPr>
            <a:spLocks noGrp="1"/>
          </p:cNvSpPr>
          <p:nvPr>
            <p:ph type="body" sz="quarter" idx="22" hasCustomPrompt="1"/>
          </p:nvPr>
        </p:nvSpPr>
        <p:spPr>
          <a:xfrm>
            <a:off x="3324640" y="1272117"/>
            <a:ext cx="2493433" cy="2421467"/>
          </a:xfrm>
        </p:spPr>
        <p:txBody>
          <a:bodyPr>
            <a:noAutofit/>
          </a:bodyPr>
          <a:lstStyle>
            <a:lvl1pPr marL="0" indent="0">
              <a:buFontTx/>
              <a:buNone/>
              <a:defRPr sz="1200" baseline="0"/>
            </a:lvl1pPr>
          </a:lstStyle>
          <a:p>
            <a:pPr>
              <a:defRPr/>
            </a:pPr>
            <a:r>
              <a:rPr lang="en-GB"/>
              <a:t>Click to edit content</a:t>
            </a:r>
            <a:endParaRPr lang="en-US"/>
          </a:p>
          <a:p>
            <a:endParaRPr lang="en-US"/>
          </a:p>
        </p:txBody>
      </p:sp>
      <p:sp>
        <p:nvSpPr>
          <p:cNvPr id="20" name="Text Placeholder 2">
            <a:extLst>
              <a:ext uri="{FF2B5EF4-FFF2-40B4-BE49-F238E27FC236}">
                <a16:creationId xmlns:a16="http://schemas.microsoft.com/office/drawing/2014/main" id="{5A74A20A-6486-4449-9D92-25D0FEC7EC70}"/>
              </a:ext>
            </a:extLst>
          </p:cNvPr>
          <p:cNvSpPr>
            <a:spLocks noGrp="1"/>
          </p:cNvSpPr>
          <p:nvPr>
            <p:ph type="body" sz="quarter" idx="23" hasCustomPrompt="1"/>
          </p:nvPr>
        </p:nvSpPr>
        <p:spPr>
          <a:xfrm>
            <a:off x="6392224" y="1272117"/>
            <a:ext cx="2493433" cy="2421467"/>
          </a:xfrm>
        </p:spPr>
        <p:txBody>
          <a:bodyPr>
            <a:noAutofit/>
          </a:bodyPr>
          <a:lstStyle>
            <a:lvl1pPr marL="0" indent="0">
              <a:buFontTx/>
              <a:buNone/>
              <a:defRPr sz="1200" baseline="0"/>
            </a:lvl1pPr>
          </a:lstStyle>
          <a:p>
            <a:pPr>
              <a:defRPr/>
            </a:pPr>
            <a:r>
              <a:rPr lang="en-GB"/>
              <a:t>Click to edit content</a:t>
            </a:r>
            <a:endParaRPr lang="en-US"/>
          </a:p>
          <a:p>
            <a:endParaRPr lang="en-US"/>
          </a:p>
        </p:txBody>
      </p:sp>
      <p:sp>
        <p:nvSpPr>
          <p:cNvPr id="21" name="Text Placeholder 2">
            <a:extLst>
              <a:ext uri="{FF2B5EF4-FFF2-40B4-BE49-F238E27FC236}">
                <a16:creationId xmlns:a16="http://schemas.microsoft.com/office/drawing/2014/main" id="{B3400854-1B46-624A-8EBC-DB2A4BCA5E08}"/>
              </a:ext>
            </a:extLst>
          </p:cNvPr>
          <p:cNvSpPr>
            <a:spLocks noGrp="1"/>
          </p:cNvSpPr>
          <p:nvPr>
            <p:ph type="body" sz="quarter" idx="24" hasCustomPrompt="1"/>
          </p:nvPr>
        </p:nvSpPr>
        <p:spPr>
          <a:xfrm>
            <a:off x="9413329" y="1272117"/>
            <a:ext cx="2493433" cy="2421467"/>
          </a:xfrm>
        </p:spPr>
        <p:txBody>
          <a:bodyPr>
            <a:noAutofit/>
          </a:bodyPr>
          <a:lstStyle>
            <a:lvl1pPr marL="0" indent="0">
              <a:buFontTx/>
              <a:buNone/>
              <a:defRPr sz="1200" baseline="0">
                <a:solidFill>
                  <a:schemeClr val="bg1"/>
                </a:solidFill>
              </a:defRPr>
            </a:lvl1pPr>
          </a:lstStyle>
          <a:p>
            <a:pPr>
              <a:defRPr/>
            </a:pPr>
            <a:r>
              <a:rPr lang="en-GB"/>
              <a:t>Click to edit content</a:t>
            </a:r>
            <a:endParaRPr lang="en-US"/>
          </a:p>
          <a:p>
            <a:endParaRPr lang="en-US"/>
          </a:p>
        </p:txBody>
      </p:sp>
      <p:grpSp>
        <p:nvGrpSpPr>
          <p:cNvPr id="23" name="Graphic 4">
            <a:extLst>
              <a:ext uri="{FF2B5EF4-FFF2-40B4-BE49-F238E27FC236}">
                <a16:creationId xmlns:a16="http://schemas.microsoft.com/office/drawing/2014/main" id="{895B4FE9-34F5-E742-8278-76B697DDF4B8}"/>
              </a:ext>
            </a:extLst>
          </p:cNvPr>
          <p:cNvGrpSpPr/>
          <p:nvPr userDrawn="1"/>
        </p:nvGrpSpPr>
        <p:grpSpPr>
          <a:xfrm>
            <a:off x="9771017" y="392444"/>
            <a:ext cx="2031795" cy="174813"/>
            <a:chOff x="1902266" y="2344705"/>
            <a:chExt cx="5342609" cy="459671"/>
          </a:xfrm>
          <a:solidFill>
            <a:schemeClr val="bg1"/>
          </a:solidFill>
        </p:grpSpPr>
        <p:sp>
          <p:nvSpPr>
            <p:cNvPr id="24" name="Graphic 4">
              <a:extLst>
                <a:ext uri="{FF2B5EF4-FFF2-40B4-BE49-F238E27FC236}">
                  <a16:creationId xmlns:a16="http://schemas.microsoft.com/office/drawing/2014/main" id="{10F2C470-CBE2-6645-AF4D-7BD9E59908A4}"/>
                </a:ext>
              </a:extLst>
            </p:cNvPr>
            <p:cNvSpPr/>
            <p:nvPr/>
          </p:nvSpPr>
          <p:spPr>
            <a:xfrm>
              <a:off x="1902266" y="2344705"/>
              <a:ext cx="575186" cy="459576"/>
            </a:xfrm>
            <a:custGeom>
              <a:avLst/>
              <a:gdLst>
                <a:gd name="connsiteX0" fmla="*/ 301111 w 575186"/>
                <a:gd name="connsiteY0" fmla="*/ 0 h 459576"/>
                <a:gd name="connsiteX1" fmla="*/ 467232 w 575186"/>
                <a:gd name="connsiteY1" fmla="*/ 7568 h 459576"/>
                <a:gd name="connsiteX2" fmla="*/ 537774 w 575186"/>
                <a:gd name="connsiteY2" fmla="*/ 36800 h 459576"/>
                <a:gd name="connsiteX3" fmla="*/ 559003 w 575186"/>
                <a:gd name="connsiteY3" fmla="*/ 69438 h 459576"/>
                <a:gd name="connsiteX4" fmla="*/ 570141 w 575186"/>
                <a:gd name="connsiteY4" fmla="*/ 122415 h 459576"/>
                <a:gd name="connsiteX5" fmla="*/ 575187 w 575186"/>
                <a:gd name="connsiteY5" fmla="*/ 231491 h 459576"/>
                <a:gd name="connsiteX6" fmla="*/ 567285 w 575186"/>
                <a:gd name="connsiteY6" fmla="*/ 359109 h 459576"/>
                <a:gd name="connsiteX7" fmla="*/ 539868 w 575186"/>
                <a:gd name="connsiteY7" fmla="*/ 422493 h 459576"/>
                <a:gd name="connsiteX8" fmla="*/ 473420 w 575186"/>
                <a:gd name="connsiteY8" fmla="*/ 451725 h 459576"/>
                <a:gd name="connsiteX9" fmla="*/ 321769 w 575186"/>
                <a:gd name="connsiteY9" fmla="*/ 459577 h 459576"/>
                <a:gd name="connsiteX10" fmla="*/ 206770 w 575186"/>
                <a:gd name="connsiteY10" fmla="*/ 457874 h 459576"/>
                <a:gd name="connsiteX11" fmla="*/ 123757 w 575186"/>
                <a:gd name="connsiteY11" fmla="*/ 454563 h 459576"/>
                <a:gd name="connsiteX12" fmla="*/ 69590 w 575186"/>
                <a:gd name="connsiteY12" fmla="*/ 443494 h 459576"/>
                <a:gd name="connsiteX13" fmla="*/ 34271 w 575186"/>
                <a:gd name="connsiteY13" fmla="*/ 419371 h 459576"/>
                <a:gd name="connsiteX14" fmla="*/ 6854 w 575186"/>
                <a:gd name="connsiteY14" fmla="*/ 359109 h 459576"/>
                <a:gd name="connsiteX15" fmla="*/ 0 w 575186"/>
                <a:gd name="connsiteY15" fmla="*/ 227991 h 459576"/>
                <a:gd name="connsiteX16" fmla="*/ 15136 w 575186"/>
                <a:gd name="connsiteY16" fmla="*/ 73127 h 459576"/>
                <a:gd name="connsiteX17" fmla="*/ 98244 w 575186"/>
                <a:gd name="connsiteY17" fmla="*/ 9271 h 459576"/>
                <a:gd name="connsiteX18" fmla="*/ 301111 w 575186"/>
                <a:gd name="connsiteY18" fmla="*/ 0 h 459576"/>
                <a:gd name="connsiteX19" fmla="*/ 265698 w 575186"/>
                <a:gd name="connsiteY19" fmla="*/ 54775 h 459576"/>
                <a:gd name="connsiteX20" fmla="*/ 124329 w 575186"/>
                <a:gd name="connsiteY20" fmla="*/ 62437 h 459576"/>
                <a:gd name="connsiteX21" fmla="*/ 86440 w 575186"/>
                <a:gd name="connsiteY21" fmla="*/ 77290 h 459576"/>
                <a:gd name="connsiteX22" fmla="*/ 70066 w 575186"/>
                <a:gd name="connsiteY22" fmla="*/ 111536 h 459576"/>
                <a:gd name="connsiteX23" fmla="*/ 62355 w 575186"/>
                <a:gd name="connsiteY23" fmla="*/ 223261 h 459576"/>
                <a:gd name="connsiteX24" fmla="*/ 66543 w 575186"/>
                <a:gd name="connsiteY24" fmla="*/ 333472 h 459576"/>
                <a:gd name="connsiteX25" fmla="*/ 81870 w 575186"/>
                <a:gd name="connsiteY25" fmla="*/ 379827 h 459576"/>
                <a:gd name="connsiteX26" fmla="*/ 107098 w 575186"/>
                <a:gd name="connsiteY26" fmla="*/ 393923 h 459576"/>
                <a:gd name="connsiteX27" fmla="*/ 159266 w 575186"/>
                <a:gd name="connsiteY27" fmla="*/ 400640 h 459576"/>
                <a:gd name="connsiteX28" fmla="*/ 296256 w 575186"/>
                <a:gd name="connsiteY28" fmla="*/ 404613 h 459576"/>
                <a:gd name="connsiteX29" fmla="*/ 457807 w 575186"/>
                <a:gd name="connsiteY29" fmla="*/ 395531 h 459576"/>
                <a:gd name="connsiteX30" fmla="*/ 504930 w 575186"/>
                <a:gd name="connsiteY30" fmla="*/ 348987 h 459576"/>
                <a:gd name="connsiteX31" fmla="*/ 512641 w 575186"/>
                <a:gd name="connsiteY31" fmla="*/ 232532 h 459576"/>
                <a:gd name="connsiteX32" fmla="*/ 505882 w 575186"/>
                <a:gd name="connsiteY32" fmla="*/ 105765 h 459576"/>
                <a:gd name="connsiteX33" fmla="*/ 453714 w 575186"/>
                <a:gd name="connsiteY33" fmla="*/ 61302 h 459576"/>
                <a:gd name="connsiteX34" fmla="*/ 393834 w 575186"/>
                <a:gd name="connsiteY34" fmla="*/ 56099 h 459576"/>
                <a:gd name="connsiteX35" fmla="*/ 265698 w 575186"/>
                <a:gd name="connsiteY35" fmla="*/ 54775 h 4595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575186" h="459576">
                  <a:moveTo>
                    <a:pt x="301111" y="0"/>
                  </a:moveTo>
                  <a:cubicBezTo>
                    <a:pt x="379650" y="0"/>
                    <a:pt x="435055" y="2554"/>
                    <a:pt x="467232" y="7568"/>
                  </a:cubicBezTo>
                  <a:cubicBezTo>
                    <a:pt x="499409" y="12582"/>
                    <a:pt x="522923" y="22326"/>
                    <a:pt x="537774" y="36800"/>
                  </a:cubicBezTo>
                  <a:cubicBezTo>
                    <a:pt x="547198" y="45977"/>
                    <a:pt x="554243" y="56856"/>
                    <a:pt x="559003" y="69438"/>
                  </a:cubicBezTo>
                  <a:cubicBezTo>
                    <a:pt x="563763" y="82020"/>
                    <a:pt x="567380" y="99711"/>
                    <a:pt x="570141" y="122415"/>
                  </a:cubicBezTo>
                  <a:cubicBezTo>
                    <a:pt x="573473" y="151174"/>
                    <a:pt x="575187" y="187501"/>
                    <a:pt x="575187" y="231491"/>
                  </a:cubicBezTo>
                  <a:cubicBezTo>
                    <a:pt x="575187" y="287685"/>
                    <a:pt x="572521" y="330256"/>
                    <a:pt x="567285" y="359109"/>
                  </a:cubicBezTo>
                  <a:cubicBezTo>
                    <a:pt x="562049" y="387963"/>
                    <a:pt x="552815" y="409154"/>
                    <a:pt x="539868" y="422493"/>
                  </a:cubicBezTo>
                  <a:cubicBezTo>
                    <a:pt x="526445" y="436778"/>
                    <a:pt x="504264" y="446522"/>
                    <a:pt x="473420" y="451725"/>
                  </a:cubicBezTo>
                  <a:cubicBezTo>
                    <a:pt x="442576" y="456928"/>
                    <a:pt x="392026" y="459577"/>
                    <a:pt x="321769" y="459577"/>
                  </a:cubicBezTo>
                  <a:cubicBezTo>
                    <a:pt x="287212" y="459577"/>
                    <a:pt x="248848" y="459009"/>
                    <a:pt x="206770" y="457874"/>
                  </a:cubicBezTo>
                  <a:cubicBezTo>
                    <a:pt x="164693" y="456739"/>
                    <a:pt x="136990" y="455603"/>
                    <a:pt x="123757" y="454563"/>
                  </a:cubicBezTo>
                  <a:cubicBezTo>
                    <a:pt x="100910" y="452292"/>
                    <a:pt x="82822" y="448697"/>
                    <a:pt x="69590" y="443494"/>
                  </a:cubicBezTo>
                  <a:cubicBezTo>
                    <a:pt x="56357" y="438386"/>
                    <a:pt x="44553" y="430345"/>
                    <a:pt x="34271" y="419371"/>
                  </a:cubicBezTo>
                  <a:cubicBezTo>
                    <a:pt x="20563" y="405086"/>
                    <a:pt x="11424" y="385030"/>
                    <a:pt x="6854" y="359109"/>
                  </a:cubicBezTo>
                  <a:cubicBezTo>
                    <a:pt x="2285" y="333283"/>
                    <a:pt x="0" y="289482"/>
                    <a:pt x="0" y="227991"/>
                  </a:cubicBezTo>
                  <a:cubicBezTo>
                    <a:pt x="0" y="155242"/>
                    <a:pt x="5046" y="103684"/>
                    <a:pt x="15136" y="73127"/>
                  </a:cubicBezTo>
                  <a:cubicBezTo>
                    <a:pt x="27227" y="36989"/>
                    <a:pt x="54929" y="15704"/>
                    <a:pt x="98244" y="9271"/>
                  </a:cubicBezTo>
                  <a:cubicBezTo>
                    <a:pt x="137847" y="3311"/>
                    <a:pt x="205437" y="189"/>
                    <a:pt x="301111" y="0"/>
                  </a:cubicBezTo>
                  <a:close/>
                  <a:moveTo>
                    <a:pt x="265698" y="54775"/>
                  </a:moveTo>
                  <a:cubicBezTo>
                    <a:pt x="201534" y="54775"/>
                    <a:pt x="154411" y="57329"/>
                    <a:pt x="124329" y="62437"/>
                  </a:cubicBezTo>
                  <a:cubicBezTo>
                    <a:pt x="106812" y="65370"/>
                    <a:pt x="94151" y="70289"/>
                    <a:pt x="86440" y="77290"/>
                  </a:cubicBezTo>
                  <a:cubicBezTo>
                    <a:pt x="78729" y="84290"/>
                    <a:pt x="73207" y="95737"/>
                    <a:pt x="70066" y="111536"/>
                  </a:cubicBezTo>
                  <a:cubicBezTo>
                    <a:pt x="64925" y="136984"/>
                    <a:pt x="62355" y="174257"/>
                    <a:pt x="62355" y="223261"/>
                  </a:cubicBezTo>
                  <a:cubicBezTo>
                    <a:pt x="62355" y="273684"/>
                    <a:pt x="63783" y="310389"/>
                    <a:pt x="66543" y="333472"/>
                  </a:cubicBezTo>
                  <a:cubicBezTo>
                    <a:pt x="69304" y="356555"/>
                    <a:pt x="74445" y="371975"/>
                    <a:pt x="81870" y="379827"/>
                  </a:cubicBezTo>
                  <a:cubicBezTo>
                    <a:pt x="87677" y="386260"/>
                    <a:pt x="96150" y="390990"/>
                    <a:pt x="107098" y="393923"/>
                  </a:cubicBezTo>
                  <a:cubicBezTo>
                    <a:pt x="118046" y="396856"/>
                    <a:pt x="135467" y="399031"/>
                    <a:pt x="159266" y="400640"/>
                  </a:cubicBezTo>
                  <a:cubicBezTo>
                    <a:pt x="198488" y="403288"/>
                    <a:pt x="244183" y="404613"/>
                    <a:pt x="296256" y="404613"/>
                  </a:cubicBezTo>
                  <a:cubicBezTo>
                    <a:pt x="370320" y="404613"/>
                    <a:pt x="424202" y="401586"/>
                    <a:pt x="457807" y="395531"/>
                  </a:cubicBezTo>
                  <a:cubicBezTo>
                    <a:pt x="484272" y="391085"/>
                    <a:pt x="499980" y="375570"/>
                    <a:pt x="504930" y="348987"/>
                  </a:cubicBezTo>
                  <a:cubicBezTo>
                    <a:pt x="510071" y="320417"/>
                    <a:pt x="512641" y="281630"/>
                    <a:pt x="512641" y="232532"/>
                  </a:cubicBezTo>
                  <a:cubicBezTo>
                    <a:pt x="512641" y="172554"/>
                    <a:pt x="510357" y="130267"/>
                    <a:pt x="505882" y="105765"/>
                  </a:cubicBezTo>
                  <a:cubicBezTo>
                    <a:pt x="501408" y="80790"/>
                    <a:pt x="483987" y="65938"/>
                    <a:pt x="453714" y="61302"/>
                  </a:cubicBezTo>
                  <a:cubicBezTo>
                    <a:pt x="436007" y="58653"/>
                    <a:pt x="416015" y="56856"/>
                    <a:pt x="393834" y="56099"/>
                  </a:cubicBezTo>
                  <a:cubicBezTo>
                    <a:pt x="371748" y="55531"/>
                    <a:pt x="329004" y="55058"/>
                    <a:pt x="265698" y="54775"/>
                  </a:cubicBezTo>
                  <a:close/>
                </a:path>
              </a:pathLst>
            </a:custGeom>
            <a:grpFill/>
            <a:ln w="9509" cap="flat">
              <a:noFill/>
              <a:prstDash val="solid"/>
              <a:miter/>
            </a:ln>
          </p:spPr>
          <p:txBody>
            <a:bodyPr rtlCol="0" anchor="ctr"/>
            <a:lstStyle/>
            <a:p>
              <a:endParaRPr lang="en-US" sz="2400"/>
            </a:p>
          </p:txBody>
        </p:sp>
        <p:sp>
          <p:nvSpPr>
            <p:cNvPr id="25" name="Graphic 4">
              <a:extLst>
                <a:ext uri="{FF2B5EF4-FFF2-40B4-BE49-F238E27FC236}">
                  <a16:creationId xmlns:a16="http://schemas.microsoft.com/office/drawing/2014/main" id="{D7BD81A9-A137-E640-BE81-2B8B97118F42}"/>
                </a:ext>
              </a:extLst>
            </p:cNvPr>
            <p:cNvSpPr/>
            <p:nvPr/>
          </p:nvSpPr>
          <p:spPr>
            <a:xfrm>
              <a:off x="2531430" y="2344894"/>
              <a:ext cx="536536" cy="459387"/>
            </a:xfrm>
            <a:custGeom>
              <a:avLst/>
              <a:gdLst>
                <a:gd name="connsiteX0" fmla="*/ 476942 w 536536"/>
                <a:gd name="connsiteY0" fmla="*/ 301875 h 459387"/>
                <a:gd name="connsiteX1" fmla="*/ 536536 w 536536"/>
                <a:gd name="connsiteY1" fmla="*/ 301875 h 459387"/>
                <a:gd name="connsiteX2" fmla="*/ 529111 w 536536"/>
                <a:gd name="connsiteY2" fmla="*/ 387490 h 459387"/>
                <a:gd name="connsiteX3" fmla="*/ 460759 w 536536"/>
                <a:gd name="connsiteY3" fmla="*/ 450022 h 459387"/>
                <a:gd name="connsiteX4" fmla="*/ 295495 w 536536"/>
                <a:gd name="connsiteY4" fmla="*/ 459388 h 459387"/>
                <a:gd name="connsiteX5" fmla="*/ 87106 w 536536"/>
                <a:gd name="connsiteY5" fmla="*/ 448697 h 459387"/>
                <a:gd name="connsiteX6" fmla="*/ 17802 w 536536"/>
                <a:gd name="connsiteY6" fmla="*/ 394963 h 459387"/>
                <a:gd name="connsiteX7" fmla="*/ 0 w 536536"/>
                <a:gd name="connsiteY7" fmla="*/ 236884 h 459387"/>
                <a:gd name="connsiteX8" fmla="*/ 13423 w 536536"/>
                <a:gd name="connsiteY8" fmla="*/ 77952 h 459387"/>
                <a:gd name="connsiteX9" fmla="*/ 96531 w 536536"/>
                <a:gd name="connsiteY9" fmla="*/ 9744 h 459387"/>
                <a:gd name="connsiteX10" fmla="*/ 286070 w 536536"/>
                <a:gd name="connsiteY10" fmla="*/ 0 h 459387"/>
                <a:gd name="connsiteX11" fmla="*/ 456760 w 536536"/>
                <a:gd name="connsiteY11" fmla="*/ 11731 h 459387"/>
                <a:gd name="connsiteX12" fmla="*/ 501027 w 536536"/>
                <a:gd name="connsiteY12" fmla="*/ 33962 h 459387"/>
                <a:gd name="connsiteX13" fmla="*/ 524732 w 536536"/>
                <a:gd name="connsiteY13" fmla="*/ 72276 h 459387"/>
                <a:gd name="connsiteX14" fmla="*/ 530443 w 536536"/>
                <a:gd name="connsiteY14" fmla="*/ 152215 h 459387"/>
                <a:gd name="connsiteX15" fmla="*/ 473515 w 536536"/>
                <a:gd name="connsiteY15" fmla="*/ 152215 h 459387"/>
                <a:gd name="connsiteX16" fmla="*/ 473134 w 536536"/>
                <a:gd name="connsiteY16" fmla="*/ 136511 h 459387"/>
                <a:gd name="connsiteX17" fmla="*/ 466756 w 536536"/>
                <a:gd name="connsiteY17" fmla="*/ 89872 h 459387"/>
                <a:gd name="connsiteX18" fmla="*/ 441814 w 536536"/>
                <a:gd name="connsiteY18" fmla="*/ 68586 h 459387"/>
                <a:gd name="connsiteX19" fmla="*/ 282929 w 536536"/>
                <a:gd name="connsiteY19" fmla="*/ 54869 h 459387"/>
                <a:gd name="connsiteX20" fmla="*/ 146891 w 536536"/>
                <a:gd name="connsiteY20" fmla="*/ 59694 h 459387"/>
                <a:gd name="connsiteX21" fmla="*/ 87677 w 536536"/>
                <a:gd name="connsiteY21" fmla="*/ 75209 h 459387"/>
                <a:gd name="connsiteX22" fmla="*/ 68352 w 536536"/>
                <a:gd name="connsiteY22" fmla="*/ 119388 h 459387"/>
                <a:gd name="connsiteX23" fmla="*/ 62164 w 536536"/>
                <a:gd name="connsiteY23" fmla="*/ 212382 h 459387"/>
                <a:gd name="connsiteX24" fmla="*/ 64544 w 536536"/>
                <a:gd name="connsiteY24" fmla="*/ 284941 h 459387"/>
                <a:gd name="connsiteX25" fmla="*/ 69304 w 536536"/>
                <a:gd name="connsiteY25" fmla="*/ 346149 h 459387"/>
                <a:gd name="connsiteX26" fmla="*/ 86345 w 536536"/>
                <a:gd name="connsiteY26" fmla="*/ 384463 h 459387"/>
                <a:gd name="connsiteX27" fmla="*/ 128232 w 536536"/>
                <a:gd name="connsiteY27" fmla="*/ 399031 h 459387"/>
                <a:gd name="connsiteX28" fmla="*/ 277407 w 536536"/>
                <a:gd name="connsiteY28" fmla="*/ 404424 h 459387"/>
                <a:gd name="connsiteX29" fmla="*/ 354994 w 536536"/>
                <a:gd name="connsiteY29" fmla="*/ 402626 h 459387"/>
                <a:gd name="connsiteX30" fmla="*/ 416111 w 536536"/>
                <a:gd name="connsiteY30" fmla="*/ 399126 h 459387"/>
                <a:gd name="connsiteX31" fmla="*/ 454190 w 536536"/>
                <a:gd name="connsiteY31" fmla="*/ 388909 h 459387"/>
                <a:gd name="connsiteX32" fmla="*/ 471326 w 536536"/>
                <a:gd name="connsiteY32" fmla="*/ 368380 h 459387"/>
                <a:gd name="connsiteX33" fmla="*/ 476942 w 536536"/>
                <a:gd name="connsiteY33" fmla="*/ 301875 h 4593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536536" h="459387">
                  <a:moveTo>
                    <a:pt x="476942" y="301875"/>
                  </a:moveTo>
                  <a:lnTo>
                    <a:pt x="536536" y="301875"/>
                  </a:lnTo>
                  <a:cubicBezTo>
                    <a:pt x="534918" y="343405"/>
                    <a:pt x="532538" y="371881"/>
                    <a:pt x="529111" y="387490"/>
                  </a:cubicBezTo>
                  <a:cubicBezTo>
                    <a:pt x="521685" y="421357"/>
                    <a:pt x="498933" y="442265"/>
                    <a:pt x="460759" y="450022"/>
                  </a:cubicBezTo>
                  <a:cubicBezTo>
                    <a:pt x="429819" y="456266"/>
                    <a:pt x="374699" y="459388"/>
                    <a:pt x="295495" y="459388"/>
                  </a:cubicBezTo>
                  <a:cubicBezTo>
                    <a:pt x="192681" y="459388"/>
                    <a:pt x="123281" y="455793"/>
                    <a:pt x="87106" y="448697"/>
                  </a:cubicBezTo>
                  <a:cubicBezTo>
                    <a:pt x="52740" y="441792"/>
                    <a:pt x="29607" y="423912"/>
                    <a:pt x="17802" y="394963"/>
                  </a:cubicBezTo>
                  <a:cubicBezTo>
                    <a:pt x="5902" y="366110"/>
                    <a:pt x="0" y="313417"/>
                    <a:pt x="0" y="236884"/>
                  </a:cubicBezTo>
                  <a:cubicBezTo>
                    <a:pt x="0" y="163945"/>
                    <a:pt x="4474" y="110968"/>
                    <a:pt x="13423" y="77952"/>
                  </a:cubicBezTo>
                  <a:cubicBezTo>
                    <a:pt x="24180" y="38881"/>
                    <a:pt x="51883" y="16177"/>
                    <a:pt x="96531" y="9744"/>
                  </a:cubicBezTo>
                  <a:cubicBezTo>
                    <a:pt x="139656" y="3311"/>
                    <a:pt x="202772" y="0"/>
                    <a:pt x="286070" y="0"/>
                  </a:cubicBezTo>
                  <a:cubicBezTo>
                    <a:pt x="365560" y="0"/>
                    <a:pt x="422394" y="3879"/>
                    <a:pt x="456760" y="11731"/>
                  </a:cubicBezTo>
                  <a:cubicBezTo>
                    <a:pt x="473801" y="15515"/>
                    <a:pt x="488556" y="22894"/>
                    <a:pt x="501027" y="33962"/>
                  </a:cubicBezTo>
                  <a:cubicBezTo>
                    <a:pt x="513498" y="45031"/>
                    <a:pt x="521400" y="57802"/>
                    <a:pt x="524732" y="72276"/>
                  </a:cubicBezTo>
                  <a:cubicBezTo>
                    <a:pt x="528063" y="85899"/>
                    <a:pt x="529968" y="112576"/>
                    <a:pt x="530443" y="152215"/>
                  </a:cubicBezTo>
                  <a:lnTo>
                    <a:pt x="473515" y="152215"/>
                  </a:lnTo>
                  <a:cubicBezTo>
                    <a:pt x="473325" y="144363"/>
                    <a:pt x="473134" y="139160"/>
                    <a:pt x="473134" y="136511"/>
                  </a:cubicBezTo>
                  <a:cubicBezTo>
                    <a:pt x="473134" y="114658"/>
                    <a:pt x="471040" y="99143"/>
                    <a:pt x="466756" y="89872"/>
                  </a:cubicBezTo>
                  <a:cubicBezTo>
                    <a:pt x="462472" y="80601"/>
                    <a:pt x="454190" y="73506"/>
                    <a:pt x="441814" y="68586"/>
                  </a:cubicBezTo>
                  <a:cubicBezTo>
                    <a:pt x="419157" y="59410"/>
                    <a:pt x="366227" y="54869"/>
                    <a:pt x="282929" y="54869"/>
                  </a:cubicBezTo>
                  <a:cubicBezTo>
                    <a:pt x="222573" y="54869"/>
                    <a:pt x="177259" y="56477"/>
                    <a:pt x="146891" y="59694"/>
                  </a:cubicBezTo>
                  <a:cubicBezTo>
                    <a:pt x="116618" y="62910"/>
                    <a:pt x="96816" y="68113"/>
                    <a:pt x="87677" y="75209"/>
                  </a:cubicBezTo>
                  <a:cubicBezTo>
                    <a:pt x="78919" y="82304"/>
                    <a:pt x="72446" y="97062"/>
                    <a:pt x="68352" y="119388"/>
                  </a:cubicBezTo>
                  <a:cubicBezTo>
                    <a:pt x="64163" y="141714"/>
                    <a:pt x="62164" y="172649"/>
                    <a:pt x="62164" y="212382"/>
                  </a:cubicBezTo>
                  <a:cubicBezTo>
                    <a:pt x="62164" y="231113"/>
                    <a:pt x="62926" y="255331"/>
                    <a:pt x="64544" y="284941"/>
                  </a:cubicBezTo>
                  <a:cubicBezTo>
                    <a:pt x="66067" y="314646"/>
                    <a:pt x="67686" y="334986"/>
                    <a:pt x="69304" y="346149"/>
                  </a:cubicBezTo>
                  <a:cubicBezTo>
                    <a:pt x="71779" y="363745"/>
                    <a:pt x="77396" y="376516"/>
                    <a:pt x="86345" y="384463"/>
                  </a:cubicBezTo>
                  <a:cubicBezTo>
                    <a:pt x="95198" y="392409"/>
                    <a:pt x="109192" y="397234"/>
                    <a:pt x="128232" y="399031"/>
                  </a:cubicBezTo>
                  <a:cubicBezTo>
                    <a:pt x="162979" y="402626"/>
                    <a:pt x="212768" y="404424"/>
                    <a:pt x="277407" y="404424"/>
                  </a:cubicBezTo>
                  <a:cubicBezTo>
                    <a:pt x="297113" y="404424"/>
                    <a:pt x="323007" y="403856"/>
                    <a:pt x="354994" y="402626"/>
                  </a:cubicBezTo>
                  <a:cubicBezTo>
                    <a:pt x="386980" y="401396"/>
                    <a:pt x="407352" y="400261"/>
                    <a:pt x="416111" y="399126"/>
                  </a:cubicBezTo>
                  <a:cubicBezTo>
                    <a:pt x="433151" y="396856"/>
                    <a:pt x="445812" y="393545"/>
                    <a:pt x="454190" y="388909"/>
                  </a:cubicBezTo>
                  <a:cubicBezTo>
                    <a:pt x="462472" y="384368"/>
                    <a:pt x="468184" y="377462"/>
                    <a:pt x="471326" y="368380"/>
                  </a:cubicBezTo>
                  <a:cubicBezTo>
                    <a:pt x="474181" y="360434"/>
                    <a:pt x="476085" y="338202"/>
                    <a:pt x="476942" y="301875"/>
                  </a:cubicBezTo>
                  <a:close/>
                </a:path>
              </a:pathLst>
            </a:custGeom>
            <a:grpFill/>
            <a:ln w="9509" cap="flat">
              <a:noFill/>
              <a:prstDash val="solid"/>
              <a:miter/>
            </a:ln>
          </p:spPr>
          <p:txBody>
            <a:bodyPr rtlCol="0" anchor="ctr"/>
            <a:lstStyle/>
            <a:p>
              <a:endParaRPr lang="en-US" sz="2400"/>
            </a:p>
          </p:txBody>
        </p:sp>
        <p:sp>
          <p:nvSpPr>
            <p:cNvPr id="26" name="Graphic 4">
              <a:extLst>
                <a:ext uri="{FF2B5EF4-FFF2-40B4-BE49-F238E27FC236}">
                  <a16:creationId xmlns:a16="http://schemas.microsoft.com/office/drawing/2014/main" id="{2E9DE4FC-FA73-4D44-95C8-138A6638AB0E}"/>
                </a:ext>
              </a:extLst>
            </p:cNvPr>
            <p:cNvSpPr/>
            <p:nvPr/>
          </p:nvSpPr>
          <p:spPr>
            <a:xfrm>
              <a:off x="3122133" y="2344705"/>
              <a:ext cx="575186" cy="459576"/>
            </a:xfrm>
            <a:custGeom>
              <a:avLst/>
              <a:gdLst>
                <a:gd name="connsiteX0" fmla="*/ 301111 w 575186"/>
                <a:gd name="connsiteY0" fmla="*/ 0 h 459576"/>
                <a:gd name="connsiteX1" fmla="*/ 467232 w 575186"/>
                <a:gd name="connsiteY1" fmla="*/ 7568 h 459576"/>
                <a:gd name="connsiteX2" fmla="*/ 537774 w 575186"/>
                <a:gd name="connsiteY2" fmla="*/ 36800 h 459576"/>
                <a:gd name="connsiteX3" fmla="*/ 559003 w 575186"/>
                <a:gd name="connsiteY3" fmla="*/ 69438 h 459576"/>
                <a:gd name="connsiteX4" fmla="*/ 570141 w 575186"/>
                <a:gd name="connsiteY4" fmla="*/ 122415 h 459576"/>
                <a:gd name="connsiteX5" fmla="*/ 575187 w 575186"/>
                <a:gd name="connsiteY5" fmla="*/ 231491 h 459576"/>
                <a:gd name="connsiteX6" fmla="*/ 567285 w 575186"/>
                <a:gd name="connsiteY6" fmla="*/ 359109 h 459576"/>
                <a:gd name="connsiteX7" fmla="*/ 539868 w 575186"/>
                <a:gd name="connsiteY7" fmla="*/ 422493 h 459576"/>
                <a:gd name="connsiteX8" fmla="*/ 473420 w 575186"/>
                <a:gd name="connsiteY8" fmla="*/ 451725 h 459576"/>
                <a:gd name="connsiteX9" fmla="*/ 321769 w 575186"/>
                <a:gd name="connsiteY9" fmla="*/ 459577 h 459576"/>
                <a:gd name="connsiteX10" fmla="*/ 206770 w 575186"/>
                <a:gd name="connsiteY10" fmla="*/ 457874 h 459576"/>
                <a:gd name="connsiteX11" fmla="*/ 123757 w 575186"/>
                <a:gd name="connsiteY11" fmla="*/ 454563 h 459576"/>
                <a:gd name="connsiteX12" fmla="*/ 69590 w 575186"/>
                <a:gd name="connsiteY12" fmla="*/ 443494 h 459576"/>
                <a:gd name="connsiteX13" fmla="*/ 34271 w 575186"/>
                <a:gd name="connsiteY13" fmla="*/ 419371 h 459576"/>
                <a:gd name="connsiteX14" fmla="*/ 6854 w 575186"/>
                <a:gd name="connsiteY14" fmla="*/ 359109 h 459576"/>
                <a:gd name="connsiteX15" fmla="*/ 0 w 575186"/>
                <a:gd name="connsiteY15" fmla="*/ 227991 h 459576"/>
                <a:gd name="connsiteX16" fmla="*/ 15136 w 575186"/>
                <a:gd name="connsiteY16" fmla="*/ 73127 h 459576"/>
                <a:gd name="connsiteX17" fmla="*/ 98340 w 575186"/>
                <a:gd name="connsiteY17" fmla="*/ 9271 h 459576"/>
                <a:gd name="connsiteX18" fmla="*/ 301111 w 575186"/>
                <a:gd name="connsiteY18" fmla="*/ 0 h 459576"/>
                <a:gd name="connsiteX19" fmla="*/ 265793 w 575186"/>
                <a:gd name="connsiteY19" fmla="*/ 54775 h 459576"/>
                <a:gd name="connsiteX20" fmla="*/ 124424 w 575186"/>
                <a:gd name="connsiteY20" fmla="*/ 62437 h 459576"/>
                <a:gd name="connsiteX21" fmla="*/ 86535 w 575186"/>
                <a:gd name="connsiteY21" fmla="*/ 77290 h 459576"/>
                <a:gd name="connsiteX22" fmla="*/ 70256 w 575186"/>
                <a:gd name="connsiteY22" fmla="*/ 111536 h 459576"/>
                <a:gd name="connsiteX23" fmla="*/ 62545 w 575186"/>
                <a:gd name="connsiteY23" fmla="*/ 223261 h 459576"/>
                <a:gd name="connsiteX24" fmla="*/ 66734 w 575186"/>
                <a:gd name="connsiteY24" fmla="*/ 333472 h 459576"/>
                <a:gd name="connsiteX25" fmla="*/ 82061 w 575186"/>
                <a:gd name="connsiteY25" fmla="*/ 379827 h 459576"/>
                <a:gd name="connsiteX26" fmla="*/ 107288 w 575186"/>
                <a:gd name="connsiteY26" fmla="*/ 393923 h 459576"/>
                <a:gd name="connsiteX27" fmla="*/ 159457 w 575186"/>
                <a:gd name="connsiteY27" fmla="*/ 400640 h 459576"/>
                <a:gd name="connsiteX28" fmla="*/ 296447 w 575186"/>
                <a:gd name="connsiteY28" fmla="*/ 404613 h 459576"/>
                <a:gd name="connsiteX29" fmla="*/ 457998 w 575186"/>
                <a:gd name="connsiteY29" fmla="*/ 395531 h 459576"/>
                <a:gd name="connsiteX30" fmla="*/ 505121 w 575186"/>
                <a:gd name="connsiteY30" fmla="*/ 348987 h 459576"/>
                <a:gd name="connsiteX31" fmla="*/ 512832 w 575186"/>
                <a:gd name="connsiteY31" fmla="*/ 232532 h 459576"/>
                <a:gd name="connsiteX32" fmla="*/ 506073 w 575186"/>
                <a:gd name="connsiteY32" fmla="*/ 105765 h 459576"/>
                <a:gd name="connsiteX33" fmla="*/ 453904 w 575186"/>
                <a:gd name="connsiteY33" fmla="*/ 61302 h 459576"/>
                <a:gd name="connsiteX34" fmla="*/ 394025 w 575186"/>
                <a:gd name="connsiteY34" fmla="*/ 56099 h 459576"/>
                <a:gd name="connsiteX35" fmla="*/ 265793 w 575186"/>
                <a:gd name="connsiteY35" fmla="*/ 54775 h 4595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575186" h="459576">
                  <a:moveTo>
                    <a:pt x="301111" y="0"/>
                  </a:moveTo>
                  <a:cubicBezTo>
                    <a:pt x="379650" y="0"/>
                    <a:pt x="435055" y="2554"/>
                    <a:pt x="467232" y="7568"/>
                  </a:cubicBezTo>
                  <a:cubicBezTo>
                    <a:pt x="499409" y="12582"/>
                    <a:pt x="522923" y="22326"/>
                    <a:pt x="537774" y="36800"/>
                  </a:cubicBezTo>
                  <a:cubicBezTo>
                    <a:pt x="547198" y="45977"/>
                    <a:pt x="554243" y="56856"/>
                    <a:pt x="559003" y="69438"/>
                  </a:cubicBezTo>
                  <a:cubicBezTo>
                    <a:pt x="563763" y="82020"/>
                    <a:pt x="567380" y="99711"/>
                    <a:pt x="570141" y="122415"/>
                  </a:cubicBezTo>
                  <a:cubicBezTo>
                    <a:pt x="573473" y="151174"/>
                    <a:pt x="575187" y="187501"/>
                    <a:pt x="575187" y="231491"/>
                  </a:cubicBezTo>
                  <a:cubicBezTo>
                    <a:pt x="575187" y="287685"/>
                    <a:pt x="572521" y="330256"/>
                    <a:pt x="567285" y="359109"/>
                  </a:cubicBezTo>
                  <a:cubicBezTo>
                    <a:pt x="562049" y="387963"/>
                    <a:pt x="552910" y="409154"/>
                    <a:pt x="539868" y="422493"/>
                  </a:cubicBezTo>
                  <a:cubicBezTo>
                    <a:pt x="526350" y="436778"/>
                    <a:pt x="504264" y="446522"/>
                    <a:pt x="473420" y="451725"/>
                  </a:cubicBezTo>
                  <a:cubicBezTo>
                    <a:pt x="442576" y="456928"/>
                    <a:pt x="392026" y="459577"/>
                    <a:pt x="321769" y="459577"/>
                  </a:cubicBezTo>
                  <a:cubicBezTo>
                    <a:pt x="287212" y="459577"/>
                    <a:pt x="248848" y="459009"/>
                    <a:pt x="206770" y="457874"/>
                  </a:cubicBezTo>
                  <a:cubicBezTo>
                    <a:pt x="164693" y="456739"/>
                    <a:pt x="136990" y="455603"/>
                    <a:pt x="123757" y="454563"/>
                  </a:cubicBezTo>
                  <a:cubicBezTo>
                    <a:pt x="100815" y="452292"/>
                    <a:pt x="82822" y="448697"/>
                    <a:pt x="69590" y="443494"/>
                  </a:cubicBezTo>
                  <a:cubicBezTo>
                    <a:pt x="56357" y="438386"/>
                    <a:pt x="44553" y="430345"/>
                    <a:pt x="34271" y="419371"/>
                  </a:cubicBezTo>
                  <a:cubicBezTo>
                    <a:pt x="20563" y="405086"/>
                    <a:pt x="11424" y="385030"/>
                    <a:pt x="6854" y="359109"/>
                  </a:cubicBezTo>
                  <a:cubicBezTo>
                    <a:pt x="2285" y="333283"/>
                    <a:pt x="0" y="289482"/>
                    <a:pt x="0" y="227991"/>
                  </a:cubicBezTo>
                  <a:cubicBezTo>
                    <a:pt x="0" y="155242"/>
                    <a:pt x="5045" y="103684"/>
                    <a:pt x="15136" y="73127"/>
                  </a:cubicBezTo>
                  <a:cubicBezTo>
                    <a:pt x="27227" y="36989"/>
                    <a:pt x="54929" y="15704"/>
                    <a:pt x="98340" y="9271"/>
                  </a:cubicBezTo>
                  <a:cubicBezTo>
                    <a:pt x="137847" y="3311"/>
                    <a:pt x="205533" y="189"/>
                    <a:pt x="301111" y="0"/>
                  </a:cubicBezTo>
                  <a:close/>
                  <a:moveTo>
                    <a:pt x="265793" y="54775"/>
                  </a:moveTo>
                  <a:cubicBezTo>
                    <a:pt x="201630" y="54775"/>
                    <a:pt x="154506" y="57329"/>
                    <a:pt x="124424" y="62437"/>
                  </a:cubicBezTo>
                  <a:cubicBezTo>
                    <a:pt x="106907" y="65370"/>
                    <a:pt x="94246" y="70289"/>
                    <a:pt x="86535" y="77290"/>
                  </a:cubicBezTo>
                  <a:cubicBezTo>
                    <a:pt x="78824" y="84290"/>
                    <a:pt x="73398" y="95737"/>
                    <a:pt x="70256" y="111536"/>
                  </a:cubicBezTo>
                  <a:cubicBezTo>
                    <a:pt x="65115" y="136984"/>
                    <a:pt x="62545" y="174257"/>
                    <a:pt x="62545" y="223261"/>
                  </a:cubicBezTo>
                  <a:cubicBezTo>
                    <a:pt x="62545" y="273684"/>
                    <a:pt x="63973" y="310389"/>
                    <a:pt x="66734" y="333472"/>
                  </a:cubicBezTo>
                  <a:cubicBezTo>
                    <a:pt x="69495" y="356555"/>
                    <a:pt x="74635" y="371975"/>
                    <a:pt x="82061" y="379827"/>
                  </a:cubicBezTo>
                  <a:cubicBezTo>
                    <a:pt x="87868" y="386260"/>
                    <a:pt x="96341" y="390990"/>
                    <a:pt x="107288" y="393923"/>
                  </a:cubicBezTo>
                  <a:cubicBezTo>
                    <a:pt x="118331" y="396856"/>
                    <a:pt x="135657" y="399031"/>
                    <a:pt x="159457" y="400640"/>
                  </a:cubicBezTo>
                  <a:cubicBezTo>
                    <a:pt x="198774" y="403288"/>
                    <a:pt x="244373" y="404613"/>
                    <a:pt x="296447" y="404613"/>
                  </a:cubicBezTo>
                  <a:cubicBezTo>
                    <a:pt x="370511" y="404613"/>
                    <a:pt x="424393" y="401586"/>
                    <a:pt x="457998" y="395531"/>
                  </a:cubicBezTo>
                  <a:cubicBezTo>
                    <a:pt x="484463" y="391085"/>
                    <a:pt x="500171" y="375570"/>
                    <a:pt x="505121" y="348987"/>
                  </a:cubicBezTo>
                  <a:cubicBezTo>
                    <a:pt x="510262" y="320417"/>
                    <a:pt x="512832" y="281630"/>
                    <a:pt x="512832" y="232532"/>
                  </a:cubicBezTo>
                  <a:cubicBezTo>
                    <a:pt x="512832" y="172554"/>
                    <a:pt x="510547" y="130267"/>
                    <a:pt x="506073" y="105765"/>
                  </a:cubicBezTo>
                  <a:cubicBezTo>
                    <a:pt x="501598" y="80790"/>
                    <a:pt x="484177" y="65938"/>
                    <a:pt x="453904" y="61302"/>
                  </a:cubicBezTo>
                  <a:cubicBezTo>
                    <a:pt x="436197" y="58653"/>
                    <a:pt x="416206" y="56856"/>
                    <a:pt x="394025" y="56099"/>
                  </a:cubicBezTo>
                  <a:cubicBezTo>
                    <a:pt x="371844" y="55531"/>
                    <a:pt x="329004" y="55058"/>
                    <a:pt x="265793" y="54775"/>
                  </a:cubicBezTo>
                  <a:close/>
                </a:path>
              </a:pathLst>
            </a:custGeom>
            <a:grpFill/>
            <a:ln w="9509" cap="flat">
              <a:noFill/>
              <a:prstDash val="solid"/>
              <a:miter/>
            </a:ln>
          </p:spPr>
          <p:txBody>
            <a:bodyPr rtlCol="0" anchor="ctr"/>
            <a:lstStyle/>
            <a:p>
              <a:endParaRPr lang="en-US" sz="2400"/>
            </a:p>
          </p:txBody>
        </p:sp>
        <p:sp>
          <p:nvSpPr>
            <p:cNvPr id="27" name="Graphic 4">
              <a:extLst>
                <a:ext uri="{FF2B5EF4-FFF2-40B4-BE49-F238E27FC236}">
                  <a16:creationId xmlns:a16="http://schemas.microsoft.com/office/drawing/2014/main" id="{CD65F076-28A8-384B-B62B-2362AD456F53}"/>
                </a:ext>
              </a:extLst>
            </p:cNvPr>
            <p:cNvSpPr/>
            <p:nvPr/>
          </p:nvSpPr>
          <p:spPr>
            <a:xfrm>
              <a:off x="3906565" y="2345083"/>
              <a:ext cx="562429" cy="459292"/>
            </a:xfrm>
            <a:custGeom>
              <a:avLst/>
              <a:gdLst>
                <a:gd name="connsiteX0" fmla="*/ 261128 w 562429"/>
                <a:gd name="connsiteY0" fmla="*/ 226761 h 459292"/>
                <a:gd name="connsiteX1" fmla="*/ 562430 w 562429"/>
                <a:gd name="connsiteY1" fmla="*/ 226761 h 459292"/>
                <a:gd name="connsiteX2" fmla="*/ 555385 w 562429"/>
                <a:gd name="connsiteY2" fmla="*/ 364596 h 459292"/>
                <a:gd name="connsiteX3" fmla="*/ 533204 w 562429"/>
                <a:gd name="connsiteY3" fmla="*/ 417479 h 459292"/>
                <a:gd name="connsiteX4" fmla="*/ 486748 w 562429"/>
                <a:gd name="connsiteY4" fmla="*/ 445576 h 459292"/>
                <a:gd name="connsiteX5" fmla="*/ 295875 w 562429"/>
                <a:gd name="connsiteY5" fmla="*/ 459293 h 459292"/>
                <a:gd name="connsiteX6" fmla="*/ 98244 w 562429"/>
                <a:gd name="connsiteY6" fmla="*/ 450306 h 459292"/>
                <a:gd name="connsiteX7" fmla="*/ 25227 w 562429"/>
                <a:gd name="connsiteY7" fmla="*/ 406789 h 459292"/>
                <a:gd name="connsiteX8" fmla="*/ 0 w 562429"/>
                <a:gd name="connsiteY8" fmla="*/ 230167 h 459292"/>
                <a:gd name="connsiteX9" fmla="*/ 13804 w 562429"/>
                <a:gd name="connsiteY9" fmla="*/ 81925 h 459292"/>
                <a:gd name="connsiteX10" fmla="*/ 76254 w 562429"/>
                <a:gd name="connsiteY10" fmla="*/ 15704 h 459292"/>
                <a:gd name="connsiteX11" fmla="*/ 269982 w 562429"/>
                <a:gd name="connsiteY11" fmla="*/ 0 h 459292"/>
                <a:gd name="connsiteX12" fmla="*/ 376508 w 562429"/>
                <a:gd name="connsiteY12" fmla="*/ 2554 h 459292"/>
                <a:gd name="connsiteX13" fmla="*/ 457141 w 562429"/>
                <a:gd name="connsiteY13" fmla="*/ 8041 h 459292"/>
                <a:gd name="connsiteX14" fmla="*/ 528825 w 562429"/>
                <a:gd name="connsiteY14" fmla="*/ 41814 h 459292"/>
                <a:gd name="connsiteX15" fmla="*/ 552053 w 562429"/>
                <a:gd name="connsiteY15" fmla="*/ 81263 h 459292"/>
                <a:gd name="connsiteX16" fmla="*/ 559479 w 562429"/>
                <a:gd name="connsiteY16" fmla="*/ 144457 h 459292"/>
                <a:gd name="connsiteX17" fmla="*/ 496172 w 562429"/>
                <a:gd name="connsiteY17" fmla="*/ 144457 h 459292"/>
                <a:gd name="connsiteX18" fmla="*/ 481321 w 562429"/>
                <a:gd name="connsiteY18" fmla="*/ 77574 h 459292"/>
                <a:gd name="connsiteX19" fmla="*/ 455713 w 562429"/>
                <a:gd name="connsiteY19" fmla="*/ 64897 h 459292"/>
                <a:gd name="connsiteX20" fmla="*/ 403164 w 562429"/>
                <a:gd name="connsiteY20" fmla="*/ 58180 h 459292"/>
                <a:gd name="connsiteX21" fmla="*/ 280263 w 562429"/>
                <a:gd name="connsiteY21" fmla="*/ 54869 h 459292"/>
                <a:gd name="connsiteX22" fmla="*/ 141274 w 562429"/>
                <a:gd name="connsiteY22" fmla="*/ 59883 h 459292"/>
                <a:gd name="connsiteX23" fmla="*/ 85012 w 562429"/>
                <a:gd name="connsiteY23" fmla="*/ 77952 h 459292"/>
                <a:gd name="connsiteX24" fmla="*/ 67305 w 562429"/>
                <a:gd name="connsiteY24" fmla="*/ 121280 h 459292"/>
                <a:gd name="connsiteX25" fmla="*/ 62450 w 562429"/>
                <a:gd name="connsiteY25" fmla="*/ 221463 h 459292"/>
                <a:gd name="connsiteX26" fmla="*/ 70827 w 562429"/>
                <a:gd name="connsiteY26" fmla="*/ 356271 h 459292"/>
                <a:gd name="connsiteX27" fmla="*/ 87677 w 562429"/>
                <a:gd name="connsiteY27" fmla="*/ 384557 h 459292"/>
                <a:gd name="connsiteX28" fmla="*/ 122044 w 562429"/>
                <a:gd name="connsiteY28" fmla="*/ 397423 h 459292"/>
                <a:gd name="connsiteX29" fmla="*/ 319294 w 562429"/>
                <a:gd name="connsiteY29" fmla="*/ 404424 h 459292"/>
                <a:gd name="connsiteX30" fmla="*/ 443528 w 562429"/>
                <a:gd name="connsiteY30" fmla="*/ 397707 h 459292"/>
                <a:gd name="connsiteX31" fmla="*/ 489794 w 562429"/>
                <a:gd name="connsiteY31" fmla="*/ 371408 h 459292"/>
                <a:gd name="connsiteX32" fmla="*/ 500742 w 562429"/>
                <a:gd name="connsiteY32" fmla="*/ 280211 h 459292"/>
                <a:gd name="connsiteX33" fmla="*/ 261033 w 562429"/>
                <a:gd name="connsiteY33" fmla="*/ 280211 h 459292"/>
                <a:gd name="connsiteX34" fmla="*/ 261033 w 562429"/>
                <a:gd name="connsiteY34" fmla="*/ 226761 h 4592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62429" h="459292">
                  <a:moveTo>
                    <a:pt x="261128" y="226761"/>
                  </a:moveTo>
                  <a:lnTo>
                    <a:pt x="562430" y="226761"/>
                  </a:lnTo>
                  <a:cubicBezTo>
                    <a:pt x="561954" y="297429"/>
                    <a:pt x="559669" y="343405"/>
                    <a:pt x="555385" y="364596"/>
                  </a:cubicBezTo>
                  <a:cubicBezTo>
                    <a:pt x="550625" y="388058"/>
                    <a:pt x="543295" y="405654"/>
                    <a:pt x="533204" y="417479"/>
                  </a:cubicBezTo>
                  <a:cubicBezTo>
                    <a:pt x="523113" y="429304"/>
                    <a:pt x="507596" y="438670"/>
                    <a:pt x="486748" y="445576"/>
                  </a:cubicBezTo>
                  <a:cubicBezTo>
                    <a:pt x="458474" y="454752"/>
                    <a:pt x="394881" y="459293"/>
                    <a:pt x="295875" y="459293"/>
                  </a:cubicBezTo>
                  <a:cubicBezTo>
                    <a:pt x="202772" y="459293"/>
                    <a:pt x="136895" y="456266"/>
                    <a:pt x="98244" y="450306"/>
                  </a:cubicBezTo>
                  <a:cubicBezTo>
                    <a:pt x="64544" y="444913"/>
                    <a:pt x="40269" y="430439"/>
                    <a:pt x="25227" y="406789"/>
                  </a:cubicBezTo>
                  <a:cubicBezTo>
                    <a:pt x="8377" y="380206"/>
                    <a:pt x="0" y="321363"/>
                    <a:pt x="0" y="230167"/>
                  </a:cubicBezTo>
                  <a:cubicBezTo>
                    <a:pt x="0" y="166783"/>
                    <a:pt x="4569" y="117401"/>
                    <a:pt x="13804" y="81925"/>
                  </a:cubicBezTo>
                  <a:cubicBezTo>
                    <a:pt x="22562" y="48247"/>
                    <a:pt x="43410" y="26205"/>
                    <a:pt x="76254" y="15704"/>
                  </a:cubicBezTo>
                  <a:cubicBezTo>
                    <a:pt x="109097" y="5203"/>
                    <a:pt x="173736" y="0"/>
                    <a:pt x="269982" y="0"/>
                  </a:cubicBezTo>
                  <a:cubicBezTo>
                    <a:pt x="301587" y="0"/>
                    <a:pt x="337096" y="851"/>
                    <a:pt x="376508" y="2554"/>
                  </a:cubicBezTo>
                  <a:cubicBezTo>
                    <a:pt x="415920" y="4257"/>
                    <a:pt x="442766" y="6055"/>
                    <a:pt x="457141" y="8041"/>
                  </a:cubicBezTo>
                  <a:cubicBezTo>
                    <a:pt x="486557" y="12014"/>
                    <a:pt x="510452" y="23272"/>
                    <a:pt x="528825" y="41814"/>
                  </a:cubicBezTo>
                  <a:cubicBezTo>
                    <a:pt x="539773" y="53166"/>
                    <a:pt x="547579" y="66316"/>
                    <a:pt x="552053" y="81263"/>
                  </a:cubicBezTo>
                  <a:cubicBezTo>
                    <a:pt x="556528" y="96210"/>
                    <a:pt x="559003" y="117307"/>
                    <a:pt x="559479" y="144457"/>
                  </a:cubicBezTo>
                  <a:lnTo>
                    <a:pt x="496172" y="144457"/>
                  </a:lnTo>
                  <a:cubicBezTo>
                    <a:pt x="495506" y="108982"/>
                    <a:pt x="490555" y="86655"/>
                    <a:pt x="481321" y="77574"/>
                  </a:cubicBezTo>
                  <a:cubicBezTo>
                    <a:pt x="475228" y="71803"/>
                    <a:pt x="466756" y="67546"/>
                    <a:pt x="455713" y="64897"/>
                  </a:cubicBezTo>
                  <a:cubicBezTo>
                    <a:pt x="444670" y="62248"/>
                    <a:pt x="427249" y="59978"/>
                    <a:pt x="403164" y="58180"/>
                  </a:cubicBezTo>
                  <a:cubicBezTo>
                    <a:pt x="370130" y="55910"/>
                    <a:pt x="329195" y="54869"/>
                    <a:pt x="280263" y="54869"/>
                  </a:cubicBezTo>
                  <a:cubicBezTo>
                    <a:pt x="215814" y="54869"/>
                    <a:pt x="169548" y="56572"/>
                    <a:pt x="141274" y="59883"/>
                  </a:cubicBezTo>
                  <a:cubicBezTo>
                    <a:pt x="113000" y="63194"/>
                    <a:pt x="94246" y="69249"/>
                    <a:pt x="85012" y="77952"/>
                  </a:cubicBezTo>
                  <a:cubicBezTo>
                    <a:pt x="76444" y="85993"/>
                    <a:pt x="70542" y="100467"/>
                    <a:pt x="67305" y="121280"/>
                  </a:cubicBezTo>
                  <a:cubicBezTo>
                    <a:pt x="64068" y="142092"/>
                    <a:pt x="62450" y="175487"/>
                    <a:pt x="62450" y="221463"/>
                  </a:cubicBezTo>
                  <a:cubicBezTo>
                    <a:pt x="62450" y="289955"/>
                    <a:pt x="65211" y="334891"/>
                    <a:pt x="70827" y="356271"/>
                  </a:cubicBezTo>
                  <a:cubicBezTo>
                    <a:pt x="74445" y="368948"/>
                    <a:pt x="80061" y="378408"/>
                    <a:pt x="87677" y="384557"/>
                  </a:cubicBezTo>
                  <a:cubicBezTo>
                    <a:pt x="95293" y="390706"/>
                    <a:pt x="106717" y="394964"/>
                    <a:pt x="122044" y="397423"/>
                  </a:cubicBezTo>
                  <a:cubicBezTo>
                    <a:pt x="152126" y="402153"/>
                    <a:pt x="217908" y="404424"/>
                    <a:pt x="319294" y="404424"/>
                  </a:cubicBezTo>
                  <a:cubicBezTo>
                    <a:pt x="375366" y="404424"/>
                    <a:pt x="416777" y="402153"/>
                    <a:pt x="443528" y="397707"/>
                  </a:cubicBezTo>
                  <a:cubicBezTo>
                    <a:pt x="467803" y="393734"/>
                    <a:pt x="483225" y="384936"/>
                    <a:pt x="489794" y="371408"/>
                  </a:cubicBezTo>
                  <a:cubicBezTo>
                    <a:pt x="496458" y="357880"/>
                    <a:pt x="500075" y="327512"/>
                    <a:pt x="500742" y="280211"/>
                  </a:cubicBezTo>
                  <a:lnTo>
                    <a:pt x="261033" y="280211"/>
                  </a:lnTo>
                  <a:lnTo>
                    <a:pt x="261033" y="226761"/>
                  </a:lnTo>
                  <a:close/>
                </a:path>
              </a:pathLst>
            </a:custGeom>
            <a:grpFill/>
            <a:ln w="9509" cap="flat">
              <a:noFill/>
              <a:prstDash val="solid"/>
              <a:miter/>
            </a:ln>
          </p:spPr>
          <p:txBody>
            <a:bodyPr rtlCol="0" anchor="ctr"/>
            <a:lstStyle/>
            <a:p>
              <a:endParaRPr lang="en-US" sz="2400"/>
            </a:p>
          </p:txBody>
        </p:sp>
        <p:sp>
          <p:nvSpPr>
            <p:cNvPr id="28" name="Graphic 4">
              <a:extLst>
                <a:ext uri="{FF2B5EF4-FFF2-40B4-BE49-F238E27FC236}">
                  <a16:creationId xmlns:a16="http://schemas.microsoft.com/office/drawing/2014/main" id="{98054AE0-F624-334C-BB83-86FFE7DF1A0C}"/>
                </a:ext>
              </a:extLst>
            </p:cNvPr>
            <p:cNvSpPr/>
            <p:nvPr/>
          </p:nvSpPr>
          <p:spPr>
            <a:xfrm>
              <a:off x="4522973" y="2347637"/>
              <a:ext cx="424202" cy="456644"/>
            </a:xfrm>
            <a:custGeom>
              <a:avLst/>
              <a:gdLst>
                <a:gd name="connsiteX0" fmla="*/ 0 w 424202"/>
                <a:gd name="connsiteY0" fmla="*/ 0 h 456644"/>
                <a:gd name="connsiteX1" fmla="*/ 61308 w 424202"/>
                <a:gd name="connsiteY1" fmla="*/ 0 h 456644"/>
                <a:gd name="connsiteX2" fmla="*/ 61308 w 424202"/>
                <a:gd name="connsiteY2" fmla="*/ 403099 h 456644"/>
                <a:gd name="connsiteX3" fmla="*/ 424202 w 424202"/>
                <a:gd name="connsiteY3" fmla="*/ 403099 h 456644"/>
                <a:gd name="connsiteX4" fmla="*/ 424202 w 424202"/>
                <a:gd name="connsiteY4" fmla="*/ 456644 h 456644"/>
                <a:gd name="connsiteX5" fmla="*/ 0 w 424202"/>
                <a:gd name="connsiteY5" fmla="*/ 456644 h 456644"/>
                <a:gd name="connsiteX6" fmla="*/ 0 w 424202"/>
                <a:gd name="connsiteY6" fmla="*/ 0 h 4566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24202" h="456644">
                  <a:moveTo>
                    <a:pt x="0" y="0"/>
                  </a:moveTo>
                  <a:lnTo>
                    <a:pt x="61308" y="0"/>
                  </a:lnTo>
                  <a:lnTo>
                    <a:pt x="61308" y="403099"/>
                  </a:lnTo>
                  <a:lnTo>
                    <a:pt x="424202" y="403099"/>
                  </a:lnTo>
                  <a:lnTo>
                    <a:pt x="424202" y="456644"/>
                  </a:lnTo>
                  <a:lnTo>
                    <a:pt x="0" y="456644"/>
                  </a:lnTo>
                  <a:lnTo>
                    <a:pt x="0" y="0"/>
                  </a:lnTo>
                  <a:close/>
                </a:path>
              </a:pathLst>
            </a:custGeom>
            <a:grpFill/>
            <a:ln w="9509" cap="flat">
              <a:noFill/>
              <a:prstDash val="solid"/>
              <a:miter/>
            </a:ln>
          </p:spPr>
          <p:txBody>
            <a:bodyPr rtlCol="0" anchor="ctr"/>
            <a:lstStyle/>
            <a:p>
              <a:endParaRPr lang="en-US" sz="2400"/>
            </a:p>
          </p:txBody>
        </p:sp>
        <p:sp>
          <p:nvSpPr>
            <p:cNvPr id="29" name="Graphic 4">
              <a:extLst>
                <a:ext uri="{FF2B5EF4-FFF2-40B4-BE49-F238E27FC236}">
                  <a16:creationId xmlns:a16="http://schemas.microsoft.com/office/drawing/2014/main" id="{8F5B9860-6F6E-DD46-BBF0-2CB497C18F2A}"/>
                </a:ext>
              </a:extLst>
            </p:cNvPr>
            <p:cNvSpPr/>
            <p:nvPr/>
          </p:nvSpPr>
          <p:spPr>
            <a:xfrm>
              <a:off x="4972783" y="2344705"/>
              <a:ext cx="575186" cy="459576"/>
            </a:xfrm>
            <a:custGeom>
              <a:avLst/>
              <a:gdLst>
                <a:gd name="connsiteX0" fmla="*/ 301111 w 575186"/>
                <a:gd name="connsiteY0" fmla="*/ 0 h 459576"/>
                <a:gd name="connsiteX1" fmla="*/ 467232 w 575186"/>
                <a:gd name="connsiteY1" fmla="*/ 7568 h 459576"/>
                <a:gd name="connsiteX2" fmla="*/ 537774 w 575186"/>
                <a:gd name="connsiteY2" fmla="*/ 36800 h 459576"/>
                <a:gd name="connsiteX3" fmla="*/ 559003 w 575186"/>
                <a:gd name="connsiteY3" fmla="*/ 69438 h 459576"/>
                <a:gd name="connsiteX4" fmla="*/ 570141 w 575186"/>
                <a:gd name="connsiteY4" fmla="*/ 122415 h 459576"/>
                <a:gd name="connsiteX5" fmla="*/ 575186 w 575186"/>
                <a:gd name="connsiteY5" fmla="*/ 231491 h 459576"/>
                <a:gd name="connsiteX6" fmla="*/ 567285 w 575186"/>
                <a:gd name="connsiteY6" fmla="*/ 359109 h 459576"/>
                <a:gd name="connsiteX7" fmla="*/ 539868 w 575186"/>
                <a:gd name="connsiteY7" fmla="*/ 422493 h 459576"/>
                <a:gd name="connsiteX8" fmla="*/ 473420 w 575186"/>
                <a:gd name="connsiteY8" fmla="*/ 451725 h 459576"/>
                <a:gd name="connsiteX9" fmla="*/ 321769 w 575186"/>
                <a:gd name="connsiteY9" fmla="*/ 459577 h 459576"/>
                <a:gd name="connsiteX10" fmla="*/ 206770 w 575186"/>
                <a:gd name="connsiteY10" fmla="*/ 457874 h 459576"/>
                <a:gd name="connsiteX11" fmla="*/ 123757 w 575186"/>
                <a:gd name="connsiteY11" fmla="*/ 454563 h 459576"/>
                <a:gd name="connsiteX12" fmla="*/ 69590 w 575186"/>
                <a:gd name="connsiteY12" fmla="*/ 443494 h 459576"/>
                <a:gd name="connsiteX13" fmla="*/ 34271 w 575186"/>
                <a:gd name="connsiteY13" fmla="*/ 419371 h 459576"/>
                <a:gd name="connsiteX14" fmla="*/ 6854 w 575186"/>
                <a:gd name="connsiteY14" fmla="*/ 359109 h 459576"/>
                <a:gd name="connsiteX15" fmla="*/ 0 w 575186"/>
                <a:gd name="connsiteY15" fmla="*/ 227991 h 459576"/>
                <a:gd name="connsiteX16" fmla="*/ 15136 w 575186"/>
                <a:gd name="connsiteY16" fmla="*/ 73127 h 459576"/>
                <a:gd name="connsiteX17" fmla="*/ 98339 w 575186"/>
                <a:gd name="connsiteY17" fmla="*/ 9271 h 459576"/>
                <a:gd name="connsiteX18" fmla="*/ 301111 w 575186"/>
                <a:gd name="connsiteY18" fmla="*/ 0 h 459576"/>
                <a:gd name="connsiteX19" fmla="*/ 265698 w 575186"/>
                <a:gd name="connsiteY19" fmla="*/ 54775 h 459576"/>
                <a:gd name="connsiteX20" fmla="*/ 124329 w 575186"/>
                <a:gd name="connsiteY20" fmla="*/ 62437 h 459576"/>
                <a:gd name="connsiteX21" fmla="*/ 86440 w 575186"/>
                <a:gd name="connsiteY21" fmla="*/ 77290 h 459576"/>
                <a:gd name="connsiteX22" fmla="*/ 70161 w 575186"/>
                <a:gd name="connsiteY22" fmla="*/ 111536 h 459576"/>
                <a:gd name="connsiteX23" fmla="*/ 62450 w 575186"/>
                <a:gd name="connsiteY23" fmla="*/ 223261 h 459576"/>
                <a:gd name="connsiteX24" fmla="*/ 66639 w 575186"/>
                <a:gd name="connsiteY24" fmla="*/ 333472 h 459576"/>
                <a:gd name="connsiteX25" fmla="*/ 81965 w 575186"/>
                <a:gd name="connsiteY25" fmla="*/ 379827 h 459576"/>
                <a:gd name="connsiteX26" fmla="*/ 107193 w 575186"/>
                <a:gd name="connsiteY26" fmla="*/ 393923 h 459576"/>
                <a:gd name="connsiteX27" fmla="*/ 159361 w 575186"/>
                <a:gd name="connsiteY27" fmla="*/ 400640 h 459576"/>
                <a:gd name="connsiteX28" fmla="*/ 296352 w 575186"/>
                <a:gd name="connsiteY28" fmla="*/ 404613 h 459576"/>
                <a:gd name="connsiteX29" fmla="*/ 457903 w 575186"/>
                <a:gd name="connsiteY29" fmla="*/ 395531 h 459576"/>
                <a:gd name="connsiteX30" fmla="*/ 505025 w 575186"/>
                <a:gd name="connsiteY30" fmla="*/ 348987 h 459576"/>
                <a:gd name="connsiteX31" fmla="*/ 512736 w 575186"/>
                <a:gd name="connsiteY31" fmla="*/ 232532 h 459576"/>
                <a:gd name="connsiteX32" fmla="*/ 505978 w 575186"/>
                <a:gd name="connsiteY32" fmla="*/ 105765 h 459576"/>
                <a:gd name="connsiteX33" fmla="*/ 453809 w 575186"/>
                <a:gd name="connsiteY33" fmla="*/ 61302 h 459576"/>
                <a:gd name="connsiteX34" fmla="*/ 393930 w 575186"/>
                <a:gd name="connsiteY34" fmla="*/ 56099 h 459576"/>
                <a:gd name="connsiteX35" fmla="*/ 265698 w 575186"/>
                <a:gd name="connsiteY35" fmla="*/ 54775 h 4595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575186" h="459576">
                  <a:moveTo>
                    <a:pt x="301111" y="0"/>
                  </a:moveTo>
                  <a:cubicBezTo>
                    <a:pt x="379650" y="0"/>
                    <a:pt x="435055" y="2554"/>
                    <a:pt x="467232" y="7568"/>
                  </a:cubicBezTo>
                  <a:cubicBezTo>
                    <a:pt x="499409" y="12582"/>
                    <a:pt x="522923" y="22326"/>
                    <a:pt x="537774" y="36800"/>
                  </a:cubicBezTo>
                  <a:cubicBezTo>
                    <a:pt x="547198" y="45977"/>
                    <a:pt x="554243" y="56856"/>
                    <a:pt x="559003" y="69438"/>
                  </a:cubicBezTo>
                  <a:cubicBezTo>
                    <a:pt x="563763" y="82020"/>
                    <a:pt x="567380" y="99711"/>
                    <a:pt x="570141" y="122415"/>
                  </a:cubicBezTo>
                  <a:cubicBezTo>
                    <a:pt x="573473" y="151174"/>
                    <a:pt x="575186" y="187501"/>
                    <a:pt x="575186" y="231491"/>
                  </a:cubicBezTo>
                  <a:cubicBezTo>
                    <a:pt x="575186" y="287685"/>
                    <a:pt x="572521" y="330256"/>
                    <a:pt x="567285" y="359109"/>
                  </a:cubicBezTo>
                  <a:cubicBezTo>
                    <a:pt x="562049" y="387963"/>
                    <a:pt x="552910" y="409154"/>
                    <a:pt x="539868" y="422493"/>
                  </a:cubicBezTo>
                  <a:cubicBezTo>
                    <a:pt x="526350" y="436778"/>
                    <a:pt x="504264" y="446522"/>
                    <a:pt x="473420" y="451725"/>
                  </a:cubicBezTo>
                  <a:cubicBezTo>
                    <a:pt x="442576" y="456928"/>
                    <a:pt x="392025" y="459577"/>
                    <a:pt x="321769" y="459577"/>
                  </a:cubicBezTo>
                  <a:cubicBezTo>
                    <a:pt x="287212" y="459577"/>
                    <a:pt x="248848" y="459009"/>
                    <a:pt x="206770" y="457874"/>
                  </a:cubicBezTo>
                  <a:cubicBezTo>
                    <a:pt x="164692" y="456739"/>
                    <a:pt x="136990" y="455603"/>
                    <a:pt x="123757" y="454563"/>
                  </a:cubicBezTo>
                  <a:cubicBezTo>
                    <a:pt x="100815" y="452292"/>
                    <a:pt x="82822" y="448697"/>
                    <a:pt x="69590" y="443494"/>
                  </a:cubicBezTo>
                  <a:cubicBezTo>
                    <a:pt x="56357" y="438386"/>
                    <a:pt x="44553" y="430345"/>
                    <a:pt x="34271" y="419371"/>
                  </a:cubicBezTo>
                  <a:cubicBezTo>
                    <a:pt x="20563" y="405086"/>
                    <a:pt x="11424" y="385030"/>
                    <a:pt x="6854" y="359109"/>
                  </a:cubicBezTo>
                  <a:cubicBezTo>
                    <a:pt x="2285" y="333283"/>
                    <a:pt x="0" y="289482"/>
                    <a:pt x="0" y="227991"/>
                  </a:cubicBezTo>
                  <a:cubicBezTo>
                    <a:pt x="0" y="155242"/>
                    <a:pt x="5045" y="103684"/>
                    <a:pt x="15136" y="73127"/>
                  </a:cubicBezTo>
                  <a:cubicBezTo>
                    <a:pt x="27226" y="36989"/>
                    <a:pt x="54929" y="15704"/>
                    <a:pt x="98339" y="9271"/>
                  </a:cubicBezTo>
                  <a:cubicBezTo>
                    <a:pt x="137847" y="3311"/>
                    <a:pt x="205437" y="189"/>
                    <a:pt x="301111" y="0"/>
                  </a:cubicBezTo>
                  <a:close/>
                  <a:moveTo>
                    <a:pt x="265698" y="54775"/>
                  </a:moveTo>
                  <a:cubicBezTo>
                    <a:pt x="201534" y="54775"/>
                    <a:pt x="154411" y="57329"/>
                    <a:pt x="124329" y="62437"/>
                  </a:cubicBezTo>
                  <a:cubicBezTo>
                    <a:pt x="106812" y="65370"/>
                    <a:pt x="94151" y="70289"/>
                    <a:pt x="86440" y="77290"/>
                  </a:cubicBezTo>
                  <a:cubicBezTo>
                    <a:pt x="78729" y="84290"/>
                    <a:pt x="73302" y="95737"/>
                    <a:pt x="70161" y="111536"/>
                  </a:cubicBezTo>
                  <a:cubicBezTo>
                    <a:pt x="65020" y="136984"/>
                    <a:pt x="62450" y="174257"/>
                    <a:pt x="62450" y="223261"/>
                  </a:cubicBezTo>
                  <a:cubicBezTo>
                    <a:pt x="62450" y="273684"/>
                    <a:pt x="63878" y="310389"/>
                    <a:pt x="66639" y="333472"/>
                  </a:cubicBezTo>
                  <a:cubicBezTo>
                    <a:pt x="69399" y="356555"/>
                    <a:pt x="74540" y="371975"/>
                    <a:pt x="81965" y="379827"/>
                  </a:cubicBezTo>
                  <a:cubicBezTo>
                    <a:pt x="87773" y="386260"/>
                    <a:pt x="96245" y="390990"/>
                    <a:pt x="107193" y="393923"/>
                  </a:cubicBezTo>
                  <a:cubicBezTo>
                    <a:pt x="118236" y="396856"/>
                    <a:pt x="135562" y="399031"/>
                    <a:pt x="159361" y="400640"/>
                  </a:cubicBezTo>
                  <a:cubicBezTo>
                    <a:pt x="198678" y="403288"/>
                    <a:pt x="244278" y="404613"/>
                    <a:pt x="296352" y="404613"/>
                  </a:cubicBezTo>
                  <a:cubicBezTo>
                    <a:pt x="370416" y="404613"/>
                    <a:pt x="424298" y="401586"/>
                    <a:pt x="457903" y="395531"/>
                  </a:cubicBezTo>
                  <a:cubicBezTo>
                    <a:pt x="484368" y="391085"/>
                    <a:pt x="500075" y="375570"/>
                    <a:pt x="505025" y="348987"/>
                  </a:cubicBezTo>
                  <a:cubicBezTo>
                    <a:pt x="510166" y="320417"/>
                    <a:pt x="512736" y="281630"/>
                    <a:pt x="512736" y="232532"/>
                  </a:cubicBezTo>
                  <a:cubicBezTo>
                    <a:pt x="512736" y="172554"/>
                    <a:pt x="510452" y="130267"/>
                    <a:pt x="505978" y="105765"/>
                  </a:cubicBezTo>
                  <a:cubicBezTo>
                    <a:pt x="501503" y="80790"/>
                    <a:pt x="484082" y="65938"/>
                    <a:pt x="453809" y="61302"/>
                  </a:cubicBezTo>
                  <a:cubicBezTo>
                    <a:pt x="436102" y="58653"/>
                    <a:pt x="416111" y="56856"/>
                    <a:pt x="393930" y="56099"/>
                  </a:cubicBezTo>
                  <a:cubicBezTo>
                    <a:pt x="371748" y="55531"/>
                    <a:pt x="329004" y="55058"/>
                    <a:pt x="265698" y="54775"/>
                  </a:cubicBezTo>
                  <a:close/>
                </a:path>
              </a:pathLst>
            </a:custGeom>
            <a:grpFill/>
            <a:ln w="9509" cap="flat">
              <a:noFill/>
              <a:prstDash val="solid"/>
              <a:miter/>
            </a:ln>
          </p:spPr>
          <p:txBody>
            <a:bodyPr rtlCol="0" anchor="ctr"/>
            <a:lstStyle/>
            <a:p>
              <a:endParaRPr lang="en-US" sz="2400"/>
            </a:p>
          </p:txBody>
        </p:sp>
        <p:sp>
          <p:nvSpPr>
            <p:cNvPr id="30" name="Graphic 4">
              <a:extLst>
                <a:ext uri="{FF2B5EF4-FFF2-40B4-BE49-F238E27FC236}">
                  <a16:creationId xmlns:a16="http://schemas.microsoft.com/office/drawing/2014/main" id="{234D8275-8FDF-F442-840D-54EE3D995837}"/>
                </a:ext>
              </a:extLst>
            </p:cNvPr>
            <p:cNvSpPr/>
            <p:nvPr/>
          </p:nvSpPr>
          <p:spPr>
            <a:xfrm>
              <a:off x="5601852" y="2347637"/>
              <a:ext cx="530538" cy="456644"/>
            </a:xfrm>
            <a:custGeom>
              <a:avLst/>
              <a:gdLst>
                <a:gd name="connsiteX0" fmla="*/ 0 w 530538"/>
                <a:gd name="connsiteY0" fmla="*/ 456644 h 456644"/>
                <a:gd name="connsiteX1" fmla="*/ 0 w 530538"/>
                <a:gd name="connsiteY1" fmla="*/ 0 h 456644"/>
                <a:gd name="connsiteX2" fmla="*/ 305015 w 530538"/>
                <a:gd name="connsiteY2" fmla="*/ 0 h 456644"/>
                <a:gd name="connsiteX3" fmla="*/ 409352 w 530538"/>
                <a:gd name="connsiteY3" fmla="*/ 3027 h 456644"/>
                <a:gd name="connsiteX4" fmla="*/ 499599 w 530538"/>
                <a:gd name="connsiteY4" fmla="*/ 53545 h 456644"/>
                <a:gd name="connsiteX5" fmla="*/ 512356 w 530538"/>
                <a:gd name="connsiteY5" fmla="*/ 117117 h 456644"/>
                <a:gd name="connsiteX6" fmla="*/ 499885 w 530538"/>
                <a:gd name="connsiteY6" fmla="*/ 183339 h 456644"/>
                <a:gd name="connsiteX7" fmla="*/ 455427 w 530538"/>
                <a:gd name="connsiteY7" fmla="*/ 216449 h 456644"/>
                <a:gd name="connsiteX8" fmla="*/ 513498 w 530538"/>
                <a:gd name="connsiteY8" fmla="*/ 248047 h 456644"/>
                <a:gd name="connsiteX9" fmla="*/ 530539 w 530538"/>
                <a:gd name="connsiteY9" fmla="*/ 326850 h 456644"/>
                <a:gd name="connsiteX10" fmla="*/ 505311 w 530538"/>
                <a:gd name="connsiteY10" fmla="*/ 421168 h 456644"/>
                <a:gd name="connsiteX11" fmla="*/ 468089 w 530538"/>
                <a:gd name="connsiteY11" fmla="*/ 443211 h 456644"/>
                <a:gd name="connsiteX12" fmla="*/ 401260 w 530538"/>
                <a:gd name="connsiteY12" fmla="*/ 453617 h 456644"/>
                <a:gd name="connsiteX13" fmla="*/ 305015 w 530538"/>
                <a:gd name="connsiteY13" fmla="*/ 456644 h 456644"/>
                <a:gd name="connsiteX14" fmla="*/ 0 w 530538"/>
                <a:gd name="connsiteY14" fmla="*/ 456644 h 456644"/>
                <a:gd name="connsiteX15" fmla="*/ 61308 w 530538"/>
                <a:gd name="connsiteY15" fmla="*/ 196110 h 456644"/>
                <a:gd name="connsiteX16" fmla="*/ 305015 w 530538"/>
                <a:gd name="connsiteY16" fmla="*/ 196110 h 456644"/>
                <a:gd name="connsiteX17" fmla="*/ 388789 w 530538"/>
                <a:gd name="connsiteY17" fmla="*/ 193934 h 456644"/>
                <a:gd name="connsiteX18" fmla="*/ 423822 w 530538"/>
                <a:gd name="connsiteY18" fmla="*/ 184758 h 456644"/>
                <a:gd name="connsiteX19" fmla="*/ 449716 w 530538"/>
                <a:gd name="connsiteY19" fmla="*/ 124875 h 456644"/>
                <a:gd name="connsiteX20" fmla="*/ 431818 w 530538"/>
                <a:gd name="connsiteY20" fmla="*/ 68019 h 456644"/>
                <a:gd name="connsiteX21" fmla="*/ 403164 w 530538"/>
                <a:gd name="connsiteY21" fmla="*/ 57329 h 456644"/>
                <a:gd name="connsiteX22" fmla="*/ 304824 w 530538"/>
                <a:gd name="connsiteY22" fmla="*/ 53639 h 456644"/>
                <a:gd name="connsiteX23" fmla="*/ 61117 w 530538"/>
                <a:gd name="connsiteY23" fmla="*/ 53639 h 456644"/>
                <a:gd name="connsiteX24" fmla="*/ 61117 w 530538"/>
                <a:gd name="connsiteY24" fmla="*/ 196110 h 456644"/>
                <a:gd name="connsiteX25" fmla="*/ 61308 w 530538"/>
                <a:gd name="connsiteY25" fmla="*/ 403194 h 456644"/>
                <a:gd name="connsiteX26" fmla="*/ 305015 w 530538"/>
                <a:gd name="connsiteY26" fmla="*/ 403194 h 456644"/>
                <a:gd name="connsiteX27" fmla="*/ 406686 w 530538"/>
                <a:gd name="connsiteY27" fmla="*/ 399315 h 456644"/>
                <a:gd name="connsiteX28" fmla="*/ 450096 w 530538"/>
                <a:gd name="connsiteY28" fmla="*/ 384463 h 456644"/>
                <a:gd name="connsiteX29" fmla="*/ 467898 w 530538"/>
                <a:gd name="connsiteY29" fmla="*/ 325904 h 456644"/>
                <a:gd name="connsiteX30" fmla="*/ 448002 w 530538"/>
                <a:gd name="connsiteY30" fmla="*/ 264980 h 456644"/>
                <a:gd name="connsiteX31" fmla="*/ 416206 w 530538"/>
                <a:gd name="connsiteY31" fmla="*/ 252966 h 456644"/>
                <a:gd name="connsiteX32" fmla="*/ 304919 w 530538"/>
                <a:gd name="connsiteY32" fmla="*/ 249655 h 456644"/>
                <a:gd name="connsiteX33" fmla="*/ 61212 w 530538"/>
                <a:gd name="connsiteY33" fmla="*/ 249655 h 456644"/>
                <a:gd name="connsiteX34" fmla="*/ 61212 w 530538"/>
                <a:gd name="connsiteY34" fmla="*/ 403194 h 4566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30538" h="456644">
                  <a:moveTo>
                    <a:pt x="0" y="456644"/>
                  </a:moveTo>
                  <a:lnTo>
                    <a:pt x="0" y="0"/>
                  </a:lnTo>
                  <a:lnTo>
                    <a:pt x="305015" y="0"/>
                  </a:lnTo>
                  <a:cubicBezTo>
                    <a:pt x="360706" y="851"/>
                    <a:pt x="395453" y="1892"/>
                    <a:pt x="409352" y="3027"/>
                  </a:cubicBezTo>
                  <a:cubicBezTo>
                    <a:pt x="452857" y="6622"/>
                    <a:pt x="482940" y="23461"/>
                    <a:pt x="499599" y="53545"/>
                  </a:cubicBezTo>
                  <a:cubicBezTo>
                    <a:pt x="508167" y="68965"/>
                    <a:pt x="512356" y="90156"/>
                    <a:pt x="512356" y="117117"/>
                  </a:cubicBezTo>
                  <a:cubicBezTo>
                    <a:pt x="512356" y="146822"/>
                    <a:pt x="508167" y="168865"/>
                    <a:pt x="499885" y="183339"/>
                  </a:cubicBezTo>
                  <a:cubicBezTo>
                    <a:pt x="491603" y="197813"/>
                    <a:pt x="476752" y="208881"/>
                    <a:pt x="455427" y="216449"/>
                  </a:cubicBezTo>
                  <a:cubicBezTo>
                    <a:pt x="482844" y="220896"/>
                    <a:pt x="502170" y="231491"/>
                    <a:pt x="513498" y="248047"/>
                  </a:cubicBezTo>
                  <a:cubicBezTo>
                    <a:pt x="524827" y="264602"/>
                    <a:pt x="530539" y="290901"/>
                    <a:pt x="530539" y="326850"/>
                  </a:cubicBezTo>
                  <a:cubicBezTo>
                    <a:pt x="530539" y="372354"/>
                    <a:pt x="522161" y="403762"/>
                    <a:pt x="505311" y="421168"/>
                  </a:cubicBezTo>
                  <a:cubicBezTo>
                    <a:pt x="495411" y="431196"/>
                    <a:pt x="483035" y="438575"/>
                    <a:pt x="468089" y="443211"/>
                  </a:cubicBezTo>
                  <a:cubicBezTo>
                    <a:pt x="453143" y="447941"/>
                    <a:pt x="430866" y="451346"/>
                    <a:pt x="401260" y="453617"/>
                  </a:cubicBezTo>
                  <a:cubicBezTo>
                    <a:pt x="375937" y="455603"/>
                    <a:pt x="343760" y="456644"/>
                    <a:pt x="305015" y="456644"/>
                  </a:cubicBezTo>
                  <a:lnTo>
                    <a:pt x="0" y="456644"/>
                  </a:lnTo>
                  <a:close/>
                  <a:moveTo>
                    <a:pt x="61308" y="196110"/>
                  </a:moveTo>
                  <a:lnTo>
                    <a:pt x="305015" y="196110"/>
                  </a:lnTo>
                  <a:cubicBezTo>
                    <a:pt x="345855" y="196110"/>
                    <a:pt x="373843" y="195353"/>
                    <a:pt x="388789" y="193934"/>
                  </a:cubicBezTo>
                  <a:cubicBezTo>
                    <a:pt x="403830" y="192515"/>
                    <a:pt x="415539" y="189393"/>
                    <a:pt x="423822" y="184758"/>
                  </a:cubicBezTo>
                  <a:cubicBezTo>
                    <a:pt x="441148" y="174919"/>
                    <a:pt x="449716" y="154958"/>
                    <a:pt x="449716" y="124875"/>
                  </a:cubicBezTo>
                  <a:cubicBezTo>
                    <a:pt x="449716" y="96116"/>
                    <a:pt x="443813" y="77195"/>
                    <a:pt x="431818" y="68019"/>
                  </a:cubicBezTo>
                  <a:cubicBezTo>
                    <a:pt x="424202" y="62248"/>
                    <a:pt x="414683" y="58653"/>
                    <a:pt x="403164" y="57329"/>
                  </a:cubicBezTo>
                  <a:cubicBezTo>
                    <a:pt x="391740" y="56004"/>
                    <a:pt x="358992" y="54775"/>
                    <a:pt x="304824" y="53639"/>
                  </a:cubicBezTo>
                  <a:lnTo>
                    <a:pt x="61117" y="53639"/>
                  </a:lnTo>
                  <a:lnTo>
                    <a:pt x="61117" y="196110"/>
                  </a:lnTo>
                  <a:close/>
                  <a:moveTo>
                    <a:pt x="61308" y="403194"/>
                  </a:moveTo>
                  <a:lnTo>
                    <a:pt x="305015" y="403194"/>
                  </a:lnTo>
                  <a:cubicBezTo>
                    <a:pt x="352994" y="403194"/>
                    <a:pt x="386885" y="401869"/>
                    <a:pt x="406686" y="399315"/>
                  </a:cubicBezTo>
                  <a:cubicBezTo>
                    <a:pt x="426392" y="396761"/>
                    <a:pt x="440862" y="391747"/>
                    <a:pt x="450096" y="384463"/>
                  </a:cubicBezTo>
                  <a:cubicBezTo>
                    <a:pt x="461996" y="374624"/>
                    <a:pt x="467898" y="355136"/>
                    <a:pt x="467898" y="325904"/>
                  </a:cubicBezTo>
                  <a:cubicBezTo>
                    <a:pt x="467898" y="294685"/>
                    <a:pt x="461235" y="274346"/>
                    <a:pt x="448002" y="264980"/>
                  </a:cubicBezTo>
                  <a:cubicBezTo>
                    <a:pt x="438768" y="258264"/>
                    <a:pt x="428201" y="254290"/>
                    <a:pt x="416206" y="252966"/>
                  </a:cubicBezTo>
                  <a:cubicBezTo>
                    <a:pt x="404211" y="251641"/>
                    <a:pt x="367084" y="250506"/>
                    <a:pt x="304919" y="249655"/>
                  </a:cubicBezTo>
                  <a:lnTo>
                    <a:pt x="61212" y="249655"/>
                  </a:lnTo>
                  <a:lnTo>
                    <a:pt x="61212" y="403194"/>
                  </a:lnTo>
                  <a:close/>
                </a:path>
              </a:pathLst>
            </a:custGeom>
            <a:grpFill/>
            <a:ln w="9509" cap="flat">
              <a:noFill/>
              <a:prstDash val="solid"/>
              <a:miter/>
            </a:ln>
          </p:spPr>
          <p:txBody>
            <a:bodyPr rtlCol="0" anchor="ctr"/>
            <a:lstStyle/>
            <a:p>
              <a:endParaRPr lang="en-US" sz="2400"/>
            </a:p>
          </p:txBody>
        </p:sp>
        <p:sp>
          <p:nvSpPr>
            <p:cNvPr id="31" name="Graphic 4">
              <a:extLst>
                <a:ext uri="{FF2B5EF4-FFF2-40B4-BE49-F238E27FC236}">
                  <a16:creationId xmlns:a16="http://schemas.microsoft.com/office/drawing/2014/main" id="{8AFCAAEB-A86D-D14D-81BD-6C040465FE8D}"/>
                </a:ext>
              </a:extLst>
            </p:cNvPr>
            <p:cNvSpPr/>
            <p:nvPr/>
          </p:nvSpPr>
          <p:spPr>
            <a:xfrm>
              <a:off x="6148384" y="2347637"/>
              <a:ext cx="618406" cy="456644"/>
            </a:xfrm>
            <a:custGeom>
              <a:avLst/>
              <a:gdLst>
                <a:gd name="connsiteX0" fmla="*/ 550340 w 618406"/>
                <a:gd name="connsiteY0" fmla="*/ 456644 h 456644"/>
                <a:gd name="connsiteX1" fmla="*/ 495791 w 618406"/>
                <a:gd name="connsiteY1" fmla="*/ 360339 h 456644"/>
                <a:gd name="connsiteX2" fmla="*/ 124138 w 618406"/>
                <a:gd name="connsiteY2" fmla="*/ 360339 h 456644"/>
                <a:gd name="connsiteX3" fmla="*/ 69304 w 618406"/>
                <a:gd name="connsiteY3" fmla="*/ 456644 h 456644"/>
                <a:gd name="connsiteX4" fmla="*/ 0 w 618406"/>
                <a:gd name="connsiteY4" fmla="*/ 456644 h 456644"/>
                <a:gd name="connsiteX5" fmla="*/ 260557 w 618406"/>
                <a:gd name="connsiteY5" fmla="*/ 0 h 456644"/>
                <a:gd name="connsiteX6" fmla="*/ 358516 w 618406"/>
                <a:gd name="connsiteY6" fmla="*/ 0 h 456644"/>
                <a:gd name="connsiteX7" fmla="*/ 618406 w 618406"/>
                <a:gd name="connsiteY7" fmla="*/ 456644 h 456644"/>
                <a:gd name="connsiteX8" fmla="*/ 550340 w 618406"/>
                <a:gd name="connsiteY8" fmla="*/ 456644 h 456644"/>
                <a:gd name="connsiteX9" fmla="*/ 466565 w 618406"/>
                <a:gd name="connsiteY9" fmla="*/ 306794 h 456644"/>
                <a:gd name="connsiteX10" fmla="*/ 323483 w 618406"/>
                <a:gd name="connsiteY10" fmla="*/ 53545 h 456644"/>
                <a:gd name="connsiteX11" fmla="*/ 298922 w 618406"/>
                <a:gd name="connsiteY11" fmla="*/ 53545 h 456644"/>
                <a:gd name="connsiteX12" fmla="*/ 153840 w 618406"/>
                <a:gd name="connsiteY12" fmla="*/ 306794 h 456644"/>
                <a:gd name="connsiteX13" fmla="*/ 466565 w 618406"/>
                <a:gd name="connsiteY13" fmla="*/ 306794 h 4566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18406" h="456644">
                  <a:moveTo>
                    <a:pt x="550340" y="456644"/>
                  </a:moveTo>
                  <a:lnTo>
                    <a:pt x="495791" y="360339"/>
                  </a:lnTo>
                  <a:lnTo>
                    <a:pt x="124138" y="360339"/>
                  </a:lnTo>
                  <a:lnTo>
                    <a:pt x="69304" y="456644"/>
                  </a:lnTo>
                  <a:lnTo>
                    <a:pt x="0" y="456644"/>
                  </a:lnTo>
                  <a:lnTo>
                    <a:pt x="260557" y="0"/>
                  </a:lnTo>
                  <a:lnTo>
                    <a:pt x="358516" y="0"/>
                  </a:lnTo>
                  <a:lnTo>
                    <a:pt x="618406" y="456644"/>
                  </a:lnTo>
                  <a:lnTo>
                    <a:pt x="550340" y="456644"/>
                  </a:lnTo>
                  <a:close/>
                  <a:moveTo>
                    <a:pt x="466565" y="306794"/>
                  </a:moveTo>
                  <a:lnTo>
                    <a:pt x="323483" y="53545"/>
                  </a:lnTo>
                  <a:lnTo>
                    <a:pt x="298922" y="53545"/>
                  </a:lnTo>
                  <a:lnTo>
                    <a:pt x="153840" y="306794"/>
                  </a:lnTo>
                  <a:lnTo>
                    <a:pt x="466565" y="306794"/>
                  </a:lnTo>
                  <a:close/>
                </a:path>
              </a:pathLst>
            </a:custGeom>
            <a:grpFill/>
            <a:ln w="9509" cap="flat">
              <a:noFill/>
              <a:prstDash val="solid"/>
              <a:miter/>
            </a:ln>
          </p:spPr>
          <p:txBody>
            <a:bodyPr rtlCol="0" anchor="ctr"/>
            <a:lstStyle/>
            <a:p>
              <a:endParaRPr lang="en-US" sz="2400"/>
            </a:p>
          </p:txBody>
        </p:sp>
        <p:sp>
          <p:nvSpPr>
            <p:cNvPr id="32" name="Graphic 4">
              <a:extLst>
                <a:ext uri="{FF2B5EF4-FFF2-40B4-BE49-F238E27FC236}">
                  <a16:creationId xmlns:a16="http://schemas.microsoft.com/office/drawing/2014/main" id="{59207706-68FC-3D4F-8F06-7463BB6FA3AE}"/>
                </a:ext>
              </a:extLst>
            </p:cNvPr>
            <p:cNvSpPr/>
            <p:nvPr/>
          </p:nvSpPr>
          <p:spPr>
            <a:xfrm>
              <a:off x="6820673" y="2347637"/>
              <a:ext cx="424202" cy="456644"/>
            </a:xfrm>
            <a:custGeom>
              <a:avLst/>
              <a:gdLst>
                <a:gd name="connsiteX0" fmla="*/ 0 w 424202"/>
                <a:gd name="connsiteY0" fmla="*/ 0 h 456644"/>
                <a:gd name="connsiteX1" fmla="*/ 61308 w 424202"/>
                <a:gd name="connsiteY1" fmla="*/ 0 h 456644"/>
                <a:gd name="connsiteX2" fmla="*/ 61308 w 424202"/>
                <a:gd name="connsiteY2" fmla="*/ 403099 h 456644"/>
                <a:gd name="connsiteX3" fmla="*/ 424202 w 424202"/>
                <a:gd name="connsiteY3" fmla="*/ 403099 h 456644"/>
                <a:gd name="connsiteX4" fmla="*/ 424202 w 424202"/>
                <a:gd name="connsiteY4" fmla="*/ 456644 h 456644"/>
                <a:gd name="connsiteX5" fmla="*/ 0 w 424202"/>
                <a:gd name="connsiteY5" fmla="*/ 456644 h 456644"/>
                <a:gd name="connsiteX6" fmla="*/ 0 w 424202"/>
                <a:gd name="connsiteY6" fmla="*/ 0 h 4566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24202" h="456644">
                  <a:moveTo>
                    <a:pt x="0" y="0"/>
                  </a:moveTo>
                  <a:lnTo>
                    <a:pt x="61308" y="0"/>
                  </a:lnTo>
                  <a:lnTo>
                    <a:pt x="61308" y="403099"/>
                  </a:lnTo>
                  <a:lnTo>
                    <a:pt x="424202" y="403099"/>
                  </a:lnTo>
                  <a:lnTo>
                    <a:pt x="424202" y="456644"/>
                  </a:lnTo>
                  <a:lnTo>
                    <a:pt x="0" y="456644"/>
                  </a:lnTo>
                  <a:lnTo>
                    <a:pt x="0" y="0"/>
                  </a:lnTo>
                  <a:close/>
                </a:path>
              </a:pathLst>
            </a:custGeom>
            <a:grpFill/>
            <a:ln w="9509" cap="flat">
              <a:noFill/>
              <a:prstDash val="solid"/>
              <a:miter/>
            </a:ln>
          </p:spPr>
          <p:txBody>
            <a:bodyPr rtlCol="0" anchor="ctr"/>
            <a:lstStyle/>
            <a:p>
              <a:endParaRPr lang="en-US" sz="2400"/>
            </a:p>
          </p:txBody>
        </p:sp>
      </p:grpSp>
    </p:spTree>
    <p:extLst>
      <p:ext uri="{BB962C8B-B14F-4D97-AF65-F5344CB8AC3E}">
        <p14:creationId xmlns:p14="http://schemas.microsoft.com/office/powerpoint/2010/main" val="3287879302"/>
      </p:ext>
    </p:extLst>
  </p:cSld>
  <p:clrMapOvr>
    <a:masterClrMapping/>
  </p:clrMapOvr>
  <p:transition spd="slow">
    <p:wip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Section header" preserve="1" userDrawn="1">
  <p:cSld name="1_Section header">
    <p:spTree>
      <p:nvGrpSpPr>
        <p:cNvPr id="1" name="Shape 13"/>
        <p:cNvGrpSpPr/>
        <p:nvPr/>
      </p:nvGrpSpPr>
      <p:grpSpPr>
        <a:xfrm>
          <a:off x="0" y="0"/>
          <a:ext cx="0" cy="0"/>
          <a:chOff x="0" y="0"/>
          <a:chExt cx="0" cy="0"/>
        </a:xfrm>
      </p:grpSpPr>
      <p:sp>
        <p:nvSpPr>
          <p:cNvPr id="15" name="Google Shape;15;p3"/>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
        <p:nvSpPr>
          <p:cNvPr id="7" name="Picture Placeholder 7">
            <a:extLst>
              <a:ext uri="{FF2B5EF4-FFF2-40B4-BE49-F238E27FC236}">
                <a16:creationId xmlns:a16="http://schemas.microsoft.com/office/drawing/2014/main" id="{A1375DBD-EACD-E64E-9DDC-0E75AAE374E4}"/>
              </a:ext>
            </a:extLst>
          </p:cNvPr>
          <p:cNvSpPr>
            <a:spLocks noGrp="1"/>
          </p:cNvSpPr>
          <p:nvPr>
            <p:ph type="pic" sz="quarter" idx="18"/>
          </p:nvPr>
        </p:nvSpPr>
        <p:spPr>
          <a:xfrm>
            <a:off x="1" y="4069976"/>
            <a:ext cx="3048000" cy="2788024"/>
          </a:xfrm>
          <a:solidFill>
            <a:schemeClr val="bg1">
              <a:lumMod val="95000"/>
              <a:alpha val="91000"/>
            </a:schemeClr>
          </a:solidFill>
        </p:spPr>
        <p:txBody>
          <a:bodyPr>
            <a:normAutofit/>
          </a:bodyPr>
          <a:lstStyle>
            <a:lvl1pPr>
              <a:defRPr sz="667" baseline="0"/>
            </a:lvl1pPr>
          </a:lstStyle>
          <a:p>
            <a:endParaRPr lang="en-US"/>
          </a:p>
        </p:txBody>
      </p:sp>
      <p:sp>
        <p:nvSpPr>
          <p:cNvPr id="8" name="Picture Placeholder 7">
            <a:extLst>
              <a:ext uri="{FF2B5EF4-FFF2-40B4-BE49-F238E27FC236}">
                <a16:creationId xmlns:a16="http://schemas.microsoft.com/office/drawing/2014/main" id="{07DE1E34-6725-6F4A-BD96-E926F33F06B4}"/>
              </a:ext>
            </a:extLst>
          </p:cNvPr>
          <p:cNvSpPr>
            <a:spLocks noGrp="1"/>
          </p:cNvSpPr>
          <p:nvPr>
            <p:ph type="pic" sz="quarter" idx="19"/>
          </p:nvPr>
        </p:nvSpPr>
        <p:spPr>
          <a:xfrm>
            <a:off x="3048001" y="4069976"/>
            <a:ext cx="3048000" cy="2788024"/>
          </a:xfrm>
          <a:solidFill>
            <a:schemeClr val="bg1">
              <a:lumMod val="95000"/>
              <a:alpha val="91000"/>
            </a:schemeClr>
          </a:solidFill>
        </p:spPr>
        <p:txBody>
          <a:bodyPr>
            <a:normAutofit/>
          </a:bodyPr>
          <a:lstStyle>
            <a:lvl1pPr>
              <a:defRPr sz="667" baseline="0"/>
            </a:lvl1pPr>
          </a:lstStyle>
          <a:p>
            <a:endParaRPr lang="en-US"/>
          </a:p>
        </p:txBody>
      </p:sp>
      <p:sp>
        <p:nvSpPr>
          <p:cNvPr id="9" name="Picture Placeholder 7">
            <a:extLst>
              <a:ext uri="{FF2B5EF4-FFF2-40B4-BE49-F238E27FC236}">
                <a16:creationId xmlns:a16="http://schemas.microsoft.com/office/drawing/2014/main" id="{205D7305-A984-FF4A-A771-8C2C27CD03E4}"/>
              </a:ext>
            </a:extLst>
          </p:cNvPr>
          <p:cNvSpPr>
            <a:spLocks noGrp="1"/>
          </p:cNvSpPr>
          <p:nvPr>
            <p:ph type="pic" sz="quarter" idx="20"/>
          </p:nvPr>
        </p:nvSpPr>
        <p:spPr>
          <a:xfrm>
            <a:off x="6096001" y="4069976"/>
            <a:ext cx="3048000" cy="2788024"/>
          </a:xfrm>
          <a:solidFill>
            <a:schemeClr val="bg1">
              <a:lumMod val="95000"/>
              <a:alpha val="91000"/>
            </a:schemeClr>
          </a:solidFill>
        </p:spPr>
        <p:txBody>
          <a:bodyPr>
            <a:normAutofit/>
          </a:bodyPr>
          <a:lstStyle>
            <a:lvl1pPr>
              <a:defRPr sz="667" baseline="0"/>
            </a:lvl1pPr>
          </a:lstStyle>
          <a:p>
            <a:endParaRPr lang="en-US"/>
          </a:p>
        </p:txBody>
      </p:sp>
      <p:sp>
        <p:nvSpPr>
          <p:cNvPr id="10" name="Picture Placeholder 7">
            <a:extLst>
              <a:ext uri="{FF2B5EF4-FFF2-40B4-BE49-F238E27FC236}">
                <a16:creationId xmlns:a16="http://schemas.microsoft.com/office/drawing/2014/main" id="{ECD28692-C068-5248-BC61-49A49ED6460E}"/>
              </a:ext>
            </a:extLst>
          </p:cNvPr>
          <p:cNvSpPr>
            <a:spLocks noGrp="1"/>
          </p:cNvSpPr>
          <p:nvPr>
            <p:ph type="pic" sz="quarter" idx="21"/>
          </p:nvPr>
        </p:nvSpPr>
        <p:spPr>
          <a:xfrm>
            <a:off x="9144001" y="4069976"/>
            <a:ext cx="3048000" cy="2788024"/>
          </a:xfrm>
          <a:solidFill>
            <a:schemeClr val="bg1">
              <a:lumMod val="95000"/>
              <a:alpha val="91000"/>
            </a:schemeClr>
          </a:solidFill>
        </p:spPr>
        <p:txBody>
          <a:bodyPr>
            <a:normAutofit/>
          </a:bodyPr>
          <a:lstStyle>
            <a:lvl1pPr>
              <a:defRPr sz="667" baseline="0"/>
            </a:lvl1pPr>
          </a:lstStyle>
          <a:p>
            <a:endParaRPr lang="en-US"/>
          </a:p>
        </p:txBody>
      </p:sp>
      <p:cxnSp>
        <p:nvCxnSpPr>
          <p:cNvPr id="11" name="Straight Connector 10">
            <a:extLst>
              <a:ext uri="{FF2B5EF4-FFF2-40B4-BE49-F238E27FC236}">
                <a16:creationId xmlns:a16="http://schemas.microsoft.com/office/drawing/2014/main" id="{D543784C-D92B-9E40-AB33-AA57282E965B}"/>
              </a:ext>
            </a:extLst>
          </p:cNvPr>
          <p:cNvCxnSpPr/>
          <p:nvPr userDrawn="1"/>
        </p:nvCxnSpPr>
        <p:spPr>
          <a:xfrm>
            <a:off x="3057687" y="278970"/>
            <a:ext cx="0" cy="3492285"/>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EC531CEA-957D-7D43-AD14-C54D78C465A5}"/>
              </a:ext>
            </a:extLst>
          </p:cNvPr>
          <p:cNvCxnSpPr/>
          <p:nvPr userDrawn="1"/>
        </p:nvCxnSpPr>
        <p:spPr>
          <a:xfrm>
            <a:off x="6095355" y="278970"/>
            <a:ext cx="0" cy="3492285"/>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7A02A59C-A47A-F444-953C-2A36C18556A7}"/>
              </a:ext>
            </a:extLst>
          </p:cNvPr>
          <p:cNvCxnSpPr/>
          <p:nvPr userDrawn="1"/>
        </p:nvCxnSpPr>
        <p:spPr>
          <a:xfrm>
            <a:off x="9143355" y="278970"/>
            <a:ext cx="0" cy="3492285"/>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sp>
        <p:nvSpPr>
          <p:cNvPr id="16" name="Subtitle 2">
            <a:extLst>
              <a:ext uri="{FF2B5EF4-FFF2-40B4-BE49-F238E27FC236}">
                <a16:creationId xmlns:a16="http://schemas.microsoft.com/office/drawing/2014/main" id="{AFFBC195-6F5D-274F-93DF-24EFA77246FA}"/>
              </a:ext>
            </a:extLst>
          </p:cNvPr>
          <p:cNvSpPr>
            <a:spLocks noGrp="1"/>
          </p:cNvSpPr>
          <p:nvPr>
            <p:ph type="subTitle" idx="1" hasCustomPrompt="1"/>
          </p:nvPr>
        </p:nvSpPr>
        <p:spPr>
          <a:xfrm>
            <a:off x="314155" y="1272988"/>
            <a:ext cx="2419693" cy="2420469"/>
          </a:xfrm>
        </p:spPr>
        <p:txBody>
          <a:bodyPr vert="horz" lIns="0" tIns="0" rIns="0" bIns="0" anchor="t" anchorCtr="0">
            <a:noAutofit/>
          </a:bodyPr>
          <a:lstStyle>
            <a:lvl1pPr marL="0" marR="0" indent="0" algn="l" defTabSz="1219170" rtl="0" eaLnBrk="1" fontAlgn="auto" latinLnBrk="0" hangingPunct="1">
              <a:lnSpc>
                <a:spcPct val="90000"/>
              </a:lnSpc>
              <a:spcBef>
                <a:spcPts val="1333"/>
              </a:spcBef>
              <a:spcAft>
                <a:spcPts val="0"/>
              </a:spcAft>
              <a:buClrTx/>
              <a:buSzTx/>
              <a:buFont typeface="Arial" panose="020B0604020202020204" pitchFamily="34" charset="0"/>
              <a:buNone/>
              <a:tabLst/>
              <a:defRPr sz="1200" baseline="0"/>
            </a:lvl1pPr>
            <a:lvl2pPr marL="609585" indent="0" algn="ctr">
              <a:buNone/>
              <a:defRPr sz="2667"/>
            </a:lvl2pPr>
            <a:lvl3pPr marL="1219170" indent="0" algn="ctr">
              <a:buNone/>
              <a:defRPr sz="2400"/>
            </a:lvl3pPr>
            <a:lvl4pPr marL="1828754" indent="0" algn="ctr">
              <a:buNone/>
              <a:defRPr sz="2133"/>
            </a:lvl4pPr>
            <a:lvl5pPr marL="2438339" indent="0" algn="ctr">
              <a:buNone/>
              <a:defRPr sz="2133"/>
            </a:lvl5pPr>
            <a:lvl6pPr marL="3047924" indent="0" algn="ctr">
              <a:buNone/>
              <a:defRPr sz="2133"/>
            </a:lvl6pPr>
            <a:lvl7pPr marL="3657509" indent="0" algn="ctr">
              <a:buNone/>
              <a:defRPr sz="2133"/>
            </a:lvl7pPr>
            <a:lvl8pPr marL="4267093" indent="0" algn="ctr">
              <a:buNone/>
              <a:defRPr sz="2133"/>
            </a:lvl8pPr>
            <a:lvl9pPr marL="4876678" indent="0" algn="ctr">
              <a:buNone/>
              <a:defRPr sz="2133"/>
            </a:lvl9pPr>
          </a:lstStyle>
          <a:p>
            <a:pPr marL="0" marR="0" lvl="0" indent="0" algn="l" defTabSz="1219170" rtl="0" eaLnBrk="1" fontAlgn="auto" latinLnBrk="0" hangingPunct="1">
              <a:lnSpc>
                <a:spcPct val="90000"/>
              </a:lnSpc>
              <a:spcBef>
                <a:spcPts val="1333"/>
              </a:spcBef>
              <a:spcAft>
                <a:spcPts val="0"/>
              </a:spcAft>
              <a:buClrTx/>
              <a:buSzTx/>
              <a:buFont typeface="Arial" panose="020B0604020202020204" pitchFamily="34" charset="0"/>
              <a:buNone/>
              <a:tabLst/>
              <a:defRPr/>
            </a:pPr>
            <a:r>
              <a:rPr lang="en-GB"/>
              <a:t>Click to edit content</a:t>
            </a:r>
            <a:endParaRPr lang="en-US"/>
          </a:p>
          <a:p>
            <a:endParaRPr lang="en-US"/>
          </a:p>
        </p:txBody>
      </p:sp>
      <p:sp>
        <p:nvSpPr>
          <p:cNvPr id="3" name="Text Placeholder 2">
            <a:extLst>
              <a:ext uri="{FF2B5EF4-FFF2-40B4-BE49-F238E27FC236}">
                <a16:creationId xmlns:a16="http://schemas.microsoft.com/office/drawing/2014/main" id="{C10ED749-BC00-054A-AA4A-54C331B84E8F}"/>
              </a:ext>
            </a:extLst>
          </p:cNvPr>
          <p:cNvSpPr>
            <a:spLocks noGrp="1"/>
          </p:cNvSpPr>
          <p:nvPr>
            <p:ph type="body" sz="quarter" idx="22" hasCustomPrompt="1"/>
          </p:nvPr>
        </p:nvSpPr>
        <p:spPr>
          <a:xfrm>
            <a:off x="3324640" y="1272117"/>
            <a:ext cx="2493433" cy="2421467"/>
          </a:xfrm>
        </p:spPr>
        <p:txBody>
          <a:bodyPr>
            <a:noAutofit/>
          </a:bodyPr>
          <a:lstStyle>
            <a:lvl1pPr marL="0" indent="0">
              <a:buFontTx/>
              <a:buNone/>
              <a:defRPr sz="1200" baseline="0"/>
            </a:lvl1pPr>
          </a:lstStyle>
          <a:p>
            <a:pPr>
              <a:defRPr/>
            </a:pPr>
            <a:r>
              <a:rPr lang="en-GB"/>
              <a:t>Click to edit content</a:t>
            </a:r>
            <a:endParaRPr lang="en-US"/>
          </a:p>
          <a:p>
            <a:endParaRPr lang="en-US"/>
          </a:p>
        </p:txBody>
      </p:sp>
      <p:sp>
        <p:nvSpPr>
          <p:cNvPr id="20" name="Text Placeholder 2">
            <a:extLst>
              <a:ext uri="{FF2B5EF4-FFF2-40B4-BE49-F238E27FC236}">
                <a16:creationId xmlns:a16="http://schemas.microsoft.com/office/drawing/2014/main" id="{5A74A20A-6486-4449-9D92-25D0FEC7EC70}"/>
              </a:ext>
            </a:extLst>
          </p:cNvPr>
          <p:cNvSpPr>
            <a:spLocks noGrp="1"/>
          </p:cNvSpPr>
          <p:nvPr>
            <p:ph type="body" sz="quarter" idx="23" hasCustomPrompt="1"/>
          </p:nvPr>
        </p:nvSpPr>
        <p:spPr>
          <a:xfrm>
            <a:off x="6392224" y="1272117"/>
            <a:ext cx="2493433" cy="2421467"/>
          </a:xfrm>
        </p:spPr>
        <p:txBody>
          <a:bodyPr>
            <a:noAutofit/>
          </a:bodyPr>
          <a:lstStyle>
            <a:lvl1pPr marL="0" indent="0">
              <a:buFontTx/>
              <a:buNone/>
              <a:defRPr sz="1200" baseline="0"/>
            </a:lvl1pPr>
          </a:lstStyle>
          <a:p>
            <a:pPr>
              <a:defRPr/>
            </a:pPr>
            <a:r>
              <a:rPr lang="en-GB"/>
              <a:t>Click to edit content</a:t>
            </a:r>
            <a:endParaRPr lang="en-US"/>
          </a:p>
          <a:p>
            <a:endParaRPr lang="en-US"/>
          </a:p>
        </p:txBody>
      </p:sp>
      <p:sp>
        <p:nvSpPr>
          <p:cNvPr id="21" name="Text Placeholder 2">
            <a:extLst>
              <a:ext uri="{FF2B5EF4-FFF2-40B4-BE49-F238E27FC236}">
                <a16:creationId xmlns:a16="http://schemas.microsoft.com/office/drawing/2014/main" id="{B3400854-1B46-624A-8EBC-DB2A4BCA5E08}"/>
              </a:ext>
            </a:extLst>
          </p:cNvPr>
          <p:cNvSpPr>
            <a:spLocks noGrp="1"/>
          </p:cNvSpPr>
          <p:nvPr>
            <p:ph type="body" sz="quarter" idx="24" hasCustomPrompt="1"/>
          </p:nvPr>
        </p:nvSpPr>
        <p:spPr>
          <a:xfrm>
            <a:off x="9413329" y="1272117"/>
            <a:ext cx="2493433" cy="2421467"/>
          </a:xfrm>
        </p:spPr>
        <p:txBody>
          <a:bodyPr>
            <a:noAutofit/>
          </a:bodyPr>
          <a:lstStyle>
            <a:lvl1pPr marL="0" indent="0">
              <a:buFontTx/>
              <a:buNone/>
              <a:defRPr sz="1200" baseline="0"/>
            </a:lvl1pPr>
          </a:lstStyle>
          <a:p>
            <a:pPr>
              <a:defRPr/>
            </a:pPr>
            <a:r>
              <a:rPr lang="en-GB"/>
              <a:t>Click to edit content</a:t>
            </a:r>
            <a:endParaRPr lang="en-US"/>
          </a:p>
          <a:p>
            <a:endParaRPr lang="en-US"/>
          </a:p>
        </p:txBody>
      </p:sp>
    </p:spTree>
    <p:extLst>
      <p:ext uri="{BB962C8B-B14F-4D97-AF65-F5344CB8AC3E}">
        <p14:creationId xmlns:p14="http://schemas.microsoft.com/office/powerpoint/2010/main" val="1266386609"/>
      </p:ext>
    </p:extLst>
  </p:cSld>
  <p:clrMapOvr>
    <a:masterClrMapping/>
  </p:clrMapOvr>
  <p:transition spd="slow">
    <p:wip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Section header" preserve="1" userDrawn="1">
  <p:cSld name="1_Section header">
    <p:spTree>
      <p:nvGrpSpPr>
        <p:cNvPr id="1" name="Shape 13"/>
        <p:cNvGrpSpPr/>
        <p:nvPr/>
      </p:nvGrpSpPr>
      <p:grpSpPr>
        <a:xfrm>
          <a:off x="0" y="0"/>
          <a:ext cx="0" cy="0"/>
          <a:chOff x="0" y="0"/>
          <a:chExt cx="0" cy="0"/>
        </a:xfrm>
      </p:grpSpPr>
      <p:sp>
        <p:nvSpPr>
          <p:cNvPr id="33" name="Rectangle 32">
            <a:extLst>
              <a:ext uri="{FF2B5EF4-FFF2-40B4-BE49-F238E27FC236}">
                <a16:creationId xmlns:a16="http://schemas.microsoft.com/office/drawing/2014/main" id="{407570C3-3DB4-FB4B-904B-C97332931A49}"/>
              </a:ext>
            </a:extLst>
          </p:cNvPr>
          <p:cNvSpPr/>
          <p:nvPr userDrawn="1"/>
        </p:nvSpPr>
        <p:spPr>
          <a:xfrm>
            <a:off x="9698568" y="0"/>
            <a:ext cx="2493433" cy="1066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5" name="Google Shape;15;p3"/>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
        <p:nvSpPr>
          <p:cNvPr id="8" name="Picture Placeholder 7">
            <a:extLst>
              <a:ext uri="{FF2B5EF4-FFF2-40B4-BE49-F238E27FC236}">
                <a16:creationId xmlns:a16="http://schemas.microsoft.com/office/drawing/2014/main" id="{07DE1E34-6725-6F4A-BD96-E926F33F06B4}"/>
              </a:ext>
            </a:extLst>
          </p:cNvPr>
          <p:cNvSpPr>
            <a:spLocks noGrp="1"/>
          </p:cNvSpPr>
          <p:nvPr>
            <p:ph type="pic" sz="quarter" idx="19"/>
          </p:nvPr>
        </p:nvSpPr>
        <p:spPr>
          <a:xfrm>
            <a:off x="3048001" y="0"/>
            <a:ext cx="3048000" cy="6858000"/>
          </a:xfrm>
          <a:solidFill>
            <a:schemeClr val="bg1">
              <a:lumMod val="95000"/>
            </a:schemeClr>
          </a:solidFill>
        </p:spPr>
        <p:txBody>
          <a:bodyPr>
            <a:normAutofit/>
          </a:bodyPr>
          <a:lstStyle>
            <a:lvl1pPr>
              <a:defRPr sz="667" baseline="0"/>
            </a:lvl1pPr>
          </a:lstStyle>
          <a:p>
            <a:endParaRPr lang="en-US"/>
          </a:p>
        </p:txBody>
      </p:sp>
      <p:sp>
        <p:nvSpPr>
          <p:cNvPr id="9" name="Picture Placeholder 7">
            <a:extLst>
              <a:ext uri="{FF2B5EF4-FFF2-40B4-BE49-F238E27FC236}">
                <a16:creationId xmlns:a16="http://schemas.microsoft.com/office/drawing/2014/main" id="{205D7305-A984-FF4A-A771-8C2C27CD03E4}"/>
              </a:ext>
            </a:extLst>
          </p:cNvPr>
          <p:cNvSpPr>
            <a:spLocks noGrp="1"/>
          </p:cNvSpPr>
          <p:nvPr>
            <p:ph type="pic" sz="quarter" idx="20"/>
          </p:nvPr>
        </p:nvSpPr>
        <p:spPr>
          <a:xfrm>
            <a:off x="6096001" y="0"/>
            <a:ext cx="3048000" cy="6858000"/>
          </a:xfrm>
          <a:solidFill>
            <a:srgbClr val="00B0F0"/>
          </a:solidFill>
        </p:spPr>
        <p:txBody>
          <a:bodyPr>
            <a:normAutofit/>
          </a:bodyPr>
          <a:lstStyle>
            <a:lvl1pPr>
              <a:defRPr sz="667" baseline="0"/>
            </a:lvl1pPr>
          </a:lstStyle>
          <a:p>
            <a:endParaRPr lang="en-US"/>
          </a:p>
        </p:txBody>
      </p:sp>
      <p:sp>
        <p:nvSpPr>
          <p:cNvPr id="14" name="Title 1">
            <a:extLst>
              <a:ext uri="{FF2B5EF4-FFF2-40B4-BE49-F238E27FC236}">
                <a16:creationId xmlns:a16="http://schemas.microsoft.com/office/drawing/2014/main" id="{C1813692-8876-FD42-98E9-20197E3A80AD}"/>
              </a:ext>
            </a:extLst>
          </p:cNvPr>
          <p:cNvSpPr>
            <a:spLocks noGrp="1"/>
          </p:cNvSpPr>
          <p:nvPr>
            <p:ph type="ctrTitle" hasCustomPrompt="1"/>
          </p:nvPr>
        </p:nvSpPr>
        <p:spPr>
          <a:xfrm>
            <a:off x="2" y="224116"/>
            <a:ext cx="3039037" cy="6382872"/>
          </a:xfrm>
        </p:spPr>
        <p:txBody>
          <a:bodyPr vert="horz" lIns="0" tIns="0" rIns="0" bIns="0" anchor="ctr" anchorCtr="0">
            <a:noAutofit/>
          </a:bodyPr>
          <a:lstStyle>
            <a:lvl1pPr algn="ctr">
              <a:defRPr sz="2667" b="1" i="0" baseline="0"/>
            </a:lvl1pPr>
          </a:lstStyle>
          <a:p>
            <a:r>
              <a:rPr lang="en-GB"/>
              <a:t>Title</a:t>
            </a:r>
            <a:endParaRPr lang="en-US"/>
          </a:p>
        </p:txBody>
      </p:sp>
      <p:sp>
        <p:nvSpPr>
          <p:cNvPr id="20" name="Text Placeholder 2">
            <a:extLst>
              <a:ext uri="{FF2B5EF4-FFF2-40B4-BE49-F238E27FC236}">
                <a16:creationId xmlns:a16="http://schemas.microsoft.com/office/drawing/2014/main" id="{06BFC68D-5853-2C4C-B935-DD67BD3960B0}"/>
              </a:ext>
            </a:extLst>
          </p:cNvPr>
          <p:cNvSpPr>
            <a:spLocks noGrp="1"/>
          </p:cNvSpPr>
          <p:nvPr>
            <p:ph type="body" sz="quarter" idx="22" hasCustomPrompt="1"/>
          </p:nvPr>
        </p:nvSpPr>
        <p:spPr>
          <a:xfrm>
            <a:off x="3324640" y="1765176"/>
            <a:ext cx="2493433" cy="2421467"/>
          </a:xfrm>
        </p:spPr>
        <p:txBody>
          <a:bodyPr>
            <a:noAutofit/>
          </a:bodyPr>
          <a:lstStyle>
            <a:lvl1pPr marL="0" indent="0">
              <a:buFontTx/>
              <a:buNone/>
              <a:defRPr sz="1200" baseline="0">
                <a:solidFill>
                  <a:srgbClr val="0F2644"/>
                </a:solidFill>
              </a:defRPr>
            </a:lvl1pPr>
          </a:lstStyle>
          <a:p>
            <a:pPr>
              <a:defRPr/>
            </a:pPr>
            <a:r>
              <a:rPr lang="en-GB"/>
              <a:t>Click to edit content</a:t>
            </a:r>
            <a:endParaRPr lang="en-US"/>
          </a:p>
          <a:p>
            <a:endParaRPr lang="en-US"/>
          </a:p>
        </p:txBody>
      </p:sp>
      <p:sp>
        <p:nvSpPr>
          <p:cNvPr id="21" name="Text Placeholder 2">
            <a:extLst>
              <a:ext uri="{FF2B5EF4-FFF2-40B4-BE49-F238E27FC236}">
                <a16:creationId xmlns:a16="http://schemas.microsoft.com/office/drawing/2014/main" id="{5831B695-3A03-674B-88FB-A468621E1E1F}"/>
              </a:ext>
            </a:extLst>
          </p:cNvPr>
          <p:cNvSpPr>
            <a:spLocks noGrp="1"/>
          </p:cNvSpPr>
          <p:nvPr>
            <p:ph type="body" sz="quarter" idx="23" hasCustomPrompt="1"/>
          </p:nvPr>
        </p:nvSpPr>
        <p:spPr>
          <a:xfrm>
            <a:off x="6392224" y="1765176"/>
            <a:ext cx="2493433" cy="2421467"/>
          </a:xfrm>
        </p:spPr>
        <p:txBody>
          <a:bodyPr>
            <a:noAutofit/>
          </a:bodyPr>
          <a:lstStyle>
            <a:lvl1pPr marL="0" indent="0">
              <a:buFontTx/>
              <a:buNone/>
              <a:defRPr sz="1200" baseline="0">
                <a:solidFill>
                  <a:schemeClr val="bg1"/>
                </a:solidFill>
              </a:defRPr>
            </a:lvl1pPr>
          </a:lstStyle>
          <a:p>
            <a:pPr>
              <a:defRPr/>
            </a:pPr>
            <a:r>
              <a:rPr lang="en-GB"/>
              <a:t>Click to edit content</a:t>
            </a:r>
            <a:endParaRPr lang="en-US"/>
          </a:p>
          <a:p>
            <a:endParaRPr lang="en-US"/>
          </a:p>
        </p:txBody>
      </p:sp>
      <p:sp>
        <p:nvSpPr>
          <p:cNvPr id="22" name="Text Placeholder 2">
            <a:extLst>
              <a:ext uri="{FF2B5EF4-FFF2-40B4-BE49-F238E27FC236}">
                <a16:creationId xmlns:a16="http://schemas.microsoft.com/office/drawing/2014/main" id="{9CD8F329-7FF3-474F-A480-585E4D46E85A}"/>
              </a:ext>
            </a:extLst>
          </p:cNvPr>
          <p:cNvSpPr>
            <a:spLocks noGrp="1"/>
          </p:cNvSpPr>
          <p:nvPr>
            <p:ph type="body" sz="quarter" idx="24" hasCustomPrompt="1"/>
          </p:nvPr>
        </p:nvSpPr>
        <p:spPr>
          <a:xfrm>
            <a:off x="9413329" y="1765176"/>
            <a:ext cx="2493433" cy="2421467"/>
          </a:xfrm>
        </p:spPr>
        <p:txBody>
          <a:bodyPr>
            <a:noAutofit/>
          </a:bodyPr>
          <a:lstStyle>
            <a:lvl1pPr marL="0" indent="0">
              <a:buFontTx/>
              <a:buNone/>
              <a:defRPr sz="1200" baseline="0">
                <a:solidFill>
                  <a:schemeClr val="bg1"/>
                </a:solidFill>
              </a:defRPr>
            </a:lvl1pPr>
          </a:lstStyle>
          <a:p>
            <a:pPr>
              <a:defRPr/>
            </a:pPr>
            <a:r>
              <a:rPr lang="en-GB"/>
              <a:t>Click to edit content</a:t>
            </a:r>
            <a:endParaRPr lang="en-US"/>
          </a:p>
          <a:p>
            <a:endParaRPr lang="en-US"/>
          </a:p>
        </p:txBody>
      </p:sp>
      <p:sp>
        <p:nvSpPr>
          <p:cNvPr id="35" name="Picture Placeholder 34">
            <a:extLst>
              <a:ext uri="{FF2B5EF4-FFF2-40B4-BE49-F238E27FC236}">
                <a16:creationId xmlns:a16="http://schemas.microsoft.com/office/drawing/2014/main" id="{7F254E61-F349-BA4C-9C8D-597E54ED9211}"/>
              </a:ext>
            </a:extLst>
          </p:cNvPr>
          <p:cNvSpPr>
            <a:spLocks noGrp="1"/>
          </p:cNvSpPr>
          <p:nvPr>
            <p:ph type="pic" sz="quarter" idx="25"/>
          </p:nvPr>
        </p:nvSpPr>
        <p:spPr>
          <a:xfrm>
            <a:off x="9136045" y="-7523"/>
            <a:ext cx="3070577" cy="6865524"/>
          </a:xfrm>
          <a:custGeom>
            <a:avLst/>
            <a:gdLst>
              <a:gd name="connsiteX0" fmla="*/ 1548904 w 2286000"/>
              <a:gd name="connsiteY0" fmla="*/ 366377 h 5143499"/>
              <a:gd name="connsiteX1" fmla="*/ 1618416 w 2286000"/>
              <a:gd name="connsiteY1" fmla="*/ 366377 h 5143499"/>
              <a:gd name="connsiteX2" fmla="*/ 1650158 w 2286000"/>
              <a:gd name="connsiteY2" fmla="*/ 367321 h 5143499"/>
              <a:gd name="connsiteX3" fmla="*/ 1659227 w 2286000"/>
              <a:gd name="connsiteY3" fmla="*/ 370748 h 5143499"/>
              <a:gd name="connsiteX4" fmla="*/ 1664901 w 2286000"/>
              <a:gd name="connsiteY4" fmla="*/ 388125 h 5143499"/>
              <a:gd name="connsiteX5" fmla="*/ 1659824 w 2286000"/>
              <a:gd name="connsiteY5" fmla="*/ 404827 h 5143499"/>
              <a:gd name="connsiteX6" fmla="*/ 1647442 w 2286000"/>
              <a:gd name="connsiteY6" fmla="*/ 409064 h 5143499"/>
              <a:gd name="connsiteX7" fmla="*/ 1618443 w 2286000"/>
              <a:gd name="connsiteY7" fmla="*/ 410170 h 5143499"/>
              <a:gd name="connsiteX8" fmla="*/ 1548932 w 2286000"/>
              <a:gd name="connsiteY8" fmla="*/ 410170 h 5143499"/>
              <a:gd name="connsiteX9" fmla="*/ 1548904 w 2286000"/>
              <a:gd name="connsiteY9" fmla="*/ 410170 h 5143499"/>
              <a:gd name="connsiteX10" fmla="*/ 1548877 w 2286000"/>
              <a:gd name="connsiteY10" fmla="*/ 310468 h 5143499"/>
              <a:gd name="connsiteX11" fmla="*/ 1618389 w 2286000"/>
              <a:gd name="connsiteY11" fmla="*/ 310468 h 5143499"/>
              <a:gd name="connsiteX12" fmla="*/ 1646438 w 2286000"/>
              <a:gd name="connsiteY12" fmla="*/ 311520 h 5143499"/>
              <a:gd name="connsiteX13" fmla="*/ 1654611 w 2286000"/>
              <a:gd name="connsiteY13" fmla="*/ 314569 h 5143499"/>
              <a:gd name="connsiteX14" fmla="*/ 1659715 w 2286000"/>
              <a:gd name="connsiteY14" fmla="*/ 330786 h 5143499"/>
              <a:gd name="connsiteX15" fmla="*/ 1652330 w 2286000"/>
              <a:gd name="connsiteY15" fmla="*/ 347866 h 5143499"/>
              <a:gd name="connsiteX16" fmla="*/ 1642338 w 2286000"/>
              <a:gd name="connsiteY16" fmla="*/ 350483 h 5143499"/>
              <a:gd name="connsiteX17" fmla="*/ 1618443 w 2286000"/>
              <a:gd name="connsiteY17" fmla="*/ 351104 h 5143499"/>
              <a:gd name="connsiteX18" fmla="*/ 1548932 w 2286000"/>
              <a:gd name="connsiteY18" fmla="*/ 351104 h 5143499"/>
              <a:gd name="connsiteX19" fmla="*/ 1548877 w 2286000"/>
              <a:gd name="connsiteY19" fmla="*/ 351104 h 5143499"/>
              <a:gd name="connsiteX20" fmla="*/ 1772589 w 2286000"/>
              <a:gd name="connsiteY20" fmla="*/ 310441 h 5143499"/>
              <a:gd name="connsiteX21" fmla="*/ 1779595 w 2286000"/>
              <a:gd name="connsiteY21" fmla="*/ 310441 h 5143499"/>
              <a:gd name="connsiteX22" fmla="*/ 1820405 w 2286000"/>
              <a:gd name="connsiteY22" fmla="*/ 382674 h 5143499"/>
              <a:gd name="connsiteX23" fmla="*/ 1731208 w 2286000"/>
              <a:gd name="connsiteY23" fmla="*/ 382674 h 5143499"/>
              <a:gd name="connsiteX24" fmla="*/ 552014 w 2286000"/>
              <a:gd name="connsiteY24" fmla="*/ 309956 h 5143499"/>
              <a:gd name="connsiteX25" fmla="*/ 588561 w 2286000"/>
              <a:gd name="connsiteY25" fmla="*/ 310334 h 5143499"/>
              <a:gd name="connsiteX26" fmla="*/ 605640 w 2286000"/>
              <a:gd name="connsiteY26" fmla="*/ 311818 h 5143499"/>
              <a:gd name="connsiteX27" fmla="*/ 620520 w 2286000"/>
              <a:gd name="connsiteY27" fmla="*/ 324500 h 5143499"/>
              <a:gd name="connsiteX28" fmla="*/ 622448 w 2286000"/>
              <a:gd name="connsiteY28" fmla="*/ 360657 h 5143499"/>
              <a:gd name="connsiteX29" fmla="*/ 620249 w 2286000"/>
              <a:gd name="connsiteY29" fmla="*/ 393873 h 5143499"/>
              <a:gd name="connsiteX30" fmla="*/ 606808 w 2286000"/>
              <a:gd name="connsiteY30" fmla="*/ 407148 h 5143499"/>
              <a:gd name="connsiteX31" fmla="*/ 560730 w 2286000"/>
              <a:gd name="connsiteY31" fmla="*/ 409739 h 5143499"/>
              <a:gd name="connsiteX32" fmla="*/ 521657 w 2286000"/>
              <a:gd name="connsiteY32" fmla="*/ 408606 h 5143499"/>
              <a:gd name="connsiteX33" fmla="*/ 506777 w 2286000"/>
              <a:gd name="connsiteY33" fmla="*/ 406690 h 5143499"/>
              <a:gd name="connsiteX34" fmla="*/ 499582 w 2286000"/>
              <a:gd name="connsiteY34" fmla="*/ 402669 h 5143499"/>
              <a:gd name="connsiteX35" fmla="*/ 495210 w 2286000"/>
              <a:gd name="connsiteY35" fmla="*/ 389448 h 5143499"/>
              <a:gd name="connsiteX36" fmla="*/ 494015 w 2286000"/>
              <a:gd name="connsiteY36" fmla="*/ 358012 h 5143499"/>
              <a:gd name="connsiteX37" fmla="*/ 496215 w 2286000"/>
              <a:gd name="connsiteY37" fmla="*/ 326146 h 5143499"/>
              <a:gd name="connsiteX38" fmla="*/ 500885 w 2286000"/>
              <a:gd name="connsiteY38" fmla="*/ 316378 h 5143499"/>
              <a:gd name="connsiteX39" fmla="*/ 511692 w 2286000"/>
              <a:gd name="connsiteY39" fmla="*/ 312141 h 5143499"/>
              <a:gd name="connsiteX40" fmla="*/ 552014 w 2286000"/>
              <a:gd name="connsiteY40" fmla="*/ 309956 h 5143499"/>
              <a:gd name="connsiteX41" fmla="*/ 899978 w 2286000"/>
              <a:gd name="connsiteY41" fmla="*/ 309956 h 5143499"/>
              <a:gd name="connsiteX42" fmla="*/ 936553 w 2286000"/>
              <a:gd name="connsiteY42" fmla="*/ 310333 h 5143499"/>
              <a:gd name="connsiteX43" fmla="*/ 953632 w 2286000"/>
              <a:gd name="connsiteY43" fmla="*/ 311817 h 5143499"/>
              <a:gd name="connsiteX44" fmla="*/ 968512 w 2286000"/>
              <a:gd name="connsiteY44" fmla="*/ 324499 h 5143499"/>
              <a:gd name="connsiteX45" fmla="*/ 970439 w 2286000"/>
              <a:gd name="connsiteY45" fmla="*/ 360657 h 5143499"/>
              <a:gd name="connsiteX46" fmla="*/ 968240 w 2286000"/>
              <a:gd name="connsiteY46" fmla="*/ 393873 h 5143499"/>
              <a:gd name="connsiteX47" fmla="*/ 954799 w 2286000"/>
              <a:gd name="connsiteY47" fmla="*/ 407148 h 5143499"/>
              <a:gd name="connsiteX48" fmla="*/ 908721 w 2286000"/>
              <a:gd name="connsiteY48" fmla="*/ 409739 h 5143499"/>
              <a:gd name="connsiteX49" fmla="*/ 869648 w 2286000"/>
              <a:gd name="connsiteY49" fmla="*/ 408605 h 5143499"/>
              <a:gd name="connsiteX50" fmla="*/ 854768 w 2286000"/>
              <a:gd name="connsiteY50" fmla="*/ 406690 h 5143499"/>
              <a:gd name="connsiteX51" fmla="*/ 847573 w 2286000"/>
              <a:gd name="connsiteY51" fmla="*/ 402669 h 5143499"/>
              <a:gd name="connsiteX52" fmla="*/ 843201 w 2286000"/>
              <a:gd name="connsiteY52" fmla="*/ 389447 h 5143499"/>
              <a:gd name="connsiteX53" fmla="*/ 842007 w 2286000"/>
              <a:gd name="connsiteY53" fmla="*/ 358012 h 5143499"/>
              <a:gd name="connsiteX54" fmla="*/ 844206 w 2286000"/>
              <a:gd name="connsiteY54" fmla="*/ 326145 h 5143499"/>
              <a:gd name="connsiteX55" fmla="*/ 848849 w 2286000"/>
              <a:gd name="connsiteY55" fmla="*/ 316378 h 5143499"/>
              <a:gd name="connsiteX56" fmla="*/ 859656 w 2286000"/>
              <a:gd name="connsiteY56" fmla="*/ 312141 h 5143499"/>
              <a:gd name="connsiteX57" fmla="*/ 899978 w 2286000"/>
              <a:gd name="connsiteY57" fmla="*/ 309956 h 5143499"/>
              <a:gd name="connsiteX58" fmla="*/ 1427802 w 2286000"/>
              <a:gd name="connsiteY58" fmla="*/ 309956 h 5143499"/>
              <a:gd name="connsiteX59" fmla="*/ 1464377 w 2286000"/>
              <a:gd name="connsiteY59" fmla="*/ 310333 h 5143499"/>
              <a:gd name="connsiteX60" fmla="*/ 1481456 w 2286000"/>
              <a:gd name="connsiteY60" fmla="*/ 311817 h 5143499"/>
              <a:gd name="connsiteX61" fmla="*/ 1496335 w 2286000"/>
              <a:gd name="connsiteY61" fmla="*/ 324499 h 5143499"/>
              <a:gd name="connsiteX62" fmla="*/ 1498263 w 2286000"/>
              <a:gd name="connsiteY62" fmla="*/ 360656 h 5143499"/>
              <a:gd name="connsiteX63" fmla="*/ 1496064 w 2286000"/>
              <a:gd name="connsiteY63" fmla="*/ 393872 h 5143499"/>
              <a:gd name="connsiteX64" fmla="*/ 1482623 w 2286000"/>
              <a:gd name="connsiteY64" fmla="*/ 407148 h 5143499"/>
              <a:gd name="connsiteX65" fmla="*/ 1436545 w 2286000"/>
              <a:gd name="connsiteY65" fmla="*/ 409738 h 5143499"/>
              <a:gd name="connsiteX66" fmla="*/ 1397472 w 2286000"/>
              <a:gd name="connsiteY66" fmla="*/ 408605 h 5143499"/>
              <a:gd name="connsiteX67" fmla="*/ 1382592 w 2286000"/>
              <a:gd name="connsiteY67" fmla="*/ 406689 h 5143499"/>
              <a:gd name="connsiteX68" fmla="*/ 1375397 w 2286000"/>
              <a:gd name="connsiteY68" fmla="*/ 402669 h 5143499"/>
              <a:gd name="connsiteX69" fmla="*/ 1371025 w 2286000"/>
              <a:gd name="connsiteY69" fmla="*/ 389447 h 5143499"/>
              <a:gd name="connsiteX70" fmla="*/ 1369831 w 2286000"/>
              <a:gd name="connsiteY70" fmla="*/ 358012 h 5143499"/>
              <a:gd name="connsiteX71" fmla="*/ 1372030 w 2286000"/>
              <a:gd name="connsiteY71" fmla="*/ 326145 h 5143499"/>
              <a:gd name="connsiteX72" fmla="*/ 1376673 w 2286000"/>
              <a:gd name="connsiteY72" fmla="*/ 316377 h 5143499"/>
              <a:gd name="connsiteX73" fmla="*/ 1387480 w 2286000"/>
              <a:gd name="connsiteY73" fmla="*/ 312141 h 5143499"/>
              <a:gd name="connsiteX74" fmla="*/ 1427802 w 2286000"/>
              <a:gd name="connsiteY74" fmla="*/ 309956 h 5143499"/>
              <a:gd name="connsiteX75" fmla="*/ 1223721 w 2286000"/>
              <a:gd name="connsiteY75" fmla="*/ 295168 h 5143499"/>
              <a:gd name="connsiteX76" fmla="*/ 1223721 w 2286000"/>
              <a:gd name="connsiteY76" fmla="*/ 425415 h 5143499"/>
              <a:gd name="connsiteX77" fmla="*/ 1344714 w 2286000"/>
              <a:gd name="connsiteY77" fmla="*/ 425415 h 5143499"/>
              <a:gd name="connsiteX78" fmla="*/ 1344714 w 2286000"/>
              <a:gd name="connsiteY78" fmla="*/ 410143 h 5143499"/>
              <a:gd name="connsiteX79" fmla="*/ 1241208 w 2286000"/>
              <a:gd name="connsiteY79" fmla="*/ 410143 h 5143499"/>
              <a:gd name="connsiteX80" fmla="*/ 1241208 w 2286000"/>
              <a:gd name="connsiteY80" fmla="*/ 295168 h 5143499"/>
              <a:gd name="connsiteX81" fmla="*/ 1531445 w 2286000"/>
              <a:gd name="connsiteY81" fmla="*/ 295168 h 5143499"/>
              <a:gd name="connsiteX82" fmla="*/ 1531445 w 2286000"/>
              <a:gd name="connsiteY82" fmla="*/ 425415 h 5143499"/>
              <a:gd name="connsiteX83" fmla="*/ 1618443 w 2286000"/>
              <a:gd name="connsiteY83" fmla="*/ 425415 h 5143499"/>
              <a:gd name="connsiteX84" fmla="*/ 1645895 w 2286000"/>
              <a:gd name="connsiteY84" fmla="*/ 424552 h 5143499"/>
              <a:gd name="connsiteX85" fmla="*/ 1664956 w 2286000"/>
              <a:gd name="connsiteY85" fmla="*/ 421584 h 5143499"/>
              <a:gd name="connsiteX86" fmla="*/ 1675573 w 2286000"/>
              <a:gd name="connsiteY86" fmla="*/ 415297 h 5143499"/>
              <a:gd name="connsiteX87" fmla="*/ 1682768 w 2286000"/>
              <a:gd name="connsiteY87" fmla="*/ 388395 h 5143499"/>
              <a:gd name="connsiteX88" fmla="*/ 1677908 w 2286000"/>
              <a:gd name="connsiteY88" fmla="*/ 365918 h 5143499"/>
              <a:gd name="connsiteX89" fmla="*/ 1661344 w 2286000"/>
              <a:gd name="connsiteY89" fmla="*/ 356905 h 5143499"/>
              <a:gd name="connsiteX90" fmla="*/ 1674025 w 2286000"/>
              <a:gd name="connsiteY90" fmla="*/ 347461 h 5143499"/>
              <a:gd name="connsiteX91" fmla="*/ 1677582 w 2286000"/>
              <a:gd name="connsiteY91" fmla="*/ 328573 h 5143499"/>
              <a:gd name="connsiteX92" fmla="*/ 1673943 w 2286000"/>
              <a:gd name="connsiteY92" fmla="*/ 310441 h 5143499"/>
              <a:gd name="connsiteX93" fmla="*/ 1648203 w 2286000"/>
              <a:gd name="connsiteY93" fmla="*/ 296032 h 5143499"/>
              <a:gd name="connsiteX94" fmla="*/ 1618443 w 2286000"/>
              <a:gd name="connsiteY94" fmla="*/ 295168 h 5143499"/>
              <a:gd name="connsiteX95" fmla="*/ 1761646 w 2286000"/>
              <a:gd name="connsiteY95" fmla="*/ 295168 h 5143499"/>
              <a:gd name="connsiteX96" fmla="*/ 1687329 w 2286000"/>
              <a:gd name="connsiteY96" fmla="*/ 425415 h 5143499"/>
              <a:gd name="connsiteX97" fmla="*/ 1707096 w 2286000"/>
              <a:gd name="connsiteY97" fmla="*/ 425415 h 5143499"/>
              <a:gd name="connsiteX98" fmla="*/ 1722736 w 2286000"/>
              <a:gd name="connsiteY98" fmla="*/ 397946 h 5143499"/>
              <a:gd name="connsiteX99" fmla="*/ 1828741 w 2286000"/>
              <a:gd name="connsiteY99" fmla="*/ 397946 h 5143499"/>
              <a:gd name="connsiteX100" fmla="*/ 1844300 w 2286000"/>
              <a:gd name="connsiteY100" fmla="*/ 425415 h 5143499"/>
              <a:gd name="connsiteX101" fmla="*/ 1863714 w 2286000"/>
              <a:gd name="connsiteY101" fmla="*/ 425415 h 5143499"/>
              <a:gd name="connsiteX102" fmla="*/ 1789587 w 2286000"/>
              <a:gd name="connsiteY102" fmla="*/ 295168 h 5143499"/>
              <a:gd name="connsiteX103" fmla="*/ 1879083 w 2286000"/>
              <a:gd name="connsiteY103" fmla="*/ 295168 h 5143499"/>
              <a:gd name="connsiteX104" fmla="*/ 1879083 w 2286000"/>
              <a:gd name="connsiteY104" fmla="*/ 425415 h 5143499"/>
              <a:gd name="connsiteX105" fmla="*/ 2000076 w 2286000"/>
              <a:gd name="connsiteY105" fmla="*/ 425415 h 5143499"/>
              <a:gd name="connsiteX106" fmla="*/ 2000076 w 2286000"/>
              <a:gd name="connsiteY106" fmla="*/ 410143 h 5143499"/>
              <a:gd name="connsiteX107" fmla="*/ 1896570 w 2286000"/>
              <a:gd name="connsiteY107" fmla="*/ 410143 h 5143499"/>
              <a:gd name="connsiteX108" fmla="*/ 1896570 w 2286000"/>
              <a:gd name="connsiteY108" fmla="*/ 295168 h 5143499"/>
              <a:gd name="connsiteX109" fmla="*/ 1124912 w 2286000"/>
              <a:gd name="connsiteY109" fmla="*/ 294440 h 5143499"/>
              <a:gd name="connsiteX110" fmla="*/ 1069656 w 2286000"/>
              <a:gd name="connsiteY110" fmla="*/ 298920 h 5143499"/>
              <a:gd name="connsiteX111" fmla="*/ 1051844 w 2286000"/>
              <a:gd name="connsiteY111" fmla="*/ 317808 h 5143499"/>
              <a:gd name="connsiteX112" fmla="*/ 1047906 w 2286000"/>
              <a:gd name="connsiteY112" fmla="*/ 360090 h 5143499"/>
              <a:gd name="connsiteX113" fmla="*/ 1055102 w 2286000"/>
              <a:gd name="connsiteY113" fmla="*/ 410467 h 5143499"/>
              <a:gd name="connsiteX114" fmla="*/ 1075928 w 2286000"/>
              <a:gd name="connsiteY114" fmla="*/ 422879 h 5143499"/>
              <a:gd name="connsiteX115" fmla="*/ 1132297 w 2286000"/>
              <a:gd name="connsiteY115" fmla="*/ 425443 h 5143499"/>
              <a:gd name="connsiteX116" fmla="*/ 1186739 w 2286000"/>
              <a:gd name="connsiteY116" fmla="*/ 421530 h 5143499"/>
              <a:gd name="connsiteX117" fmla="*/ 1199990 w 2286000"/>
              <a:gd name="connsiteY117" fmla="*/ 413516 h 5143499"/>
              <a:gd name="connsiteX118" fmla="*/ 1206316 w 2286000"/>
              <a:gd name="connsiteY118" fmla="*/ 398433 h 5143499"/>
              <a:gd name="connsiteX119" fmla="*/ 1208326 w 2286000"/>
              <a:gd name="connsiteY119" fmla="*/ 359119 h 5143499"/>
              <a:gd name="connsiteX120" fmla="*/ 1122387 w 2286000"/>
              <a:gd name="connsiteY120" fmla="*/ 359119 h 5143499"/>
              <a:gd name="connsiteX121" fmla="*/ 1122359 w 2286000"/>
              <a:gd name="connsiteY121" fmla="*/ 359119 h 5143499"/>
              <a:gd name="connsiteX122" fmla="*/ 1122359 w 2286000"/>
              <a:gd name="connsiteY122" fmla="*/ 374364 h 5143499"/>
              <a:gd name="connsiteX123" fmla="*/ 1190731 w 2286000"/>
              <a:gd name="connsiteY123" fmla="*/ 374364 h 5143499"/>
              <a:gd name="connsiteX124" fmla="*/ 1187608 w 2286000"/>
              <a:gd name="connsiteY124" fmla="*/ 400376 h 5143499"/>
              <a:gd name="connsiteX125" fmla="*/ 1174412 w 2286000"/>
              <a:gd name="connsiteY125" fmla="*/ 407877 h 5143499"/>
              <a:gd name="connsiteX126" fmla="*/ 1138977 w 2286000"/>
              <a:gd name="connsiteY126" fmla="*/ 409793 h 5143499"/>
              <a:gd name="connsiteX127" fmla="*/ 1082716 w 2286000"/>
              <a:gd name="connsiteY127" fmla="*/ 407796 h 5143499"/>
              <a:gd name="connsiteX128" fmla="*/ 1072914 w 2286000"/>
              <a:gd name="connsiteY128" fmla="*/ 404126 h 5143499"/>
              <a:gd name="connsiteX129" fmla="*/ 1068108 w 2286000"/>
              <a:gd name="connsiteY129" fmla="*/ 396058 h 5143499"/>
              <a:gd name="connsiteX130" fmla="*/ 1065719 w 2286000"/>
              <a:gd name="connsiteY130" fmla="*/ 357607 h 5143499"/>
              <a:gd name="connsiteX131" fmla="*/ 1067103 w 2286000"/>
              <a:gd name="connsiteY131" fmla="*/ 329033 h 5143499"/>
              <a:gd name="connsiteX132" fmla="*/ 1072154 w 2286000"/>
              <a:gd name="connsiteY132" fmla="*/ 316674 h 5143499"/>
              <a:gd name="connsiteX133" fmla="*/ 1088201 w 2286000"/>
              <a:gd name="connsiteY133" fmla="*/ 311521 h 5143499"/>
              <a:gd name="connsiteX134" fmla="*/ 1127844 w 2286000"/>
              <a:gd name="connsiteY134" fmla="*/ 310091 h 5143499"/>
              <a:gd name="connsiteX135" fmla="*/ 1162899 w 2286000"/>
              <a:gd name="connsiteY135" fmla="*/ 311035 h 5143499"/>
              <a:gd name="connsiteX136" fmla="*/ 1177887 w 2286000"/>
              <a:gd name="connsiteY136" fmla="*/ 312951 h 5143499"/>
              <a:gd name="connsiteX137" fmla="*/ 1185191 w 2286000"/>
              <a:gd name="connsiteY137" fmla="*/ 316567 h 5143499"/>
              <a:gd name="connsiteX138" fmla="*/ 1189427 w 2286000"/>
              <a:gd name="connsiteY138" fmla="*/ 335643 h 5143499"/>
              <a:gd name="connsiteX139" fmla="*/ 1207484 w 2286000"/>
              <a:gd name="connsiteY139" fmla="*/ 335643 h 5143499"/>
              <a:gd name="connsiteX140" fmla="*/ 1205366 w 2286000"/>
              <a:gd name="connsiteY140" fmla="*/ 317619 h 5143499"/>
              <a:gd name="connsiteX141" fmla="*/ 1198741 w 2286000"/>
              <a:gd name="connsiteY141" fmla="*/ 306367 h 5143499"/>
              <a:gd name="connsiteX142" fmla="*/ 1178294 w 2286000"/>
              <a:gd name="connsiteY142" fmla="*/ 296734 h 5143499"/>
              <a:gd name="connsiteX143" fmla="*/ 1155296 w 2286000"/>
              <a:gd name="connsiteY143" fmla="*/ 295169 h 5143499"/>
              <a:gd name="connsiteX144" fmla="*/ 1124912 w 2286000"/>
              <a:gd name="connsiteY144" fmla="*/ 294440 h 5143499"/>
              <a:gd name="connsiteX145" fmla="*/ 737278 w 2286000"/>
              <a:gd name="connsiteY145" fmla="*/ 294387 h 5143499"/>
              <a:gd name="connsiteX146" fmla="*/ 683216 w 2286000"/>
              <a:gd name="connsiteY146" fmla="*/ 297166 h 5143499"/>
              <a:gd name="connsiteX147" fmla="*/ 659512 w 2286000"/>
              <a:gd name="connsiteY147" fmla="*/ 316621 h 5143499"/>
              <a:gd name="connsiteX148" fmla="*/ 655683 w 2286000"/>
              <a:gd name="connsiteY148" fmla="*/ 361952 h 5143499"/>
              <a:gd name="connsiteX149" fmla="*/ 660761 w 2286000"/>
              <a:gd name="connsiteY149" fmla="*/ 407040 h 5143499"/>
              <a:gd name="connsiteX150" fmla="*/ 680528 w 2286000"/>
              <a:gd name="connsiteY150" fmla="*/ 422367 h 5143499"/>
              <a:gd name="connsiteX151" fmla="*/ 739966 w 2286000"/>
              <a:gd name="connsiteY151" fmla="*/ 425416 h 5143499"/>
              <a:gd name="connsiteX152" fmla="*/ 787104 w 2286000"/>
              <a:gd name="connsiteY152" fmla="*/ 422744 h 5143499"/>
              <a:gd name="connsiteX153" fmla="*/ 806599 w 2286000"/>
              <a:gd name="connsiteY153" fmla="*/ 404909 h 5143499"/>
              <a:gd name="connsiteX154" fmla="*/ 808717 w 2286000"/>
              <a:gd name="connsiteY154" fmla="*/ 380489 h 5143499"/>
              <a:gd name="connsiteX155" fmla="*/ 791719 w 2286000"/>
              <a:gd name="connsiteY155" fmla="*/ 380489 h 5143499"/>
              <a:gd name="connsiteX156" fmla="*/ 790118 w 2286000"/>
              <a:gd name="connsiteY156" fmla="*/ 399458 h 5143499"/>
              <a:gd name="connsiteX157" fmla="*/ 785230 w 2286000"/>
              <a:gd name="connsiteY157" fmla="*/ 405313 h 5143499"/>
              <a:gd name="connsiteX158" fmla="*/ 774369 w 2286000"/>
              <a:gd name="connsiteY158" fmla="*/ 408228 h 5143499"/>
              <a:gd name="connsiteX159" fmla="*/ 756937 w 2286000"/>
              <a:gd name="connsiteY159" fmla="*/ 409226 h 5143499"/>
              <a:gd name="connsiteX160" fmla="*/ 734807 w 2286000"/>
              <a:gd name="connsiteY160" fmla="*/ 409739 h 5143499"/>
              <a:gd name="connsiteX161" fmla="*/ 692258 w 2286000"/>
              <a:gd name="connsiteY161" fmla="*/ 408201 h 5143499"/>
              <a:gd name="connsiteX162" fmla="*/ 680311 w 2286000"/>
              <a:gd name="connsiteY162" fmla="*/ 404045 h 5143499"/>
              <a:gd name="connsiteX163" fmla="*/ 675451 w 2286000"/>
              <a:gd name="connsiteY163" fmla="*/ 393117 h 5143499"/>
              <a:gd name="connsiteX164" fmla="*/ 674093 w 2286000"/>
              <a:gd name="connsiteY164" fmla="*/ 375659 h 5143499"/>
              <a:gd name="connsiteX165" fmla="*/ 673414 w 2286000"/>
              <a:gd name="connsiteY165" fmla="*/ 354963 h 5143499"/>
              <a:gd name="connsiteX166" fmla="*/ 675179 w 2286000"/>
              <a:gd name="connsiteY166" fmla="*/ 328439 h 5143499"/>
              <a:gd name="connsiteX167" fmla="*/ 680691 w 2286000"/>
              <a:gd name="connsiteY167" fmla="*/ 315838 h 5143499"/>
              <a:gd name="connsiteX168" fmla="*/ 697580 w 2286000"/>
              <a:gd name="connsiteY168" fmla="*/ 311413 h 5143499"/>
              <a:gd name="connsiteX169" fmla="*/ 736382 w 2286000"/>
              <a:gd name="connsiteY169" fmla="*/ 310037 h 5143499"/>
              <a:gd name="connsiteX170" fmla="*/ 781700 w 2286000"/>
              <a:gd name="connsiteY170" fmla="*/ 313949 h 5143499"/>
              <a:gd name="connsiteX171" fmla="*/ 788814 w 2286000"/>
              <a:gd name="connsiteY171" fmla="*/ 320020 h 5143499"/>
              <a:gd name="connsiteX172" fmla="*/ 790633 w 2286000"/>
              <a:gd name="connsiteY172" fmla="*/ 333323 h 5143499"/>
              <a:gd name="connsiteX173" fmla="*/ 790742 w 2286000"/>
              <a:gd name="connsiteY173" fmla="*/ 337802 h 5143499"/>
              <a:gd name="connsiteX174" fmla="*/ 806979 w 2286000"/>
              <a:gd name="connsiteY174" fmla="*/ 337802 h 5143499"/>
              <a:gd name="connsiteX175" fmla="*/ 805350 w 2286000"/>
              <a:gd name="connsiteY175" fmla="*/ 315002 h 5143499"/>
              <a:gd name="connsiteX176" fmla="*/ 798589 w 2286000"/>
              <a:gd name="connsiteY176" fmla="*/ 304073 h 5143499"/>
              <a:gd name="connsiteX177" fmla="*/ 785963 w 2286000"/>
              <a:gd name="connsiteY177" fmla="*/ 297733 h 5143499"/>
              <a:gd name="connsiteX178" fmla="*/ 737278 w 2286000"/>
              <a:gd name="connsiteY178" fmla="*/ 294387 h 5143499"/>
              <a:gd name="connsiteX179" fmla="*/ 562114 w 2286000"/>
              <a:gd name="connsiteY179" fmla="*/ 294333 h 5143499"/>
              <a:gd name="connsiteX180" fmla="*/ 504252 w 2286000"/>
              <a:gd name="connsiteY180" fmla="*/ 296977 h 5143499"/>
              <a:gd name="connsiteX181" fmla="*/ 480547 w 2286000"/>
              <a:gd name="connsiteY181" fmla="*/ 315190 h 5143499"/>
              <a:gd name="connsiteX182" fmla="*/ 476230 w 2286000"/>
              <a:gd name="connsiteY182" fmla="*/ 359362 h 5143499"/>
              <a:gd name="connsiteX183" fmla="*/ 478185 w 2286000"/>
              <a:gd name="connsiteY183" fmla="*/ 396760 h 5143499"/>
              <a:gd name="connsiteX184" fmla="*/ 486005 w 2286000"/>
              <a:gd name="connsiteY184" fmla="*/ 413948 h 5143499"/>
              <a:gd name="connsiteX185" fmla="*/ 496079 w 2286000"/>
              <a:gd name="connsiteY185" fmla="*/ 420829 h 5143499"/>
              <a:gd name="connsiteX186" fmla="*/ 511529 w 2286000"/>
              <a:gd name="connsiteY186" fmla="*/ 423986 h 5143499"/>
              <a:gd name="connsiteX187" fmla="*/ 535206 w 2286000"/>
              <a:gd name="connsiteY187" fmla="*/ 424930 h 5143499"/>
              <a:gd name="connsiteX188" fmla="*/ 568007 w 2286000"/>
              <a:gd name="connsiteY188" fmla="*/ 425416 h 5143499"/>
              <a:gd name="connsiteX189" fmla="*/ 611261 w 2286000"/>
              <a:gd name="connsiteY189" fmla="*/ 423176 h 5143499"/>
              <a:gd name="connsiteX190" fmla="*/ 630214 w 2286000"/>
              <a:gd name="connsiteY190" fmla="*/ 414839 h 5143499"/>
              <a:gd name="connsiteX191" fmla="*/ 638034 w 2286000"/>
              <a:gd name="connsiteY191" fmla="*/ 396760 h 5143499"/>
              <a:gd name="connsiteX192" fmla="*/ 640288 w 2286000"/>
              <a:gd name="connsiteY192" fmla="*/ 360360 h 5143499"/>
              <a:gd name="connsiteX193" fmla="*/ 638848 w 2286000"/>
              <a:gd name="connsiteY193" fmla="*/ 329249 h 5143499"/>
              <a:gd name="connsiteX194" fmla="*/ 635671 w 2286000"/>
              <a:gd name="connsiteY194" fmla="*/ 314138 h 5143499"/>
              <a:gd name="connsiteX195" fmla="*/ 629616 w 2286000"/>
              <a:gd name="connsiteY195" fmla="*/ 304829 h 5143499"/>
              <a:gd name="connsiteX196" fmla="*/ 609496 w 2286000"/>
              <a:gd name="connsiteY196" fmla="*/ 296491 h 5143499"/>
              <a:gd name="connsiteX197" fmla="*/ 562114 w 2286000"/>
              <a:gd name="connsiteY197" fmla="*/ 294333 h 5143499"/>
              <a:gd name="connsiteX198" fmla="*/ 910051 w 2286000"/>
              <a:gd name="connsiteY198" fmla="*/ 294332 h 5143499"/>
              <a:gd name="connsiteX199" fmla="*/ 852216 w 2286000"/>
              <a:gd name="connsiteY199" fmla="*/ 296977 h 5143499"/>
              <a:gd name="connsiteX200" fmla="*/ 828484 w 2286000"/>
              <a:gd name="connsiteY200" fmla="*/ 315190 h 5143499"/>
              <a:gd name="connsiteX201" fmla="*/ 824167 w 2286000"/>
              <a:gd name="connsiteY201" fmla="*/ 359361 h 5143499"/>
              <a:gd name="connsiteX202" fmla="*/ 826122 w 2286000"/>
              <a:gd name="connsiteY202" fmla="*/ 396760 h 5143499"/>
              <a:gd name="connsiteX203" fmla="*/ 833942 w 2286000"/>
              <a:gd name="connsiteY203" fmla="*/ 413948 h 5143499"/>
              <a:gd name="connsiteX204" fmla="*/ 844016 w 2286000"/>
              <a:gd name="connsiteY204" fmla="*/ 420829 h 5143499"/>
              <a:gd name="connsiteX205" fmla="*/ 859466 w 2286000"/>
              <a:gd name="connsiteY205" fmla="*/ 423986 h 5143499"/>
              <a:gd name="connsiteX206" fmla="*/ 883143 w 2286000"/>
              <a:gd name="connsiteY206" fmla="*/ 424930 h 5143499"/>
              <a:gd name="connsiteX207" fmla="*/ 915944 w 2286000"/>
              <a:gd name="connsiteY207" fmla="*/ 425416 h 5143499"/>
              <a:gd name="connsiteX208" fmla="*/ 959198 w 2286000"/>
              <a:gd name="connsiteY208" fmla="*/ 423176 h 5143499"/>
              <a:gd name="connsiteX209" fmla="*/ 978151 w 2286000"/>
              <a:gd name="connsiteY209" fmla="*/ 414838 h 5143499"/>
              <a:gd name="connsiteX210" fmla="*/ 985971 w 2286000"/>
              <a:gd name="connsiteY210" fmla="*/ 396760 h 5143499"/>
              <a:gd name="connsiteX211" fmla="*/ 988225 w 2286000"/>
              <a:gd name="connsiteY211" fmla="*/ 360360 h 5143499"/>
              <a:gd name="connsiteX212" fmla="*/ 986785 w 2286000"/>
              <a:gd name="connsiteY212" fmla="*/ 329248 h 5143499"/>
              <a:gd name="connsiteX213" fmla="*/ 983608 w 2286000"/>
              <a:gd name="connsiteY213" fmla="*/ 314138 h 5143499"/>
              <a:gd name="connsiteX214" fmla="*/ 977553 w 2286000"/>
              <a:gd name="connsiteY214" fmla="*/ 304829 h 5143499"/>
              <a:gd name="connsiteX215" fmla="*/ 957433 w 2286000"/>
              <a:gd name="connsiteY215" fmla="*/ 296491 h 5143499"/>
              <a:gd name="connsiteX216" fmla="*/ 910051 w 2286000"/>
              <a:gd name="connsiteY216" fmla="*/ 294332 h 5143499"/>
              <a:gd name="connsiteX217" fmla="*/ 1437902 w 2286000"/>
              <a:gd name="connsiteY217" fmla="*/ 294332 h 5143499"/>
              <a:gd name="connsiteX218" fmla="*/ 1380067 w 2286000"/>
              <a:gd name="connsiteY218" fmla="*/ 296977 h 5143499"/>
              <a:gd name="connsiteX219" fmla="*/ 1356335 w 2286000"/>
              <a:gd name="connsiteY219" fmla="*/ 315190 h 5143499"/>
              <a:gd name="connsiteX220" fmla="*/ 1352018 w 2286000"/>
              <a:gd name="connsiteY220" fmla="*/ 359361 h 5143499"/>
              <a:gd name="connsiteX221" fmla="*/ 1353973 w 2286000"/>
              <a:gd name="connsiteY221" fmla="*/ 396759 h 5143499"/>
              <a:gd name="connsiteX222" fmla="*/ 1361793 w 2286000"/>
              <a:gd name="connsiteY222" fmla="*/ 413948 h 5143499"/>
              <a:gd name="connsiteX223" fmla="*/ 1371867 w 2286000"/>
              <a:gd name="connsiteY223" fmla="*/ 420828 h 5143499"/>
              <a:gd name="connsiteX224" fmla="*/ 1387317 w 2286000"/>
              <a:gd name="connsiteY224" fmla="*/ 423985 h 5143499"/>
              <a:gd name="connsiteX225" fmla="*/ 1410994 w 2286000"/>
              <a:gd name="connsiteY225" fmla="*/ 424930 h 5143499"/>
              <a:gd name="connsiteX226" fmla="*/ 1443795 w 2286000"/>
              <a:gd name="connsiteY226" fmla="*/ 425416 h 5143499"/>
              <a:gd name="connsiteX227" fmla="*/ 1487049 w 2286000"/>
              <a:gd name="connsiteY227" fmla="*/ 423176 h 5143499"/>
              <a:gd name="connsiteX228" fmla="*/ 1506002 w 2286000"/>
              <a:gd name="connsiteY228" fmla="*/ 414838 h 5143499"/>
              <a:gd name="connsiteX229" fmla="*/ 1513822 w 2286000"/>
              <a:gd name="connsiteY229" fmla="*/ 396759 h 5143499"/>
              <a:gd name="connsiteX230" fmla="*/ 1516075 w 2286000"/>
              <a:gd name="connsiteY230" fmla="*/ 360360 h 5143499"/>
              <a:gd name="connsiteX231" fmla="*/ 1514636 w 2286000"/>
              <a:gd name="connsiteY231" fmla="*/ 329248 h 5143499"/>
              <a:gd name="connsiteX232" fmla="*/ 1511459 w 2286000"/>
              <a:gd name="connsiteY232" fmla="*/ 314138 h 5143499"/>
              <a:gd name="connsiteX233" fmla="*/ 1505404 w 2286000"/>
              <a:gd name="connsiteY233" fmla="*/ 304829 h 5143499"/>
              <a:gd name="connsiteX234" fmla="*/ 1485284 w 2286000"/>
              <a:gd name="connsiteY234" fmla="*/ 296491 h 5143499"/>
              <a:gd name="connsiteX235" fmla="*/ 1437902 w 2286000"/>
              <a:gd name="connsiteY235" fmla="*/ 294332 h 5143499"/>
              <a:gd name="connsiteX236" fmla="*/ 0 w 2286000"/>
              <a:gd name="connsiteY236" fmla="*/ 0 h 5143499"/>
              <a:gd name="connsiteX237" fmla="*/ 2286000 w 2286000"/>
              <a:gd name="connsiteY237" fmla="*/ 0 h 5143499"/>
              <a:gd name="connsiteX238" fmla="*/ 2286000 w 2286000"/>
              <a:gd name="connsiteY238" fmla="*/ 5143499 h 5143499"/>
              <a:gd name="connsiteX239" fmla="*/ 0 w 2286000"/>
              <a:gd name="connsiteY239" fmla="*/ 5143499 h 5143499"/>
              <a:gd name="connsiteX0" fmla="*/ 1548904 w 2302933"/>
              <a:gd name="connsiteY0" fmla="*/ 366377 h 5143499"/>
              <a:gd name="connsiteX1" fmla="*/ 1618416 w 2302933"/>
              <a:gd name="connsiteY1" fmla="*/ 366377 h 5143499"/>
              <a:gd name="connsiteX2" fmla="*/ 1650158 w 2302933"/>
              <a:gd name="connsiteY2" fmla="*/ 367321 h 5143499"/>
              <a:gd name="connsiteX3" fmla="*/ 1659227 w 2302933"/>
              <a:gd name="connsiteY3" fmla="*/ 370748 h 5143499"/>
              <a:gd name="connsiteX4" fmla="*/ 1664901 w 2302933"/>
              <a:gd name="connsiteY4" fmla="*/ 388125 h 5143499"/>
              <a:gd name="connsiteX5" fmla="*/ 1659824 w 2302933"/>
              <a:gd name="connsiteY5" fmla="*/ 404827 h 5143499"/>
              <a:gd name="connsiteX6" fmla="*/ 1647442 w 2302933"/>
              <a:gd name="connsiteY6" fmla="*/ 409064 h 5143499"/>
              <a:gd name="connsiteX7" fmla="*/ 1618443 w 2302933"/>
              <a:gd name="connsiteY7" fmla="*/ 410170 h 5143499"/>
              <a:gd name="connsiteX8" fmla="*/ 1548932 w 2302933"/>
              <a:gd name="connsiteY8" fmla="*/ 410170 h 5143499"/>
              <a:gd name="connsiteX9" fmla="*/ 1548904 w 2302933"/>
              <a:gd name="connsiteY9" fmla="*/ 410170 h 5143499"/>
              <a:gd name="connsiteX10" fmla="*/ 1548904 w 2302933"/>
              <a:gd name="connsiteY10" fmla="*/ 366377 h 5143499"/>
              <a:gd name="connsiteX11" fmla="*/ 1548877 w 2302933"/>
              <a:gd name="connsiteY11" fmla="*/ 310468 h 5143499"/>
              <a:gd name="connsiteX12" fmla="*/ 1618389 w 2302933"/>
              <a:gd name="connsiteY12" fmla="*/ 310468 h 5143499"/>
              <a:gd name="connsiteX13" fmla="*/ 1646438 w 2302933"/>
              <a:gd name="connsiteY13" fmla="*/ 311520 h 5143499"/>
              <a:gd name="connsiteX14" fmla="*/ 1654611 w 2302933"/>
              <a:gd name="connsiteY14" fmla="*/ 314569 h 5143499"/>
              <a:gd name="connsiteX15" fmla="*/ 1659715 w 2302933"/>
              <a:gd name="connsiteY15" fmla="*/ 330786 h 5143499"/>
              <a:gd name="connsiteX16" fmla="*/ 1652330 w 2302933"/>
              <a:gd name="connsiteY16" fmla="*/ 347866 h 5143499"/>
              <a:gd name="connsiteX17" fmla="*/ 1642338 w 2302933"/>
              <a:gd name="connsiteY17" fmla="*/ 350483 h 5143499"/>
              <a:gd name="connsiteX18" fmla="*/ 1618443 w 2302933"/>
              <a:gd name="connsiteY18" fmla="*/ 351104 h 5143499"/>
              <a:gd name="connsiteX19" fmla="*/ 1548932 w 2302933"/>
              <a:gd name="connsiteY19" fmla="*/ 351104 h 5143499"/>
              <a:gd name="connsiteX20" fmla="*/ 1548877 w 2302933"/>
              <a:gd name="connsiteY20" fmla="*/ 351104 h 5143499"/>
              <a:gd name="connsiteX21" fmla="*/ 1548877 w 2302933"/>
              <a:gd name="connsiteY21" fmla="*/ 310468 h 5143499"/>
              <a:gd name="connsiteX22" fmla="*/ 1772589 w 2302933"/>
              <a:gd name="connsiteY22" fmla="*/ 310441 h 5143499"/>
              <a:gd name="connsiteX23" fmla="*/ 1779595 w 2302933"/>
              <a:gd name="connsiteY23" fmla="*/ 310441 h 5143499"/>
              <a:gd name="connsiteX24" fmla="*/ 1820405 w 2302933"/>
              <a:gd name="connsiteY24" fmla="*/ 382674 h 5143499"/>
              <a:gd name="connsiteX25" fmla="*/ 1731208 w 2302933"/>
              <a:gd name="connsiteY25" fmla="*/ 382674 h 5143499"/>
              <a:gd name="connsiteX26" fmla="*/ 1772589 w 2302933"/>
              <a:gd name="connsiteY26" fmla="*/ 310441 h 5143499"/>
              <a:gd name="connsiteX27" fmla="*/ 552014 w 2302933"/>
              <a:gd name="connsiteY27" fmla="*/ 309956 h 5143499"/>
              <a:gd name="connsiteX28" fmla="*/ 588561 w 2302933"/>
              <a:gd name="connsiteY28" fmla="*/ 310334 h 5143499"/>
              <a:gd name="connsiteX29" fmla="*/ 605640 w 2302933"/>
              <a:gd name="connsiteY29" fmla="*/ 311818 h 5143499"/>
              <a:gd name="connsiteX30" fmla="*/ 620520 w 2302933"/>
              <a:gd name="connsiteY30" fmla="*/ 324500 h 5143499"/>
              <a:gd name="connsiteX31" fmla="*/ 622448 w 2302933"/>
              <a:gd name="connsiteY31" fmla="*/ 360657 h 5143499"/>
              <a:gd name="connsiteX32" fmla="*/ 620249 w 2302933"/>
              <a:gd name="connsiteY32" fmla="*/ 393873 h 5143499"/>
              <a:gd name="connsiteX33" fmla="*/ 606808 w 2302933"/>
              <a:gd name="connsiteY33" fmla="*/ 407148 h 5143499"/>
              <a:gd name="connsiteX34" fmla="*/ 560730 w 2302933"/>
              <a:gd name="connsiteY34" fmla="*/ 409739 h 5143499"/>
              <a:gd name="connsiteX35" fmla="*/ 521657 w 2302933"/>
              <a:gd name="connsiteY35" fmla="*/ 408606 h 5143499"/>
              <a:gd name="connsiteX36" fmla="*/ 506777 w 2302933"/>
              <a:gd name="connsiteY36" fmla="*/ 406690 h 5143499"/>
              <a:gd name="connsiteX37" fmla="*/ 499582 w 2302933"/>
              <a:gd name="connsiteY37" fmla="*/ 402669 h 5143499"/>
              <a:gd name="connsiteX38" fmla="*/ 495210 w 2302933"/>
              <a:gd name="connsiteY38" fmla="*/ 389448 h 5143499"/>
              <a:gd name="connsiteX39" fmla="*/ 494015 w 2302933"/>
              <a:gd name="connsiteY39" fmla="*/ 358012 h 5143499"/>
              <a:gd name="connsiteX40" fmla="*/ 496215 w 2302933"/>
              <a:gd name="connsiteY40" fmla="*/ 326146 h 5143499"/>
              <a:gd name="connsiteX41" fmla="*/ 500885 w 2302933"/>
              <a:gd name="connsiteY41" fmla="*/ 316378 h 5143499"/>
              <a:gd name="connsiteX42" fmla="*/ 511692 w 2302933"/>
              <a:gd name="connsiteY42" fmla="*/ 312141 h 5143499"/>
              <a:gd name="connsiteX43" fmla="*/ 552014 w 2302933"/>
              <a:gd name="connsiteY43" fmla="*/ 309956 h 5143499"/>
              <a:gd name="connsiteX44" fmla="*/ 899978 w 2302933"/>
              <a:gd name="connsiteY44" fmla="*/ 309956 h 5143499"/>
              <a:gd name="connsiteX45" fmla="*/ 936553 w 2302933"/>
              <a:gd name="connsiteY45" fmla="*/ 310333 h 5143499"/>
              <a:gd name="connsiteX46" fmla="*/ 953632 w 2302933"/>
              <a:gd name="connsiteY46" fmla="*/ 311817 h 5143499"/>
              <a:gd name="connsiteX47" fmla="*/ 968512 w 2302933"/>
              <a:gd name="connsiteY47" fmla="*/ 324499 h 5143499"/>
              <a:gd name="connsiteX48" fmla="*/ 970439 w 2302933"/>
              <a:gd name="connsiteY48" fmla="*/ 360657 h 5143499"/>
              <a:gd name="connsiteX49" fmla="*/ 968240 w 2302933"/>
              <a:gd name="connsiteY49" fmla="*/ 393873 h 5143499"/>
              <a:gd name="connsiteX50" fmla="*/ 954799 w 2302933"/>
              <a:gd name="connsiteY50" fmla="*/ 407148 h 5143499"/>
              <a:gd name="connsiteX51" fmla="*/ 908721 w 2302933"/>
              <a:gd name="connsiteY51" fmla="*/ 409739 h 5143499"/>
              <a:gd name="connsiteX52" fmla="*/ 869648 w 2302933"/>
              <a:gd name="connsiteY52" fmla="*/ 408605 h 5143499"/>
              <a:gd name="connsiteX53" fmla="*/ 854768 w 2302933"/>
              <a:gd name="connsiteY53" fmla="*/ 406690 h 5143499"/>
              <a:gd name="connsiteX54" fmla="*/ 847573 w 2302933"/>
              <a:gd name="connsiteY54" fmla="*/ 402669 h 5143499"/>
              <a:gd name="connsiteX55" fmla="*/ 843201 w 2302933"/>
              <a:gd name="connsiteY55" fmla="*/ 389447 h 5143499"/>
              <a:gd name="connsiteX56" fmla="*/ 842007 w 2302933"/>
              <a:gd name="connsiteY56" fmla="*/ 358012 h 5143499"/>
              <a:gd name="connsiteX57" fmla="*/ 844206 w 2302933"/>
              <a:gd name="connsiteY57" fmla="*/ 326145 h 5143499"/>
              <a:gd name="connsiteX58" fmla="*/ 848849 w 2302933"/>
              <a:gd name="connsiteY58" fmla="*/ 316378 h 5143499"/>
              <a:gd name="connsiteX59" fmla="*/ 859656 w 2302933"/>
              <a:gd name="connsiteY59" fmla="*/ 312141 h 5143499"/>
              <a:gd name="connsiteX60" fmla="*/ 899978 w 2302933"/>
              <a:gd name="connsiteY60" fmla="*/ 309956 h 5143499"/>
              <a:gd name="connsiteX61" fmla="*/ 1427802 w 2302933"/>
              <a:gd name="connsiteY61" fmla="*/ 309956 h 5143499"/>
              <a:gd name="connsiteX62" fmla="*/ 1464377 w 2302933"/>
              <a:gd name="connsiteY62" fmla="*/ 310333 h 5143499"/>
              <a:gd name="connsiteX63" fmla="*/ 1481456 w 2302933"/>
              <a:gd name="connsiteY63" fmla="*/ 311817 h 5143499"/>
              <a:gd name="connsiteX64" fmla="*/ 1496335 w 2302933"/>
              <a:gd name="connsiteY64" fmla="*/ 324499 h 5143499"/>
              <a:gd name="connsiteX65" fmla="*/ 1498263 w 2302933"/>
              <a:gd name="connsiteY65" fmla="*/ 360656 h 5143499"/>
              <a:gd name="connsiteX66" fmla="*/ 1496064 w 2302933"/>
              <a:gd name="connsiteY66" fmla="*/ 393872 h 5143499"/>
              <a:gd name="connsiteX67" fmla="*/ 1482623 w 2302933"/>
              <a:gd name="connsiteY67" fmla="*/ 407148 h 5143499"/>
              <a:gd name="connsiteX68" fmla="*/ 1436545 w 2302933"/>
              <a:gd name="connsiteY68" fmla="*/ 409738 h 5143499"/>
              <a:gd name="connsiteX69" fmla="*/ 1397472 w 2302933"/>
              <a:gd name="connsiteY69" fmla="*/ 408605 h 5143499"/>
              <a:gd name="connsiteX70" fmla="*/ 1382592 w 2302933"/>
              <a:gd name="connsiteY70" fmla="*/ 406689 h 5143499"/>
              <a:gd name="connsiteX71" fmla="*/ 1375397 w 2302933"/>
              <a:gd name="connsiteY71" fmla="*/ 402669 h 5143499"/>
              <a:gd name="connsiteX72" fmla="*/ 1371025 w 2302933"/>
              <a:gd name="connsiteY72" fmla="*/ 389447 h 5143499"/>
              <a:gd name="connsiteX73" fmla="*/ 1369831 w 2302933"/>
              <a:gd name="connsiteY73" fmla="*/ 358012 h 5143499"/>
              <a:gd name="connsiteX74" fmla="*/ 1372030 w 2302933"/>
              <a:gd name="connsiteY74" fmla="*/ 326145 h 5143499"/>
              <a:gd name="connsiteX75" fmla="*/ 1376673 w 2302933"/>
              <a:gd name="connsiteY75" fmla="*/ 316377 h 5143499"/>
              <a:gd name="connsiteX76" fmla="*/ 1387480 w 2302933"/>
              <a:gd name="connsiteY76" fmla="*/ 312141 h 5143499"/>
              <a:gd name="connsiteX77" fmla="*/ 1427802 w 2302933"/>
              <a:gd name="connsiteY77" fmla="*/ 309956 h 5143499"/>
              <a:gd name="connsiteX78" fmla="*/ 1223721 w 2302933"/>
              <a:gd name="connsiteY78" fmla="*/ 295168 h 5143499"/>
              <a:gd name="connsiteX79" fmla="*/ 1223721 w 2302933"/>
              <a:gd name="connsiteY79" fmla="*/ 425415 h 5143499"/>
              <a:gd name="connsiteX80" fmla="*/ 1344714 w 2302933"/>
              <a:gd name="connsiteY80" fmla="*/ 425415 h 5143499"/>
              <a:gd name="connsiteX81" fmla="*/ 1344714 w 2302933"/>
              <a:gd name="connsiteY81" fmla="*/ 410143 h 5143499"/>
              <a:gd name="connsiteX82" fmla="*/ 1241208 w 2302933"/>
              <a:gd name="connsiteY82" fmla="*/ 410143 h 5143499"/>
              <a:gd name="connsiteX83" fmla="*/ 1241208 w 2302933"/>
              <a:gd name="connsiteY83" fmla="*/ 295168 h 5143499"/>
              <a:gd name="connsiteX84" fmla="*/ 1223721 w 2302933"/>
              <a:gd name="connsiteY84" fmla="*/ 295168 h 5143499"/>
              <a:gd name="connsiteX85" fmla="*/ 1531445 w 2302933"/>
              <a:gd name="connsiteY85" fmla="*/ 295168 h 5143499"/>
              <a:gd name="connsiteX86" fmla="*/ 1531445 w 2302933"/>
              <a:gd name="connsiteY86" fmla="*/ 425415 h 5143499"/>
              <a:gd name="connsiteX87" fmla="*/ 1618443 w 2302933"/>
              <a:gd name="connsiteY87" fmla="*/ 425415 h 5143499"/>
              <a:gd name="connsiteX88" fmla="*/ 1645895 w 2302933"/>
              <a:gd name="connsiteY88" fmla="*/ 424552 h 5143499"/>
              <a:gd name="connsiteX89" fmla="*/ 1664956 w 2302933"/>
              <a:gd name="connsiteY89" fmla="*/ 421584 h 5143499"/>
              <a:gd name="connsiteX90" fmla="*/ 1675573 w 2302933"/>
              <a:gd name="connsiteY90" fmla="*/ 415297 h 5143499"/>
              <a:gd name="connsiteX91" fmla="*/ 1682768 w 2302933"/>
              <a:gd name="connsiteY91" fmla="*/ 388395 h 5143499"/>
              <a:gd name="connsiteX92" fmla="*/ 1677908 w 2302933"/>
              <a:gd name="connsiteY92" fmla="*/ 365918 h 5143499"/>
              <a:gd name="connsiteX93" fmla="*/ 1661344 w 2302933"/>
              <a:gd name="connsiteY93" fmla="*/ 356905 h 5143499"/>
              <a:gd name="connsiteX94" fmla="*/ 1674025 w 2302933"/>
              <a:gd name="connsiteY94" fmla="*/ 347461 h 5143499"/>
              <a:gd name="connsiteX95" fmla="*/ 1677582 w 2302933"/>
              <a:gd name="connsiteY95" fmla="*/ 328573 h 5143499"/>
              <a:gd name="connsiteX96" fmla="*/ 1673943 w 2302933"/>
              <a:gd name="connsiteY96" fmla="*/ 310441 h 5143499"/>
              <a:gd name="connsiteX97" fmla="*/ 1648203 w 2302933"/>
              <a:gd name="connsiteY97" fmla="*/ 296032 h 5143499"/>
              <a:gd name="connsiteX98" fmla="*/ 1618443 w 2302933"/>
              <a:gd name="connsiteY98" fmla="*/ 295168 h 5143499"/>
              <a:gd name="connsiteX99" fmla="*/ 1531445 w 2302933"/>
              <a:gd name="connsiteY99" fmla="*/ 295168 h 5143499"/>
              <a:gd name="connsiteX100" fmla="*/ 1761646 w 2302933"/>
              <a:gd name="connsiteY100" fmla="*/ 295168 h 5143499"/>
              <a:gd name="connsiteX101" fmla="*/ 1687329 w 2302933"/>
              <a:gd name="connsiteY101" fmla="*/ 425415 h 5143499"/>
              <a:gd name="connsiteX102" fmla="*/ 1707096 w 2302933"/>
              <a:gd name="connsiteY102" fmla="*/ 425415 h 5143499"/>
              <a:gd name="connsiteX103" fmla="*/ 1722736 w 2302933"/>
              <a:gd name="connsiteY103" fmla="*/ 397946 h 5143499"/>
              <a:gd name="connsiteX104" fmla="*/ 1828741 w 2302933"/>
              <a:gd name="connsiteY104" fmla="*/ 397946 h 5143499"/>
              <a:gd name="connsiteX105" fmla="*/ 1844300 w 2302933"/>
              <a:gd name="connsiteY105" fmla="*/ 425415 h 5143499"/>
              <a:gd name="connsiteX106" fmla="*/ 1863714 w 2302933"/>
              <a:gd name="connsiteY106" fmla="*/ 425415 h 5143499"/>
              <a:gd name="connsiteX107" fmla="*/ 1789587 w 2302933"/>
              <a:gd name="connsiteY107" fmla="*/ 295168 h 5143499"/>
              <a:gd name="connsiteX108" fmla="*/ 1761646 w 2302933"/>
              <a:gd name="connsiteY108" fmla="*/ 295168 h 5143499"/>
              <a:gd name="connsiteX109" fmla="*/ 1879083 w 2302933"/>
              <a:gd name="connsiteY109" fmla="*/ 295168 h 5143499"/>
              <a:gd name="connsiteX110" fmla="*/ 1879083 w 2302933"/>
              <a:gd name="connsiteY110" fmla="*/ 425415 h 5143499"/>
              <a:gd name="connsiteX111" fmla="*/ 2000076 w 2302933"/>
              <a:gd name="connsiteY111" fmla="*/ 425415 h 5143499"/>
              <a:gd name="connsiteX112" fmla="*/ 2000076 w 2302933"/>
              <a:gd name="connsiteY112" fmla="*/ 410143 h 5143499"/>
              <a:gd name="connsiteX113" fmla="*/ 1896570 w 2302933"/>
              <a:gd name="connsiteY113" fmla="*/ 410143 h 5143499"/>
              <a:gd name="connsiteX114" fmla="*/ 1896570 w 2302933"/>
              <a:gd name="connsiteY114" fmla="*/ 295168 h 5143499"/>
              <a:gd name="connsiteX115" fmla="*/ 1879083 w 2302933"/>
              <a:gd name="connsiteY115" fmla="*/ 295168 h 5143499"/>
              <a:gd name="connsiteX116" fmla="*/ 1124912 w 2302933"/>
              <a:gd name="connsiteY116" fmla="*/ 294440 h 5143499"/>
              <a:gd name="connsiteX117" fmla="*/ 1069656 w 2302933"/>
              <a:gd name="connsiteY117" fmla="*/ 298920 h 5143499"/>
              <a:gd name="connsiteX118" fmla="*/ 1051844 w 2302933"/>
              <a:gd name="connsiteY118" fmla="*/ 317808 h 5143499"/>
              <a:gd name="connsiteX119" fmla="*/ 1047906 w 2302933"/>
              <a:gd name="connsiteY119" fmla="*/ 360090 h 5143499"/>
              <a:gd name="connsiteX120" fmla="*/ 1055102 w 2302933"/>
              <a:gd name="connsiteY120" fmla="*/ 410467 h 5143499"/>
              <a:gd name="connsiteX121" fmla="*/ 1075928 w 2302933"/>
              <a:gd name="connsiteY121" fmla="*/ 422879 h 5143499"/>
              <a:gd name="connsiteX122" fmla="*/ 1132297 w 2302933"/>
              <a:gd name="connsiteY122" fmla="*/ 425443 h 5143499"/>
              <a:gd name="connsiteX123" fmla="*/ 1186739 w 2302933"/>
              <a:gd name="connsiteY123" fmla="*/ 421530 h 5143499"/>
              <a:gd name="connsiteX124" fmla="*/ 1199990 w 2302933"/>
              <a:gd name="connsiteY124" fmla="*/ 413516 h 5143499"/>
              <a:gd name="connsiteX125" fmla="*/ 1206316 w 2302933"/>
              <a:gd name="connsiteY125" fmla="*/ 398433 h 5143499"/>
              <a:gd name="connsiteX126" fmla="*/ 1208326 w 2302933"/>
              <a:gd name="connsiteY126" fmla="*/ 359119 h 5143499"/>
              <a:gd name="connsiteX127" fmla="*/ 1122387 w 2302933"/>
              <a:gd name="connsiteY127" fmla="*/ 359119 h 5143499"/>
              <a:gd name="connsiteX128" fmla="*/ 1122359 w 2302933"/>
              <a:gd name="connsiteY128" fmla="*/ 359119 h 5143499"/>
              <a:gd name="connsiteX129" fmla="*/ 1122359 w 2302933"/>
              <a:gd name="connsiteY129" fmla="*/ 374364 h 5143499"/>
              <a:gd name="connsiteX130" fmla="*/ 1190731 w 2302933"/>
              <a:gd name="connsiteY130" fmla="*/ 374364 h 5143499"/>
              <a:gd name="connsiteX131" fmla="*/ 1187608 w 2302933"/>
              <a:gd name="connsiteY131" fmla="*/ 400376 h 5143499"/>
              <a:gd name="connsiteX132" fmla="*/ 1174412 w 2302933"/>
              <a:gd name="connsiteY132" fmla="*/ 407877 h 5143499"/>
              <a:gd name="connsiteX133" fmla="*/ 1138977 w 2302933"/>
              <a:gd name="connsiteY133" fmla="*/ 409793 h 5143499"/>
              <a:gd name="connsiteX134" fmla="*/ 1082716 w 2302933"/>
              <a:gd name="connsiteY134" fmla="*/ 407796 h 5143499"/>
              <a:gd name="connsiteX135" fmla="*/ 1072914 w 2302933"/>
              <a:gd name="connsiteY135" fmla="*/ 404126 h 5143499"/>
              <a:gd name="connsiteX136" fmla="*/ 1068108 w 2302933"/>
              <a:gd name="connsiteY136" fmla="*/ 396058 h 5143499"/>
              <a:gd name="connsiteX137" fmla="*/ 1065719 w 2302933"/>
              <a:gd name="connsiteY137" fmla="*/ 357607 h 5143499"/>
              <a:gd name="connsiteX138" fmla="*/ 1067103 w 2302933"/>
              <a:gd name="connsiteY138" fmla="*/ 329033 h 5143499"/>
              <a:gd name="connsiteX139" fmla="*/ 1072154 w 2302933"/>
              <a:gd name="connsiteY139" fmla="*/ 316674 h 5143499"/>
              <a:gd name="connsiteX140" fmla="*/ 1088201 w 2302933"/>
              <a:gd name="connsiteY140" fmla="*/ 311521 h 5143499"/>
              <a:gd name="connsiteX141" fmla="*/ 1127844 w 2302933"/>
              <a:gd name="connsiteY141" fmla="*/ 310091 h 5143499"/>
              <a:gd name="connsiteX142" fmla="*/ 1162899 w 2302933"/>
              <a:gd name="connsiteY142" fmla="*/ 311035 h 5143499"/>
              <a:gd name="connsiteX143" fmla="*/ 1177887 w 2302933"/>
              <a:gd name="connsiteY143" fmla="*/ 312951 h 5143499"/>
              <a:gd name="connsiteX144" fmla="*/ 1185191 w 2302933"/>
              <a:gd name="connsiteY144" fmla="*/ 316567 h 5143499"/>
              <a:gd name="connsiteX145" fmla="*/ 1189427 w 2302933"/>
              <a:gd name="connsiteY145" fmla="*/ 335643 h 5143499"/>
              <a:gd name="connsiteX146" fmla="*/ 1207484 w 2302933"/>
              <a:gd name="connsiteY146" fmla="*/ 335643 h 5143499"/>
              <a:gd name="connsiteX147" fmla="*/ 1205366 w 2302933"/>
              <a:gd name="connsiteY147" fmla="*/ 317619 h 5143499"/>
              <a:gd name="connsiteX148" fmla="*/ 1198741 w 2302933"/>
              <a:gd name="connsiteY148" fmla="*/ 306367 h 5143499"/>
              <a:gd name="connsiteX149" fmla="*/ 1178294 w 2302933"/>
              <a:gd name="connsiteY149" fmla="*/ 296734 h 5143499"/>
              <a:gd name="connsiteX150" fmla="*/ 1155296 w 2302933"/>
              <a:gd name="connsiteY150" fmla="*/ 295169 h 5143499"/>
              <a:gd name="connsiteX151" fmla="*/ 1124912 w 2302933"/>
              <a:gd name="connsiteY151" fmla="*/ 294440 h 5143499"/>
              <a:gd name="connsiteX152" fmla="*/ 737278 w 2302933"/>
              <a:gd name="connsiteY152" fmla="*/ 294387 h 5143499"/>
              <a:gd name="connsiteX153" fmla="*/ 683216 w 2302933"/>
              <a:gd name="connsiteY153" fmla="*/ 297166 h 5143499"/>
              <a:gd name="connsiteX154" fmla="*/ 659512 w 2302933"/>
              <a:gd name="connsiteY154" fmla="*/ 316621 h 5143499"/>
              <a:gd name="connsiteX155" fmla="*/ 655683 w 2302933"/>
              <a:gd name="connsiteY155" fmla="*/ 361952 h 5143499"/>
              <a:gd name="connsiteX156" fmla="*/ 660761 w 2302933"/>
              <a:gd name="connsiteY156" fmla="*/ 407040 h 5143499"/>
              <a:gd name="connsiteX157" fmla="*/ 680528 w 2302933"/>
              <a:gd name="connsiteY157" fmla="*/ 422367 h 5143499"/>
              <a:gd name="connsiteX158" fmla="*/ 739966 w 2302933"/>
              <a:gd name="connsiteY158" fmla="*/ 425416 h 5143499"/>
              <a:gd name="connsiteX159" fmla="*/ 787104 w 2302933"/>
              <a:gd name="connsiteY159" fmla="*/ 422744 h 5143499"/>
              <a:gd name="connsiteX160" fmla="*/ 806599 w 2302933"/>
              <a:gd name="connsiteY160" fmla="*/ 404909 h 5143499"/>
              <a:gd name="connsiteX161" fmla="*/ 808717 w 2302933"/>
              <a:gd name="connsiteY161" fmla="*/ 380489 h 5143499"/>
              <a:gd name="connsiteX162" fmla="*/ 791719 w 2302933"/>
              <a:gd name="connsiteY162" fmla="*/ 380489 h 5143499"/>
              <a:gd name="connsiteX163" fmla="*/ 790118 w 2302933"/>
              <a:gd name="connsiteY163" fmla="*/ 399458 h 5143499"/>
              <a:gd name="connsiteX164" fmla="*/ 785230 w 2302933"/>
              <a:gd name="connsiteY164" fmla="*/ 405313 h 5143499"/>
              <a:gd name="connsiteX165" fmla="*/ 774369 w 2302933"/>
              <a:gd name="connsiteY165" fmla="*/ 408228 h 5143499"/>
              <a:gd name="connsiteX166" fmla="*/ 756937 w 2302933"/>
              <a:gd name="connsiteY166" fmla="*/ 409226 h 5143499"/>
              <a:gd name="connsiteX167" fmla="*/ 734807 w 2302933"/>
              <a:gd name="connsiteY167" fmla="*/ 409739 h 5143499"/>
              <a:gd name="connsiteX168" fmla="*/ 692258 w 2302933"/>
              <a:gd name="connsiteY168" fmla="*/ 408201 h 5143499"/>
              <a:gd name="connsiteX169" fmla="*/ 680311 w 2302933"/>
              <a:gd name="connsiteY169" fmla="*/ 404045 h 5143499"/>
              <a:gd name="connsiteX170" fmla="*/ 675451 w 2302933"/>
              <a:gd name="connsiteY170" fmla="*/ 393117 h 5143499"/>
              <a:gd name="connsiteX171" fmla="*/ 674093 w 2302933"/>
              <a:gd name="connsiteY171" fmla="*/ 375659 h 5143499"/>
              <a:gd name="connsiteX172" fmla="*/ 673414 w 2302933"/>
              <a:gd name="connsiteY172" fmla="*/ 354963 h 5143499"/>
              <a:gd name="connsiteX173" fmla="*/ 675179 w 2302933"/>
              <a:gd name="connsiteY173" fmla="*/ 328439 h 5143499"/>
              <a:gd name="connsiteX174" fmla="*/ 680691 w 2302933"/>
              <a:gd name="connsiteY174" fmla="*/ 315838 h 5143499"/>
              <a:gd name="connsiteX175" fmla="*/ 697580 w 2302933"/>
              <a:gd name="connsiteY175" fmla="*/ 311413 h 5143499"/>
              <a:gd name="connsiteX176" fmla="*/ 736382 w 2302933"/>
              <a:gd name="connsiteY176" fmla="*/ 310037 h 5143499"/>
              <a:gd name="connsiteX177" fmla="*/ 781700 w 2302933"/>
              <a:gd name="connsiteY177" fmla="*/ 313949 h 5143499"/>
              <a:gd name="connsiteX178" fmla="*/ 788814 w 2302933"/>
              <a:gd name="connsiteY178" fmla="*/ 320020 h 5143499"/>
              <a:gd name="connsiteX179" fmla="*/ 790633 w 2302933"/>
              <a:gd name="connsiteY179" fmla="*/ 333323 h 5143499"/>
              <a:gd name="connsiteX180" fmla="*/ 790742 w 2302933"/>
              <a:gd name="connsiteY180" fmla="*/ 337802 h 5143499"/>
              <a:gd name="connsiteX181" fmla="*/ 806979 w 2302933"/>
              <a:gd name="connsiteY181" fmla="*/ 337802 h 5143499"/>
              <a:gd name="connsiteX182" fmla="*/ 805350 w 2302933"/>
              <a:gd name="connsiteY182" fmla="*/ 315002 h 5143499"/>
              <a:gd name="connsiteX183" fmla="*/ 798589 w 2302933"/>
              <a:gd name="connsiteY183" fmla="*/ 304073 h 5143499"/>
              <a:gd name="connsiteX184" fmla="*/ 785963 w 2302933"/>
              <a:gd name="connsiteY184" fmla="*/ 297733 h 5143499"/>
              <a:gd name="connsiteX185" fmla="*/ 737278 w 2302933"/>
              <a:gd name="connsiteY185" fmla="*/ 294387 h 5143499"/>
              <a:gd name="connsiteX186" fmla="*/ 562114 w 2302933"/>
              <a:gd name="connsiteY186" fmla="*/ 294333 h 5143499"/>
              <a:gd name="connsiteX187" fmla="*/ 504252 w 2302933"/>
              <a:gd name="connsiteY187" fmla="*/ 296977 h 5143499"/>
              <a:gd name="connsiteX188" fmla="*/ 480547 w 2302933"/>
              <a:gd name="connsiteY188" fmla="*/ 315190 h 5143499"/>
              <a:gd name="connsiteX189" fmla="*/ 476230 w 2302933"/>
              <a:gd name="connsiteY189" fmla="*/ 359362 h 5143499"/>
              <a:gd name="connsiteX190" fmla="*/ 478185 w 2302933"/>
              <a:gd name="connsiteY190" fmla="*/ 396760 h 5143499"/>
              <a:gd name="connsiteX191" fmla="*/ 486005 w 2302933"/>
              <a:gd name="connsiteY191" fmla="*/ 413948 h 5143499"/>
              <a:gd name="connsiteX192" fmla="*/ 496079 w 2302933"/>
              <a:gd name="connsiteY192" fmla="*/ 420829 h 5143499"/>
              <a:gd name="connsiteX193" fmla="*/ 511529 w 2302933"/>
              <a:gd name="connsiteY193" fmla="*/ 423986 h 5143499"/>
              <a:gd name="connsiteX194" fmla="*/ 535206 w 2302933"/>
              <a:gd name="connsiteY194" fmla="*/ 424930 h 5143499"/>
              <a:gd name="connsiteX195" fmla="*/ 568007 w 2302933"/>
              <a:gd name="connsiteY195" fmla="*/ 425416 h 5143499"/>
              <a:gd name="connsiteX196" fmla="*/ 611261 w 2302933"/>
              <a:gd name="connsiteY196" fmla="*/ 423176 h 5143499"/>
              <a:gd name="connsiteX197" fmla="*/ 630214 w 2302933"/>
              <a:gd name="connsiteY197" fmla="*/ 414839 h 5143499"/>
              <a:gd name="connsiteX198" fmla="*/ 638034 w 2302933"/>
              <a:gd name="connsiteY198" fmla="*/ 396760 h 5143499"/>
              <a:gd name="connsiteX199" fmla="*/ 640288 w 2302933"/>
              <a:gd name="connsiteY199" fmla="*/ 360360 h 5143499"/>
              <a:gd name="connsiteX200" fmla="*/ 638848 w 2302933"/>
              <a:gd name="connsiteY200" fmla="*/ 329249 h 5143499"/>
              <a:gd name="connsiteX201" fmla="*/ 635671 w 2302933"/>
              <a:gd name="connsiteY201" fmla="*/ 314138 h 5143499"/>
              <a:gd name="connsiteX202" fmla="*/ 629616 w 2302933"/>
              <a:gd name="connsiteY202" fmla="*/ 304829 h 5143499"/>
              <a:gd name="connsiteX203" fmla="*/ 609496 w 2302933"/>
              <a:gd name="connsiteY203" fmla="*/ 296491 h 5143499"/>
              <a:gd name="connsiteX204" fmla="*/ 562114 w 2302933"/>
              <a:gd name="connsiteY204" fmla="*/ 294333 h 5143499"/>
              <a:gd name="connsiteX205" fmla="*/ 910051 w 2302933"/>
              <a:gd name="connsiteY205" fmla="*/ 294332 h 5143499"/>
              <a:gd name="connsiteX206" fmla="*/ 852216 w 2302933"/>
              <a:gd name="connsiteY206" fmla="*/ 296977 h 5143499"/>
              <a:gd name="connsiteX207" fmla="*/ 828484 w 2302933"/>
              <a:gd name="connsiteY207" fmla="*/ 315190 h 5143499"/>
              <a:gd name="connsiteX208" fmla="*/ 824167 w 2302933"/>
              <a:gd name="connsiteY208" fmla="*/ 359361 h 5143499"/>
              <a:gd name="connsiteX209" fmla="*/ 826122 w 2302933"/>
              <a:gd name="connsiteY209" fmla="*/ 396760 h 5143499"/>
              <a:gd name="connsiteX210" fmla="*/ 833942 w 2302933"/>
              <a:gd name="connsiteY210" fmla="*/ 413948 h 5143499"/>
              <a:gd name="connsiteX211" fmla="*/ 844016 w 2302933"/>
              <a:gd name="connsiteY211" fmla="*/ 420829 h 5143499"/>
              <a:gd name="connsiteX212" fmla="*/ 859466 w 2302933"/>
              <a:gd name="connsiteY212" fmla="*/ 423986 h 5143499"/>
              <a:gd name="connsiteX213" fmla="*/ 883143 w 2302933"/>
              <a:gd name="connsiteY213" fmla="*/ 424930 h 5143499"/>
              <a:gd name="connsiteX214" fmla="*/ 915944 w 2302933"/>
              <a:gd name="connsiteY214" fmla="*/ 425416 h 5143499"/>
              <a:gd name="connsiteX215" fmla="*/ 959198 w 2302933"/>
              <a:gd name="connsiteY215" fmla="*/ 423176 h 5143499"/>
              <a:gd name="connsiteX216" fmla="*/ 978151 w 2302933"/>
              <a:gd name="connsiteY216" fmla="*/ 414838 h 5143499"/>
              <a:gd name="connsiteX217" fmla="*/ 985971 w 2302933"/>
              <a:gd name="connsiteY217" fmla="*/ 396760 h 5143499"/>
              <a:gd name="connsiteX218" fmla="*/ 988225 w 2302933"/>
              <a:gd name="connsiteY218" fmla="*/ 360360 h 5143499"/>
              <a:gd name="connsiteX219" fmla="*/ 986785 w 2302933"/>
              <a:gd name="connsiteY219" fmla="*/ 329248 h 5143499"/>
              <a:gd name="connsiteX220" fmla="*/ 983608 w 2302933"/>
              <a:gd name="connsiteY220" fmla="*/ 314138 h 5143499"/>
              <a:gd name="connsiteX221" fmla="*/ 977553 w 2302933"/>
              <a:gd name="connsiteY221" fmla="*/ 304829 h 5143499"/>
              <a:gd name="connsiteX222" fmla="*/ 957433 w 2302933"/>
              <a:gd name="connsiteY222" fmla="*/ 296491 h 5143499"/>
              <a:gd name="connsiteX223" fmla="*/ 910051 w 2302933"/>
              <a:gd name="connsiteY223" fmla="*/ 294332 h 5143499"/>
              <a:gd name="connsiteX224" fmla="*/ 1437902 w 2302933"/>
              <a:gd name="connsiteY224" fmla="*/ 294332 h 5143499"/>
              <a:gd name="connsiteX225" fmla="*/ 1380067 w 2302933"/>
              <a:gd name="connsiteY225" fmla="*/ 296977 h 5143499"/>
              <a:gd name="connsiteX226" fmla="*/ 1356335 w 2302933"/>
              <a:gd name="connsiteY226" fmla="*/ 315190 h 5143499"/>
              <a:gd name="connsiteX227" fmla="*/ 1352018 w 2302933"/>
              <a:gd name="connsiteY227" fmla="*/ 359361 h 5143499"/>
              <a:gd name="connsiteX228" fmla="*/ 1353973 w 2302933"/>
              <a:gd name="connsiteY228" fmla="*/ 396759 h 5143499"/>
              <a:gd name="connsiteX229" fmla="*/ 1361793 w 2302933"/>
              <a:gd name="connsiteY229" fmla="*/ 413948 h 5143499"/>
              <a:gd name="connsiteX230" fmla="*/ 1371867 w 2302933"/>
              <a:gd name="connsiteY230" fmla="*/ 420828 h 5143499"/>
              <a:gd name="connsiteX231" fmla="*/ 1387317 w 2302933"/>
              <a:gd name="connsiteY231" fmla="*/ 423985 h 5143499"/>
              <a:gd name="connsiteX232" fmla="*/ 1410994 w 2302933"/>
              <a:gd name="connsiteY232" fmla="*/ 424930 h 5143499"/>
              <a:gd name="connsiteX233" fmla="*/ 1443795 w 2302933"/>
              <a:gd name="connsiteY233" fmla="*/ 425416 h 5143499"/>
              <a:gd name="connsiteX234" fmla="*/ 1487049 w 2302933"/>
              <a:gd name="connsiteY234" fmla="*/ 423176 h 5143499"/>
              <a:gd name="connsiteX235" fmla="*/ 1506002 w 2302933"/>
              <a:gd name="connsiteY235" fmla="*/ 414838 h 5143499"/>
              <a:gd name="connsiteX236" fmla="*/ 1513822 w 2302933"/>
              <a:gd name="connsiteY236" fmla="*/ 396759 h 5143499"/>
              <a:gd name="connsiteX237" fmla="*/ 1516075 w 2302933"/>
              <a:gd name="connsiteY237" fmla="*/ 360360 h 5143499"/>
              <a:gd name="connsiteX238" fmla="*/ 1514636 w 2302933"/>
              <a:gd name="connsiteY238" fmla="*/ 329248 h 5143499"/>
              <a:gd name="connsiteX239" fmla="*/ 1511459 w 2302933"/>
              <a:gd name="connsiteY239" fmla="*/ 314138 h 5143499"/>
              <a:gd name="connsiteX240" fmla="*/ 1505404 w 2302933"/>
              <a:gd name="connsiteY240" fmla="*/ 304829 h 5143499"/>
              <a:gd name="connsiteX241" fmla="*/ 1485284 w 2302933"/>
              <a:gd name="connsiteY241" fmla="*/ 296491 h 5143499"/>
              <a:gd name="connsiteX242" fmla="*/ 1437902 w 2302933"/>
              <a:gd name="connsiteY242" fmla="*/ 294332 h 5143499"/>
              <a:gd name="connsiteX243" fmla="*/ 0 w 2302933"/>
              <a:gd name="connsiteY243" fmla="*/ 0 h 5143499"/>
              <a:gd name="connsiteX244" fmla="*/ 2286000 w 2302933"/>
              <a:gd name="connsiteY244" fmla="*/ 0 h 5143499"/>
              <a:gd name="connsiteX245" fmla="*/ 2302933 w 2302933"/>
              <a:gd name="connsiteY245" fmla="*/ 5143499 h 5143499"/>
              <a:gd name="connsiteX246" fmla="*/ 0 w 2302933"/>
              <a:gd name="connsiteY246" fmla="*/ 5143499 h 5143499"/>
              <a:gd name="connsiteX247" fmla="*/ 0 w 2302933"/>
              <a:gd name="connsiteY247" fmla="*/ 0 h 5143499"/>
              <a:gd name="connsiteX0" fmla="*/ 1548904 w 2302933"/>
              <a:gd name="connsiteY0" fmla="*/ 366377 h 5143499"/>
              <a:gd name="connsiteX1" fmla="*/ 1618416 w 2302933"/>
              <a:gd name="connsiteY1" fmla="*/ 366377 h 5143499"/>
              <a:gd name="connsiteX2" fmla="*/ 1650158 w 2302933"/>
              <a:gd name="connsiteY2" fmla="*/ 367321 h 5143499"/>
              <a:gd name="connsiteX3" fmla="*/ 1659227 w 2302933"/>
              <a:gd name="connsiteY3" fmla="*/ 370748 h 5143499"/>
              <a:gd name="connsiteX4" fmla="*/ 1664901 w 2302933"/>
              <a:gd name="connsiteY4" fmla="*/ 388125 h 5143499"/>
              <a:gd name="connsiteX5" fmla="*/ 1659824 w 2302933"/>
              <a:gd name="connsiteY5" fmla="*/ 404827 h 5143499"/>
              <a:gd name="connsiteX6" fmla="*/ 1647442 w 2302933"/>
              <a:gd name="connsiteY6" fmla="*/ 409064 h 5143499"/>
              <a:gd name="connsiteX7" fmla="*/ 1618443 w 2302933"/>
              <a:gd name="connsiteY7" fmla="*/ 410170 h 5143499"/>
              <a:gd name="connsiteX8" fmla="*/ 1548932 w 2302933"/>
              <a:gd name="connsiteY8" fmla="*/ 410170 h 5143499"/>
              <a:gd name="connsiteX9" fmla="*/ 1548904 w 2302933"/>
              <a:gd name="connsiteY9" fmla="*/ 410170 h 5143499"/>
              <a:gd name="connsiteX10" fmla="*/ 1548904 w 2302933"/>
              <a:gd name="connsiteY10" fmla="*/ 366377 h 5143499"/>
              <a:gd name="connsiteX11" fmla="*/ 1548877 w 2302933"/>
              <a:gd name="connsiteY11" fmla="*/ 310468 h 5143499"/>
              <a:gd name="connsiteX12" fmla="*/ 1618389 w 2302933"/>
              <a:gd name="connsiteY12" fmla="*/ 310468 h 5143499"/>
              <a:gd name="connsiteX13" fmla="*/ 1646438 w 2302933"/>
              <a:gd name="connsiteY13" fmla="*/ 311520 h 5143499"/>
              <a:gd name="connsiteX14" fmla="*/ 1654611 w 2302933"/>
              <a:gd name="connsiteY14" fmla="*/ 314569 h 5143499"/>
              <a:gd name="connsiteX15" fmla="*/ 1659715 w 2302933"/>
              <a:gd name="connsiteY15" fmla="*/ 330786 h 5143499"/>
              <a:gd name="connsiteX16" fmla="*/ 1652330 w 2302933"/>
              <a:gd name="connsiteY16" fmla="*/ 347866 h 5143499"/>
              <a:gd name="connsiteX17" fmla="*/ 1642338 w 2302933"/>
              <a:gd name="connsiteY17" fmla="*/ 350483 h 5143499"/>
              <a:gd name="connsiteX18" fmla="*/ 1618443 w 2302933"/>
              <a:gd name="connsiteY18" fmla="*/ 351104 h 5143499"/>
              <a:gd name="connsiteX19" fmla="*/ 1548932 w 2302933"/>
              <a:gd name="connsiteY19" fmla="*/ 351104 h 5143499"/>
              <a:gd name="connsiteX20" fmla="*/ 1548877 w 2302933"/>
              <a:gd name="connsiteY20" fmla="*/ 351104 h 5143499"/>
              <a:gd name="connsiteX21" fmla="*/ 1548877 w 2302933"/>
              <a:gd name="connsiteY21" fmla="*/ 310468 h 5143499"/>
              <a:gd name="connsiteX22" fmla="*/ 1772589 w 2302933"/>
              <a:gd name="connsiteY22" fmla="*/ 310441 h 5143499"/>
              <a:gd name="connsiteX23" fmla="*/ 1779595 w 2302933"/>
              <a:gd name="connsiteY23" fmla="*/ 310441 h 5143499"/>
              <a:gd name="connsiteX24" fmla="*/ 1820405 w 2302933"/>
              <a:gd name="connsiteY24" fmla="*/ 382674 h 5143499"/>
              <a:gd name="connsiteX25" fmla="*/ 1731208 w 2302933"/>
              <a:gd name="connsiteY25" fmla="*/ 382674 h 5143499"/>
              <a:gd name="connsiteX26" fmla="*/ 1772589 w 2302933"/>
              <a:gd name="connsiteY26" fmla="*/ 310441 h 5143499"/>
              <a:gd name="connsiteX27" fmla="*/ 552014 w 2302933"/>
              <a:gd name="connsiteY27" fmla="*/ 309956 h 5143499"/>
              <a:gd name="connsiteX28" fmla="*/ 588561 w 2302933"/>
              <a:gd name="connsiteY28" fmla="*/ 310334 h 5143499"/>
              <a:gd name="connsiteX29" fmla="*/ 605640 w 2302933"/>
              <a:gd name="connsiteY29" fmla="*/ 311818 h 5143499"/>
              <a:gd name="connsiteX30" fmla="*/ 620520 w 2302933"/>
              <a:gd name="connsiteY30" fmla="*/ 324500 h 5143499"/>
              <a:gd name="connsiteX31" fmla="*/ 622448 w 2302933"/>
              <a:gd name="connsiteY31" fmla="*/ 360657 h 5143499"/>
              <a:gd name="connsiteX32" fmla="*/ 620249 w 2302933"/>
              <a:gd name="connsiteY32" fmla="*/ 393873 h 5143499"/>
              <a:gd name="connsiteX33" fmla="*/ 606808 w 2302933"/>
              <a:gd name="connsiteY33" fmla="*/ 407148 h 5143499"/>
              <a:gd name="connsiteX34" fmla="*/ 560730 w 2302933"/>
              <a:gd name="connsiteY34" fmla="*/ 409739 h 5143499"/>
              <a:gd name="connsiteX35" fmla="*/ 521657 w 2302933"/>
              <a:gd name="connsiteY35" fmla="*/ 408606 h 5143499"/>
              <a:gd name="connsiteX36" fmla="*/ 506777 w 2302933"/>
              <a:gd name="connsiteY36" fmla="*/ 406690 h 5143499"/>
              <a:gd name="connsiteX37" fmla="*/ 499582 w 2302933"/>
              <a:gd name="connsiteY37" fmla="*/ 402669 h 5143499"/>
              <a:gd name="connsiteX38" fmla="*/ 495210 w 2302933"/>
              <a:gd name="connsiteY38" fmla="*/ 389448 h 5143499"/>
              <a:gd name="connsiteX39" fmla="*/ 494015 w 2302933"/>
              <a:gd name="connsiteY39" fmla="*/ 358012 h 5143499"/>
              <a:gd name="connsiteX40" fmla="*/ 496215 w 2302933"/>
              <a:gd name="connsiteY40" fmla="*/ 326146 h 5143499"/>
              <a:gd name="connsiteX41" fmla="*/ 500885 w 2302933"/>
              <a:gd name="connsiteY41" fmla="*/ 316378 h 5143499"/>
              <a:gd name="connsiteX42" fmla="*/ 511692 w 2302933"/>
              <a:gd name="connsiteY42" fmla="*/ 312141 h 5143499"/>
              <a:gd name="connsiteX43" fmla="*/ 552014 w 2302933"/>
              <a:gd name="connsiteY43" fmla="*/ 309956 h 5143499"/>
              <a:gd name="connsiteX44" fmla="*/ 899978 w 2302933"/>
              <a:gd name="connsiteY44" fmla="*/ 309956 h 5143499"/>
              <a:gd name="connsiteX45" fmla="*/ 936553 w 2302933"/>
              <a:gd name="connsiteY45" fmla="*/ 310333 h 5143499"/>
              <a:gd name="connsiteX46" fmla="*/ 953632 w 2302933"/>
              <a:gd name="connsiteY46" fmla="*/ 311817 h 5143499"/>
              <a:gd name="connsiteX47" fmla="*/ 968512 w 2302933"/>
              <a:gd name="connsiteY47" fmla="*/ 324499 h 5143499"/>
              <a:gd name="connsiteX48" fmla="*/ 970439 w 2302933"/>
              <a:gd name="connsiteY48" fmla="*/ 360657 h 5143499"/>
              <a:gd name="connsiteX49" fmla="*/ 968240 w 2302933"/>
              <a:gd name="connsiteY49" fmla="*/ 393873 h 5143499"/>
              <a:gd name="connsiteX50" fmla="*/ 954799 w 2302933"/>
              <a:gd name="connsiteY50" fmla="*/ 407148 h 5143499"/>
              <a:gd name="connsiteX51" fmla="*/ 908721 w 2302933"/>
              <a:gd name="connsiteY51" fmla="*/ 409739 h 5143499"/>
              <a:gd name="connsiteX52" fmla="*/ 869648 w 2302933"/>
              <a:gd name="connsiteY52" fmla="*/ 408605 h 5143499"/>
              <a:gd name="connsiteX53" fmla="*/ 854768 w 2302933"/>
              <a:gd name="connsiteY53" fmla="*/ 406690 h 5143499"/>
              <a:gd name="connsiteX54" fmla="*/ 847573 w 2302933"/>
              <a:gd name="connsiteY54" fmla="*/ 402669 h 5143499"/>
              <a:gd name="connsiteX55" fmla="*/ 843201 w 2302933"/>
              <a:gd name="connsiteY55" fmla="*/ 389447 h 5143499"/>
              <a:gd name="connsiteX56" fmla="*/ 842007 w 2302933"/>
              <a:gd name="connsiteY56" fmla="*/ 358012 h 5143499"/>
              <a:gd name="connsiteX57" fmla="*/ 844206 w 2302933"/>
              <a:gd name="connsiteY57" fmla="*/ 326145 h 5143499"/>
              <a:gd name="connsiteX58" fmla="*/ 848849 w 2302933"/>
              <a:gd name="connsiteY58" fmla="*/ 316378 h 5143499"/>
              <a:gd name="connsiteX59" fmla="*/ 859656 w 2302933"/>
              <a:gd name="connsiteY59" fmla="*/ 312141 h 5143499"/>
              <a:gd name="connsiteX60" fmla="*/ 899978 w 2302933"/>
              <a:gd name="connsiteY60" fmla="*/ 309956 h 5143499"/>
              <a:gd name="connsiteX61" fmla="*/ 1427802 w 2302933"/>
              <a:gd name="connsiteY61" fmla="*/ 309956 h 5143499"/>
              <a:gd name="connsiteX62" fmla="*/ 1464377 w 2302933"/>
              <a:gd name="connsiteY62" fmla="*/ 310333 h 5143499"/>
              <a:gd name="connsiteX63" fmla="*/ 1481456 w 2302933"/>
              <a:gd name="connsiteY63" fmla="*/ 311817 h 5143499"/>
              <a:gd name="connsiteX64" fmla="*/ 1496335 w 2302933"/>
              <a:gd name="connsiteY64" fmla="*/ 324499 h 5143499"/>
              <a:gd name="connsiteX65" fmla="*/ 1498263 w 2302933"/>
              <a:gd name="connsiteY65" fmla="*/ 360656 h 5143499"/>
              <a:gd name="connsiteX66" fmla="*/ 1496064 w 2302933"/>
              <a:gd name="connsiteY66" fmla="*/ 393872 h 5143499"/>
              <a:gd name="connsiteX67" fmla="*/ 1482623 w 2302933"/>
              <a:gd name="connsiteY67" fmla="*/ 407148 h 5143499"/>
              <a:gd name="connsiteX68" fmla="*/ 1436545 w 2302933"/>
              <a:gd name="connsiteY68" fmla="*/ 409738 h 5143499"/>
              <a:gd name="connsiteX69" fmla="*/ 1397472 w 2302933"/>
              <a:gd name="connsiteY69" fmla="*/ 408605 h 5143499"/>
              <a:gd name="connsiteX70" fmla="*/ 1382592 w 2302933"/>
              <a:gd name="connsiteY70" fmla="*/ 406689 h 5143499"/>
              <a:gd name="connsiteX71" fmla="*/ 1375397 w 2302933"/>
              <a:gd name="connsiteY71" fmla="*/ 402669 h 5143499"/>
              <a:gd name="connsiteX72" fmla="*/ 1371025 w 2302933"/>
              <a:gd name="connsiteY72" fmla="*/ 389447 h 5143499"/>
              <a:gd name="connsiteX73" fmla="*/ 1369831 w 2302933"/>
              <a:gd name="connsiteY73" fmla="*/ 358012 h 5143499"/>
              <a:gd name="connsiteX74" fmla="*/ 1372030 w 2302933"/>
              <a:gd name="connsiteY74" fmla="*/ 326145 h 5143499"/>
              <a:gd name="connsiteX75" fmla="*/ 1376673 w 2302933"/>
              <a:gd name="connsiteY75" fmla="*/ 316377 h 5143499"/>
              <a:gd name="connsiteX76" fmla="*/ 1387480 w 2302933"/>
              <a:gd name="connsiteY76" fmla="*/ 312141 h 5143499"/>
              <a:gd name="connsiteX77" fmla="*/ 1427802 w 2302933"/>
              <a:gd name="connsiteY77" fmla="*/ 309956 h 5143499"/>
              <a:gd name="connsiteX78" fmla="*/ 1223721 w 2302933"/>
              <a:gd name="connsiteY78" fmla="*/ 295168 h 5143499"/>
              <a:gd name="connsiteX79" fmla="*/ 1223721 w 2302933"/>
              <a:gd name="connsiteY79" fmla="*/ 425415 h 5143499"/>
              <a:gd name="connsiteX80" fmla="*/ 1344714 w 2302933"/>
              <a:gd name="connsiteY80" fmla="*/ 425415 h 5143499"/>
              <a:gd name="connsiteX81" fmla="*/ 1344714 w 2302933"/>
              <a:gd name="connsiteY81" fmla="*/ 410143 h 5143499"/>
              <a:gd name="connsiteX82" fmla="*/ 1241208 w 2302933"/>
              <a:gd name="connsiteY82" fmla="*/ 410143 h 5143499"/>
              <a:gd name="connsiteX83" fmla="*/ 1241208 w 2302933"/>
              <a:gd name="connsiteY83" fmla="*/ 295168 h 5143499"/>
              <a:gd name="connsiteX84" fmla="*/ 1223721 w 2302933"/>
              <a:gd name="connsiteY84" fmla="*/ 295168 h 5143499"/>
              <a:gd name="connsiteX85" fmla="*/ 1531445 w 2302933"/>
              <a:gd name="connsiteY85" fmla="*/ 295168 h 5143499"/>
              <a:gd name="connsiteX86" fmla="*/ 1531445 w 2302933"/>
              <a:gd name="connsiteY86" fmla="*/ 425415 h 5143499"/>
              <a:gd name="connsiteX87" fmla="*/ 1618443 w 2302933"/>
              <a:gd name="connsiteY87" fmla="*/ 425415 h 5143499"/>
              <a:gd name="connsiteX88" fmla="*/ 1645895 w 2302933"/>
              <a:gd name="connsiteY88" fmla="*/ 424552 h 5143499"/>
              <a:gd name="connsiteX89" fmla="*/ 1664956 w 2302933"/>
              <a:gd name="connsiteY89" fmla="*/ 421584 h 5143499"/>
              <a:gd name="connsiteX90" fmla="*/ 1675573 w 2302933"/>
              <a:gd name="connsiteY90" fmla="*/ 415297 h 5143499"/>
              <a:gd name="connsiteX91" fmla="*/ 1682768 w 2302933"/>
              <a:gd name="connsiteY91" fmla="*/ 388395 h 5143499"/>
              <a:gd name="connsiteX92" fmla="*/ 1677908 w 2302933"/>
              <a:gd name="connsiteY92" fmla="*/ 365918 h 5143499"/>
              <a:gd name="connsiteX93" fmla="*/ 1661344 w 2302933"/>
              <a:gd name="connsiteY93" fmla="*/ 356905 h 5143499"/>
              <a:gd name="connsiteX94" fmla="*/ 1674025 w 2302933"/>
              <a:gd name="connsiteY94" fmla="*/ 347461 h 5143499"/>
              <a:gd name="connsiteX95" fmla="*/ 1677582 w 2302933"/>
              <a:gd name="connsiteY95" fmla="*/ 328573 h 5143499"/>
              <a:gd name="connsiteX96" fmla="*/ 1673943 w 2302933"/>
              <a:gd name="connsiteY96" fmla="*/ 310441 h 5143499"/>
              <a:gd name="connsiteX97" fmla="*/ 1648203 w 2302933"/>
              <a:gd name="connsiteY97" fmla="*/ 296032 h 5143499"/>
              <a:gd name="connsiteX98" fmla="*/ 1618443 w 2302933"/>
              <a:gd name="connsiteY98" fmla="*/ 295168 h 5143499"/>
              <a:gd name="connsiteX99" fmla="*/ 1531445 w 2302933"/>
              <a:gd name="connsiteY99" fmla="*/ 295168 h 5143499"/>
              <a:gd name="connsiteX100" fmla="*/ 1761646 w 2302933"/>
              <a:gd name="connsiteY100" fmla="*/ 295168 h 5143499"/>
              <a:gd name="connsiteX101" fmla="*/ 1687329 w 2302933"/>
              <a:gd name="connsiteY101" fmla="*/ 425415 h 5143499"/>
              <a:gd name="connsiteX102" fmla="*/ 1707096 w 2302933"/>
              <a:gd name="connsiteY102" fmla="*/ 425415 h 5143499"/>
              <a:gd name="connsiteX103" fmla="*/ 1722736 w 2302933"/>
              <a:gd name="connsiteY103" fmla="*/ 397946 h 5143499"/>
              <a:gd name="connsiteX104" fmla="*/ 1828741 w 2302933"/>
              <a:gd name="connsiteY104" fmla="*/ 397946 h 5143499"/>
              <a:gd name="connsiteX105" fmla="*/ 1844300 w 2302933"/>
              <a:gd name="connsiteY105" fmla="*/ 425415 h 5143499"/>
              <a:gd name="connsiteX106" fmla="*/ 1863714 w 2302933"/>
              <a:gd name="connsiteY106" fmla="*/ 425415 h 5143499"/>
              <a:gd name="connsiteX107" fmla="*/ 1789587 w 2302933"/>
              <a:gd name="connsiteY107" fmla="*/ 295168 h 5143499"/>
              <a:gd name="connsiteX108" fmla="*/ 1761646 w 2302933"/>
              <a:gd name="connsiteY108" fmla="*/ 295168 h 5143499"/>
              <a:gd name="connsiteX109" fmla="*/ 1879083 w 2302933"/>
              <a:gd name="connsiteY109" fmla="*/ 295168 h 5143499"/>
              <a:gd name="connsiteX110" fmla="*/ 1879083 w 2302933"/>
              <a:gd name="connsiteY110" fmla="*/ 425415 h 5143499"/>
              <a:gd name="connsiteX111" fmla="*/ 2000076 w 2302933"/>
              <a:gd name="connsiteY111" fmla="*/ 425415 h 5143499"/>
              <a:gd name="connsiteX112" fmla="*/ 2000076 w 2302933"/>
              <a:gd name="connsiteY112" fmla="*/ 410143 h 5143499"/>
              <a:gd name="connsiteX113" fmla="*/ 1896570 w 2302933"/>
              <a:gd name="connsiteY113" fmla="*/ 410143 h 5143499"/>
              <a:gd name="connsiteX114" fmla="*/ 1896570 w 2302933"/>
              <a:gd name="connsiteY114" fmla="*/ 295168 h 5143499"/>
              <a:gd name="connsiteX115" fmla="*/ 1879083 w 2302933"/>
              <a:gd name="connsiteY115" fmla="*/ 295168 h 5143499"/>
              <a:gd name="connsiteX116" fmla="*/ 1124912 w 2302933"/>
              <a:gd name="connsiteY116" fmla="*/ 294440 h 5143499"/>
              <a:gd name="connsiteX117" fmla="*/ 1069656 w 2302933"/>
              <a:gd name="connsiteY117" fmla="*/ 298920 h 5143499"/>
              <a:gd name="connsiteX118" fmla="*/ 1051844 w 2302933"/>
              <a:gd name="connsiteY118" fmla="*/ 317808 h 5143499"/>
              <a:gd name="connsiteX119" fmla="*/ 1047906 w 2302933"/>
              <a:gd name="connsiteY119" fmla="*/ 360090 h 5143499"/>
              <a:gd name="connsiteX120" fmla="*/ 1055102 w 2302933"/>
              <a:gd name="connsiteY120" fmla="*/ 410467 h 5143499"/>
              <a:gd name="connsiteX121" fmla="*/ 1075928 w 2302933"/>
              <a:gd name="connsiteY121" fmla="*/ 422879 h 5143499"/>
              <a:gd name="connsiteX122" fmla="*/ 1132297 w 2302933"/>
              <a:gd name="connsiteY122" fmla="*/ 425443 h 5143499"/>
              <a:gd name="connsiteX123" fmla="*/ 1186739 w 2302933"/>
              <a:gd name="connsiteY123" fmla="*/ 421530 h 5143499"/>
              <a:gd name="connsiteX124" fmla="*/ 1199990 w 2302933"/>
              <a:gd name="connsiteY124" fmla="*/ 413516 h 5143499"/>
              <a:gd name="connsiteX125" fmla="*/ 1206316 w 2302933"/>
              <a:gd name="connsiteY125" fmla="*/ 398433 h 5143499"/>
              <a:gd name="connsiteX126" fmla="*/ 1208326 w 2302933"/>
              <a:gd name="connsiteY126" fmla="*/ 359119 h 5143499"/>
              <a:gd name="connsiteX127" fmla="*/ 1122387 w 2302933"/>
              <a:gd name="connsiteY127" fmla="*/ 359119 h 5143499"/>
              <a:gd name="connsiteX128" fmla="*/ 1122359 w 2302933"/>
              <a:gd name="connsiteY128" fmla="*/ 359119 h 5143499"/>
              <a:gd name="connsiteX129" fmla="*/ 1122359 w 2302933"/>
              <a:gd name="connsiteY129" fmla="*/ 374364 h 5143499"/>
              <a:gd name="connsiteX130" fmla="*/ 1190731 w 2302933"/>
              <a:gd name="connsiteY130" fmla="*/ 374364 h 5143499"/>
              <a:gd name="connsiteX131" fmla="*/ 1187608 w 2302933"/>
              <a:gd name="connsiteY131" fmla="*/ 400376 h 5143499"/>
              <a:gd name="connsiteX132" fmla="*/ 1174412 w 2302933"/>
              <a:gd name="connsiteY132" fmla="*/ 407877 h 5143499"/>
              <a:gd name="connsiteX133" fmla="*/ 1138977 w 2302933"/>
              <a:gd name="connsiteY133" fmla="*/ 409793 h 5143499"/>
              <a:gd name="connsiteX134" fmla="*/ 1082716 w 2302933"/>
              <a:gd name="connsiteY134" fmla="*/ 407796 h 5143499"/>
              <a:gd name="connsiteX135" fmla="*/ 1072914 w 2302933"/>
              <a:gd name="connsiteY135" fmla="*/ 404126 h 5143499"/>
              <a:gd name="connsiteX136" fmla="*/ 1068108 w 2302933"/>
              <a:gd name="connsiteY136" fmla="*/ 396058 h 5143499"/>
              <a:gd name="connsiteX137" fmla="*/ 1065719 w 2302933"/>
              <a:gd name="connsiteY137" fmla="*/ 357607 h 5143499"/>
              <a:gd name="connsiteX138" fmla="*/ 1067103 w 2302933"/>
              <a:gd name="connsiteY138" fmla="*/ 329033 h 5143499"/>
              <a:gd name="connsiteX139" fmla="*/ 1072154 w 2302933"/>
              <a:gd name="connsiteY139" fmla="*/ 316674 h 5143499"/>
              <a:gd name="connsiteX140" fmla="*/ 1088201 w 2302933"/>
              <a:gd name="connsiteY140" fmla="*/ 311521 h 5143499"/>
              <a:gd name="connsiteX141" fmla="*/ 1127844 w 2302933"/>
              <a:gd name="connsiteY141" fmla="*/ 310091 h 5143499"/>
              <a:gd name="connsiteX142" fmla="*/ 1162899 w 2302933"/>
              <a:gd name="connsiteY142" fmla="*/ 311035 h 5143499"/>
              <a:gd name="connsiteX143" fmla="*/ 1177887 w 2302933"/>
              <a:gd name="connsiteY143" fmla="*/ 312951 h 5143499"/>
              <a:gd name="connsiteX144" fmla="*/ 1185191 w 2302933"/>
              <a:gd name="connsiteY144" fmla="*/ 316567 h 5143499"/>
              <a:gd name="connsiteX145" fmla="*/ 1189427 w 2302933"/>
              <a:gd name="connsiteY145" fmla="*/ 335643 h 5143499"/>
              <a:gd name="connsiteX146" fmla="*/ 1207484 w 2302933"/>
              <a:gd name="connsiteY146" fmla="*/ 335643 h 5143499"/>
              <a:gd name="connsiteX147" fmla="*/ 1205366 w 2302933"/>
              <a:gd name="connsiteY147" fmla="*/ 317619 h 5143499"/>
              <a:gd name="connsiteX148" fmla="*/ 1198741 w 2302933"/>
              <a:gd name="connsiteY148" fmla="*/ 306367 h 5143499"/>
              <a:gd name="connsiteX149" fmla="*/ 1178294 w 2302933"/>
              <a:gd name="connsiteY149" fmla="*/ 296734 h 5143499"/>
              <a:gd name="connsiteX150" fmla="*/ 1155296 w 2302933"/>
              <a:gd name="connsiteY150" fmla="*/ 295169 h 5143499"/>
              <a:gd name="connsiteX151" fmla="*/ 1124912 w 2302933"/>
              <a:gd name="connsiteY151" fmla="*/ 294440 h 5143499"/>
              <a:gd name="connsiteX152" fmla="*/ 737278 w 2302933"/>
              <a:gd name="connsiteY152" fmla="*/ 294387 h 5143499"/>
              <a:gd name="connsiteX153" fmla="*/ 683216 w 2302933"/>
              <a:gd name="connsiteY153" fmla="*/ 297166 h 5143499"/>
              <a:gd name="connsiteX154" fmla="*/ 659512 w 2302933"/>
              <a:gd name="connsiteY154" fmla="*/ 316621 h 5143499"/>
              <a:gd name="connsiteX155" fmla="*/ 655683 w 2302933"/>
              <a:gd name="connsiteY155" fmla="*/ 361952 h 5143499"/>
              <a:gd name="connsiteX156" fmla="*/ 660761 w 2302933"/>
              <a:gd name="connsiteY156" fmla="*/ 407040 h 5143499"/>
              <a:gd name="connsiteX157" fmla="*/ 680528 w 2302933"/>
              <a:gd name="connsiteY157" fmla="*/ 422367 h 5143499"/>
              <a:gd name="connsiteX158" fmla="*/ 739966 w 2302933"/>
              <a:gd name="connsiteY158" fmla="*/ 425416 h 5143499"/>
              <a:gd name="connsiteX159" fmla="*/ 787104 w 2302933"/>
              <a:gd name="connsiteY159" fmla="*/ 422744 h 5143499"/>
              <a:gd name="connsiteX160" fmla="*/ 806599 w 2302933"/>
              <a:gd name="connsiteY160" fmla="*/ 404909 h 5143499"/>
              <a:gd name="connsiteX161" fmla="*/ 808717 w 2302933"/>
              <a:gd name="connsiteY161" fmla="*/ 380489 h 5143499"/>
              <a:gd name="connsiteX162" fmla="*/ 791719 w 2302933"/>
              <a:gd name="connsiteY162" fmla="*/ 380489 h 5143499"/>
              <a:gd name="connsiteX163" fmla="*/ 790118 w 2302933"/>
              <a:gd name="connsiteY163" fmla="*/ 399458 h 5143499"/>
              <a:gd name="connsiteX164" fmla="*/ 785230 w 2302933"/>
              <a:gd name="connsiteY164" fmla="*/ 405313 h 5143499"/>
              <a:gd name="connsiteX165" fmla="*/ 774369 w 2302933"/>
              <a:gd name="connsiteY165" fmla="*/ 408228 h 5143499"/>
              <a:gd name="connsiteX166" fmla="*/ 756937 w 2302933"/>
              <a:gd name="connsiteY166" fmla="*/ 409226 h 5143499"/>
              <a:gd name="connsiteX167" fmla="*/ 734807 w 2302933"/>
              <a:gd name="connsiteY167" fmla="*/ 409739 h 5143499"/>
              <a:gd name="connsiteX168" fmla="*/ 692258 w 2302933"/>
              <a:gd name="connsiteY168" fmla="*/ 408201 h 5143499"/>
              <a:gd name="connsiteX169" fmla="*/ 680311 w 2302933"/>
              <a:gd name="connsiteY169" fmla="*/ 404045 h 5143499"/>
              <a:gd name="connsiteX170" fmla="*/ 675451 w 2302933"/>
              <a:gd name="connsiteY170" fmla="*/ 393117 h 5143499"/>
              <a:gd name="connsiteX171" fmla="*/ 674093 w 2302933"/>
              <a:gd name="connsiteY171" fmla="*/ 375659 h 5143499"/>
              <a:gd name="connsiteX172" fmla="*/ 673414 w 2302933"/>
              <a:gd name="connsiteY172" fmla="*/ 354963 h 5143499"/>
              <a:gd name="connsiteX173" fmla="*/ 675179 w 2302933"/>
              <a:gd name="connsiteY173" fmla="*/ 328439 h 5143499"/>
              <a:gd name="connsiteX174" fmla="*/ 680691 w 2302933"/>
              <a:gd name="connsiteY174" fmla="*/ 315838 h 5143499"/>
              <a:gd name="connsiteX175" fmla="*/ 697580 w 2302933"/>
              <a:gd name="connsiteY175" fmla="*/ 311413 h 5143499"/>
              <a:gd name="connsiteX176" fmla="*/ 736382 w 2302933"/>
              <a:gd name="connsiteY176" fmla="*/ 310037 h 5143499"/>
              <a:gd name="connsiteX177" fmla="*/ 781700 w 2302933"/>
              <a:gd name="connsiteY177" fmla="*/ 313949 h 5143499"/>
              <a:gd name="connsiteX178" fmla="*/ 788814 w 2302933"/>
              <a:gd name="connsiteY178" fmla="*/ 320020 h 5143499"/>
              <a:gd name="connsiteX179" fmla="*/ 790633 w 2302933"/>
              <a:gd name="connsiteY179" fmla="*/ 333323 h 5143499"/>
              <a:gd name="connsiteX180" fmla="*/ 790742 w 2302933"/>
              <a:gd name="connsiteY180" fmla="*/ 337802 h 5143499"/>
              <a:gd name="connsiteX181" fmla="*/ 806979 w 2302933"/>
              <a:gd name="connsiteY181" fmla="*/ 337802 h 5143499"/>
              <a:gd name="connsiteX182" fmla="*/ 805350 w 2302933"/>
              <a:gd name="connsiteY182" fmla="*/ 315002 h 5143499"/>
              <a:gd name="connsiteX183" fmla="*/ 798589 w 2302933"/>
              <a:gd name="connsiteY183" fmla="*/ 304073 h 5143499"/>
              <a:gd name="connsiteX184" fmla="*/ 785963 w 2302933"/>
              <a:gd name="connsiteY184" fmla="*/ 297733 h 5143499"/>
              <a:gd name="connsiteX185" fmla="*/ 737278 w 2302933"/>
              <a:gd name="connsiteY185" fmla="*/ 294387 h 5143499"/>
              <a:gd name="connsiteX186" fmla="*/ 562114 w 2302933"/>
              <a:gd name="connsiteY186" fmla="*/ 294333 h 5143499"/>
              <a:gd name="connsiteX187" fmla="*/ 504252 w 2302933"/>
              <a:gd name="connsiteY187" fmla="*/ 296977 h 5143499"/>
              <a:gd name="connsiteX188" fmla="*/ 480547 w 2302933"/>
              <a:gd name="connsiteY188" fmla="*/ 315190 h 5143499"/>
              <a:gd name="connsiteX189" fmla="*/ 476230 w 2302933"/>
              <a:gd name="connsiteY189" fmla="*/ 359362 h 5143499"/>
              <a:gd name="connsiteX190" fmla="*/ 478185 w 2302933"/>
              <a:gd name="connsiteY190" fmla="*/ 396760 h 5143499"/>
              <a:gd name="connsiteX191" fmla="*/ 486005 w 2302933"/>
              <a:gd name="connsiteY191" fmla="*/ 413948 h 5143499"/>
              <a:gd name="connsiteX192" fmla="*/ 496079 w 2302933"/>
              <a:gd name="connsiteY192" fmla="*/ 420829 h 5143499"/>
              <a:gd name="connsiteX193" fmla="*/ 511529 w 2302933"/>
              <a:gd name="connsiteY193" fmla="*/ 423986 h 5143499"/>
              <a:gd name="connsiteX194" fmla="*/ 535206 w 2302933"/>
              <a:gd name="connsiteY194" fmla="*/ 424930 h 5143499"/>
              <a:gd name="connsiteX195" fmla="*/ 568007 w 2302933"/>
              <a:gd name="connsiteY195" fmla="*/ 425416 h 5143499"/>
              <a:gd name="connsiteX196" fmla="*/ 611261 w 2302933"/>
              <a:gd name="connsiteY196" fmla="*/ 423176 h 5143499"/>
              <a:gd name="connsiteX197" fmla="*/ 630214 w 2302933"/>
              <a:gd name="connsiteY197" fmla="*/ 414839 h 5143499"/>
              <a:gd name="connsiteX198" fmla="*/ 638034 w 2302933"/>
              <a:gd name="connsiteY198" fmla="*/ 396760 h 5143499"/>
              <a:gd name="connsiteX199" fmla="*/ 640288 w 2302933"/>
              <a:gd name="connsiteY199" fmla="*/ 360360 h 5143499"/>
              <a:gd name="connsiteX200" fmla="*/ 638848 w 2302933"/>
              <a:gd name="connsiteY200" fmla="*/ 329249 h 5143499"/>
              <a:gd name="connsiteX201" fmla="*/ 635671 w 2302933"/>
              <a:gd name="connsiteY201" fmla="*/ 314138 h 5143499"/>
              <a:gd name="connsiteX202" fmla="*/ 629616 w 2302933"/>
              <a:gd name="connsiteY202" fmla="*/ 304829 h 5143499"/>
              <a:gd name="connsiteX203" fmla="*/ 609496 w 2302933"/>
              <a:gd name="connsiteY203" fmla="*/ 296491 h 5143499"/>
              <a:gd name="connsiteX204" fmla="*/ 562114 w 2302933"/>
              <a:gd name="connsiteY204" fmla="*/ 294333 h 5143499"/>
              <a:gd name="connsiteX205" fmla="*/ 910051 w 2302933"/>
              <a:gd name="connsiteY205" fmla="*/ 294332 h 5143499"/>
              <a:gd name="connsiteX206" fmla="*/ 852216 w 2302933"/>
              <a:gd name="connsiteY206" fmla="*/ 296977 h 5143499"/>
              <a:gd name="connsiteX207" fmla="*/ 828484 w 2302933"/>
              <a:gd name="connsiteY207" fmla="*/ 315190 h 5143499"/>
              <a:gd name="connsiteX208" fmla="*/ 824167 w 2302933"/>
              <a:gd name="connsiteY208" fmla="*/ 359361 h 5143499"/>
              <a:gd name="connsiteX209" fmla="*/ 826122 w 2302933"/>
              <a:gd name="connsiteY209" fmla="*/ 396760 h 5143499"/>
              <a:gd name="connsiteX210" fmla="*/ 833942 w 2302933"/>
              <a:gd name="connsiteY210" fmla="*/ 413948 h 5143499"/>
              <a:gd name="connsiteX211" fmla="*/ 844016 w 2302933"/>
              <a:gd name="connsiteY211" fmla="*/ 420829 h 5143499"/>
              <a:gd name="connsiteX212" fmla="*/ 859466 w 2302933"/>
              <a:gd name="connsiteY212" fmla="*/ 423986 h 5143499"/>
              <a:gd name="connsiteX213" fmla="*/ 883143 w 2302933"/>
              <a:gd name="connsiteY213" fmla="*/ 424930 h 5143499"/>
              <a:gd name="connsiteX214" fmla="*/ 915944 w 2302933"/>
              <a:gd name="connsiteY214" fmla="*/ 425416 h 5143499"/>
              <a:gd name="connsiteX215" fmla="*/ 959198 w 2302933"/>
              <a:gd name="connsiteY215" fmla="*/ 423176 h 5143499"/>
              <a:gd name="connsiteX216" fmla="*/ 978151 w 2302933"/>
              <a:gd name="connsiteY216" fmla="*/ 414838 h 5143499"/>
              <a:gd name="connsiteX217" fmla="*/ 985971 w 2302933"/>
              <a:gd name="connsiteY217" fmla="*/ 396760 h 5143499"/>
              <a:gd name="connsiteX218" fmla="*/ 988225 w 2302933"/>
              <a:gd name="connsiteY218" fmla="*/ 360360 h 5143499"/>
              <a:gd name="connsiteX219" fmla="*/ 986785 w 2302933"/>
              <a:gd name="connsiteY219" fmla="*/ 329248 h 5143499"/>
              <a:gd name="connsiteX220" fmla="*/ 983608 w 2302933"/>
              <a:gd name="connsiteY220" fmla="*/ 314138 h 5143499"/>
              <a:gd name="connsiteX221" fmla="*/ 977553 w 2302933"/>
              <a:gd name="connsiteY221" fmla="*/ 304829 h 5143499"/>
              <a:gd name="connsiteX222" fmla="*/ 957433 w 2302933"/>
              <a:gd name="connsiteY222" fmla="*/ 296491 h 5143499"/>
              <a:gd name="connsiteX223" fmla="*/ 910051 w 2302933"/>
              <a:gd name="connsiteY223" fmla="*/ 294332 h 5143499"/>
              <a:gd name="connsiteX224" fmla="*/ 1437902 w 2302933"/>
              <a:gd name="connsiteY224" fmla="*/ 294332 h 5143499"/>
              <a:gd name="connsiteX225" fmla="*/ 1380067 w 2302933"/>
              <a:gd name="connsiteY225" fmla="*/ 296977 h 5143499"/>
              <a:gd name="connsiteX226" fmla="*/ 1356335 w 2302933"/>
              <a:gd name="connsiteY226" fmla="*/ 315190 h 5143499"/>
              <a:gd name="connsiteX227" fmla="*/ 1352018 w 2302933"/>
              <a:gd name="connsiteY227" fmla="*/ 359361 h 5143499"/>
              <a:gd name="connsiteX228" fmla="*/ 1353973 w 2302933"/>
              <a:gd name="connsiteY228" fmla="*/ 396759 h 5143499"/>
              <a:gd name="connsiteX229" fmla="*/ 1361793 w 2302933"/>
              <a:gd name="connsiteY229" fmla="*/ 413948 h 5143499"/>
              <a:gd name="connsiteX230" fmla="*/ 1371867 w 2302933"/>
              <a:gd name="connsiteY230" fmla="*/ 420828 h 5143499"/>
              <a:gd name="connsiteX231" fmla="*/ 1387317 w 2302933"/>
              <a:gd name="connsiteY231" fmla="*/ 423985 h 5143499"/>
              <a:gd name="connsiteX232" fmla="*/ 1410994 w 2302933"/>
              <a:gd name="connsiteY232" fmla="*/ 424930 h 5143499"/>
              <a:gd name="connsiteX233" fmla="*/ 1443795 w 2302933"/>
              <a:gd name="connsiteY233" fmla="*/ 425416 h 5143499"/>
              <a:gd name="connsiteX234" fmla="*/ 1487049 w 2302933"/>
              <a:gd name="connsiteY234" fmla="*/ 423176 h 5143499"/>
              <a:gd name="connsiteX235" fmla="*/ 1506002 w 2302933"/>
              <a:gd name="connsiteY235" fmla="*/ 414838 h 5143499"/>
              <a:gd name="connsiteX236" fmla="*/ 1513822 w 2302933"/>
              <a:gd name="connsiteY236" fmla="*/ 396759 h 5143499"/>
              <a:gd name="connsiteX237" fmla="*/ 1516075 w 2302933"/>
              <a:gd name="connsiteY237" fmla="*/ 360360 h 5143499"/>
              <a:gd name="connsiteX238" fmla="*/ 1514636 w 2302933"/>
              <a:gd name="connsiteY238" fmla="*/ 329248 h 5143499"/>
              <a:gd name="connsiteX239" fmla="*/ 1511459 w 2302933"/>
              <a:gd name="connsiteY239" fmla="*/ 314138 h 5143499"/>
              <a:gd name="connsiteX240" fmla="*/ 1505404 w 2302933"/>
              <a:gd name="connsiteY240" fmla="*/ 304829 h 5143499"/>
              <a:gd name="connsiteX241" fmla="*/ 1485284 w 2302933"/>
              <a:gd name="connsiteY241" fmla="*/ 296491 h 5143499"/>
              <a:gd name="connsiteX242" fmla="*/ 1437902 w 2302933"/>
              <a:gd name="connsiteY242" fmla="*/ 294332 h 5143499"/>
              <a:gd name="connsiteX243" fmla="*/ 0 w 2302933"/>
              <a:gd name="connsiteY243" fmla="*/ 0 h 5143499"/>
              <a:gd name="connsiteX244" fmla="*/ 2297289 w 2302933"/>
              <a:gd name="connsiteY244" fmla="*/ 11289 h 5143499"/>
              <a:gd name="connsiteX245" fmla="*/ 2302933 w 2302933"/>
              <a:gd name="connsiteY245" fmla="*/ 5143499 h 5143499"/>
              <a:gd name="connsiteX246" fmla="*/ 0 w 2302933"/>
              <a:gd name="connsiteY246" fmla="*/ 5143499 h 5143499"/>
              <a:gd name="connsiteX247" fmla="*/ 0 w 2302933"/>
              <a:gd name="connsiteY247" fmla="*/ 0 h 5143499"/>
              <a:gd name="connsiteX0" fmla="*/ 1548904 w 2302933"/>
              <a:gd name="connsiteY0" fmla="*/ 372021 h 5149143"/>
              <a:gd name="connsiteX1" fmla="*/ 1618416 w 2302933"/>
              <a:gd name="connsiteY1" fmla="*/ 372021 h 5149143"/>
              <a:gd name="connsiteX2" fmla="*/ 1650158 w 2302933"/>
              <a:gd name="connsiteY2" fmla="*/ 372965 h 5149143"/>
              <a:gd name="connsiteX3" fmla="*/ 1659227 w 2302933"/>
              <a:gd name="connsiteY3" fmla="*/ 376392 h 5149143"/>
              <a:gd name="connsiteX4" fmla="*/ 1664901 w 2302933"/>
              <a:gd name="connsiteY4" fmla="*/ 393769 h 5149143"/>
              <a:gd name="connsiteX5" fmla="*/ 1659824 w 2302933"/>
              <a:gd name="connsiteY5" fmla="*/ 410471 h 5149143"/>
              <a:gd name="connsiteX6" fmla="*/ 1647442 w 2302933"/>
              <a:gd name="connsiteY6" fmla="*/ 414708 h 5149143"/>
              <a:gd name="connsiteX7" fmla="*/ 1618443 w 2302933"/>
              <a:gd name="connsiteY7" fmla="*/ 415814 h 5149143"/>
              <a:gd name="connsiteX8" fmla="*/ 1548932 w 2302933"/>
              <a:gd name="connsiteY8" fmla="*/ 415814 h 5149143"/>
              <a:gd name="connsiteX9" fmla="*/ 1548904 w 2302933"/>
              <a:gd name="connsiteY9" fmla="*/ 415814 h 5149143"/>
              <a:gd name="connsiteX10" fmla="*/ 1548904 w 2302933"/>
              <a:gd name="connsiteY10" fmla="*/ 372021 h 5149143"/>
              <a:gd name="connsiteX11" fmla="*/ 1548877 w 2302933"/>
              <a:gd name="connsiteY11" fmla="*/ 316112 h 5149143"/>
              <a:gd name="connsiteX12" fmla="*/ 1618389 w 2302933"/>
              <a:gd name="connsiteY12" fmla="*/ 316112 h 5149143"/>
              <a:gd name="connsiteX13" fmla="*/ 1646438 w 2302933"/>
              <a:gd name="connsiteY13" fmla="*/ 317164 h 5149143"/>
              <a:gd name="connsiteX14" fmla="*/ 1654611 w 2302933"/>
              <a:gd name="connsiteY14" fmla="*/ 320213 h 5149143"/>
              <a:gd name="connsiteX15" fmla="*/ 1659715 w 2302933"/>
              <a:gd name="connsiteY15" fmla="*/ 336430 h 5149143"/>
              <a:gd name="connsiteX16" fmla="*/ 1652330 w 2302933"/>
              <a:gd name="connsiteY16" fmla="*/ 353510 h 5149143"/>
              <a:gd name="connsiteX17" fmla="*/ 1642338 w 2302933"/>
              <a:gd name="connsiteY17" fmla="*/ 356127 h 5149143"/>
              <a:gd name="connsiteX18" fmla="*/ 1618443 w 2302933"/>
              <a:gd name="connsiteY18" fmla="*/ 356748 h 5149143"/>
              <a:gd name="connsiteX19" fmla="*/ 1548932 w 2302933"/>
              <a:gd name="connsiteY19" fmla="*/ 356748 h 5149143"/>
              <a:gd name="connsiteX20" fmla="*/ 1548877 w 2302933"/>
              <a:gd name="connsiteY20" fmla="*/ 356748 h 5149143"/>
              <a:gd name="connsiteX21" fmla="*/ 1548877 w 2302933"/>
              <a:gd name="connsiteY21" fmla="*/ 316112 h 5149143"/>
              <a:gd name="connsiteX22" fmla="*/ 1772589 w 2302933"/>
              <a:gd name="connsiteY22" fmla="*/ 316085 h 5149143"/>
              <a:gd name="connsiteX23" fmla="*/ 1779595 w 2302933"/>
              <a:gd name="connsiteY23" fmla="*/ 316085 h 5149143"/>
              <a:gd name="connsiteX24" fmla="*/ 1820405 w 2302933"/>
              <a:gd name="connsiteY24" fmla="*/ 388318 h 5149143"/>
              <a:gd name="connsiteX25" fmla="*/ 1731208 w 2302933"/>
              <a:gd name="connsiteY25" fmla="*/ 388318 h 5149143"/>
              <a:gd name="connsiteX26" fmla="*/ 1772589 w 2302933"/>
              <a:gd name="connsiteY26" fmla="*/ 316085 h 5149143"/>
              <a:gd name="connsiteX27" fmla="*/ 552014 w 2302933"/>
              <a:gd name="connsiteY27" fmla="*/ 315600 h 5149143"/>
              <a:gd name="connsiteX28" fmla="*/ 588561 w 2302933"/>
              <a:gd name="connsiteY28" fmla="*/ 315978 h 5149143"/>
              <a:gd name="connsiteX29" fmla="*/ 605640 w 2302933"/>
              <a:gd name="connsiteY29" fmla="*/ 317462 h 5149143"/>
              <a:gd name="connsiteX30" fmla="*/ 620520 w 2302933"/>
              <a:gd name="connsiteY30" fmla="*/ 330144 h 5149143"/>
              <a:gd name="connsiteX31" fmla="*/ 622448 w 2302933"/>
              <a:gd name="connsiteY31" fmla="*/ 366301 h 5149143"/>
              <a:gd name="connsiteX32" fmla="*/ 620249 w 2302933"/>
              <a:gd name="connsiteY32" fmla="*/ 399517 h 5149143"/>
              <a:gd name="connsiteX33" fmla="*/ 606808 w 2302933"/>
              <a:gd name="connsiteY33" fmla="*/ 412792 h 5149143"/>
              <a:gd name="connsiteX34" fmla="*/ 560730 w 2302933"/>
              <a:gd name="connsiteY34" fmla="*/ 415383 h 5149143"/>
              <a:gd name="connsiteX35" fmla="*/ 521657 w 2302933"/>
              <a:gd name="connsiteY35" fmla="*/ 414250 h 5149143"/>
              <a:gd name="connsiteX36" fmla="*/ 506777 w 2302933"/>
              <a:gd name="connsiteY36" fmla="*/ 412334 h 5149143"/>
              <a:gd name="connsiteX37" fmla="*/ 499582 w 2302933"/>
              <a:gd name="connsiteY37" fmla="*/ 408313 h 5149143"/>
              <a:gd name="connsiteX38" fmla="*/ 495210 w 2302933"/>
              <a:gd name="connsiteY38" fmla="*/ 395092 h 5149143"/>
              <a:gd name="connsiteX39" fmla="*/ 494015 w 2302933"/>
              <a:gd name="connsiteY39" fmla="*/ 363656 h 5149143"/>
              <a:gd name="connsiteX40" fmla="*/ 496215 w 2302933"/>
              <a:gd name="connsiteY40" fmla="*/ 331790 h 5149143"/>
              <a:gd name="connsiteX41" fmla="*/ 500885 w 2302933"/>
              <a:gd name="connsiteY41" fmla="*/ 322022 h 5149143"/>
              <a:gd name="connsiteX42" fmla="*/ 511692 w 2302933"/>
              <a:gd name="connsiteY42" fmla="*/ 317785 h 5149143"/>
              <a:gd name="connsiteX43" fmla="*/ 552014 w 2302933"/>
              <a:gd name="connsiteY43" fmla="*/ 315600 h 5149143"/>
              <a:gd name="connsiteX44" fmla="*/ 899978 w 2302933"/>
              <a:gd name="connsiteY44" fmla="*/ 315600 h 5149143"/>
              <a:gd name="connsiteX45" fmla="*/ 936553 w 2302933"/>
              <a:gd name="connsiteY45" fmla="*/ 315977 h 5149143"/>
              <a:gd name="connsiteX46" fmla="*/ 953632 w 2302933"/>
              <a:gd name="connsiteY46" fmla="*/ 317461 h 5149143"/>
              <a:gd name="connsiteX47" fmla="*/ 968512 w 2302933"/>
              <a:gd name="connsiteY47" fmla="*/ 330143 h 5149143"/>
              <a:gd name="connsiteX48" fmla="*/ 970439 w 2302933"/>
              <a:gd name="connsiteY48" fmla="*/ 366301 h 5149143"/>
              <a:gd name="connsiteX49" fmla="*/ 968240 w 2302933"/>
              <a:gd name="connsiteY49" fmla="*/ 399517 h 5149143"/>
              <a:gd name="connsiteX50" fmla="*/ 954799 w 2302933"/>
              <a:gd name="connsiteY50" fmla="*/ 412792 h 5149143"/>
              <a:gd name="connsiteX51" fmla="*/ 908721 w 2302933"/>
              <a:gd name="connsiteY51" fmla="*/ 415383 h 5149143"/>
              <a:gd name="connsiteX52" fmla="*/ 869648 w 2302933"/>
              <a:gd name="connsiteY52" fmla="*/ 414249 h 5149143"/>
              <a:gd name="connsiteX53" fmla="*/ 854768 w 2302933"/>
              <a:gd name="connsiteY53" fmla="*/ 412334 h 5149143"/>
              <a:gd name="connsiteX54" fmla="*/ 847573 w 2302933"/>
              <a:gd name="connsiteY54" fmla="*/ 408313 h 5149143"/>
              <a:gd name="connsiteX55" fmla="*/ 843201 w 2302933"/>
              <a:gd name="connsiteY55" fmla="*/ 395091 h 5149143"/>
              <a:gd name="connsiteX56" fmla="*/ 842007 w 2302933"/>
              <a:gd name="connsiteY56" fmla="*/ 363656 h 5149143"/>
              <a:gd name="connsiteX57" fmla="*/ 844206 w 2302933"/>
              <a:gd name="connsiteY57" fmla="*/ 331789 h 5149143"/>
              <a:gd name="connsiteX58" fmla="*/ 848849 w 2302933"/>
              <a:gd name="connsiteY58" fmla="*/ 322022 h 5149143"/>
              <a:gd name="connsiteX59" fmla="*/ 859656 w 2302933"/>
              <a:gd name="connsiteY59" fmla="*/ 317785 h 5149143"/>
              <a:gd name="connsiteX60" fmla="*/ 899978 w 2302933"/>
              <a:gd name="connsiteY60" fmla="*/ 315600 h 5149143"/>
              <a:gd name="connsiteX61" fmla="*/ 1427802 w 2302933"/>
              <a:gd name="connsiteY61" fmla="*/ 315600 h 5149143"/>
              <a:gd name="connsiteX62" fmla="*/ 1464377 w 2302933"/>
              <a:gd name="connsiteY62" fmla="*/ 315977 h 5149143"/>
              <a:gd name="connsiteX63" fmla="*/ 1481456 w 2302933"/>
              <a:gd name="connsiteY63" fmla="*/ 317461 h 5149143"/>
              <a:gd name="connsiteX64" fmla="*/ 1496335 w 2302933"/>
              <a:gd name="connsiteY64" fmla="*/ 330143 h 5149143"/>
              <a:gd name="connsiteX65" fmla="*/ 1498263 w 2302933"/>
              <a:gd name="connsiteY65" fmla="*/ 366300 h 5149143"/>
              <a:gd name="connsiteX66" fmla="*/ 1496064 w 2302933"/>
              <a:gd name="connsiteY66" fmla="*/ 399516 h 5149143"/>
              <a:gd name="connsiteX67" fmla="*/ 1482623 w 2302933"/>
              <a:gd name="connsiteY67" fmla="*/ 412792 h 5149143"/>
              <a:gd name="connsiteX68" fmla="*/ 1436545 w 2302933"/>
              <a:gd name="connsiteY68" fmla="*/ 415382 h 5149143"/>
              <a:gd name="connsiteX69" fmla="*/ 1397472 w 2302933"/>
              <a:gd name="connsiteY69" fmla="*/ 414249 h 5149143"/>
              <a:gd name="connsiteX70" fmla="*/ 1382592 w 2302933"/>
              <a:gd name="connsiteY70" fmla="*/ 412333 h 5149143"/>
              <a:gd name="connsiteX71" fmla="*/ 1375397 w 2302933"/>
              <a:gd name="connsiteY71" fmla="*/ 408313 h 5149143"/>
              <a:gd name="connsiteX72" fmla="*/ 1371025 w 2302933"/>
              <a:gd name="connsiteY72" fmla="*/ 395091 h 5149143"/>
              <a:gd name="connsiteX73" fmla="*/ 1369831 w 2302933"/>
              <a:gd name="connsiteY73" fmla="*/ 363656 h 5149143"/>
              <a:gd name="connsiteX74" fmla="*/ 1372030 w 2302933"/>
              <a:gd name="connsiteY74" fmla="*/ 331789 h 5149143"/>
              <a:gd name="connsiteX75" fmla="*/ 1376673 w 2302933"/>
              <a:gd name="connsiteY75" fmla="*/ 322021 h 5149143"/>
              <a:gd name="connsiteX76" fmla="*/ 1387480 w 2302933"/>
              <a:gd name="connsiteY76" fmla="*/ 317785 h 5149143"/>
              <a:gd name="connsiteX77" fmla="*/ 1427802 w 2302933"/>
              <a:gd name="connsiteY77" fmla="*/ 315600 h 5149143"/>
              <a:gd name="connsiteX78" fmla="*/ 1223721 w 2302933"/>
              <a:gd name="connsiteY78" fmla="*/ 300812 h 5149143"/>
              <a:gd name="connsiteX79" fmla="*/ 1223721 w 2302933"/>
              <a:gd name="connsiteY79" fmla="*/ 431059 h 5149143"/>
              <a:gd name="connsiteX80" fmla="*/ 1344714 w 2302933"/>
              <a:gd name="connsiteY80" fmla="*/ 431059 h 5149143"/>
              <a:gd name="connsiteX81" fmla="*/ 1344714 w 2302933"/>
              <a:gd name="connsiteY81" fmla="*/ 415787 h 5149143"/>
              <a:gd name="connsiteX82" fmla="*/ 1241208 w 2302933"/>
              <a:gd name="connsiteY82" fmla="*/ 415787 h 5149143"/>
              <a:gd name="connsiteX83" fmla="*/ 1241208 w 2302933"/>
              <a:gd name="connsiteY83" fmla="*/ 300812 h 5149143"/>
              <a:gd name="connsiteX84" fmla="*/ 1223721 w 2302933"/>
              <a:gd name="connsiteY84" fmla="*/ 300812 h 5149143"/>
              <a:gd name="connsiteX85" fmla="*/ 1531445 w 2302933"/>
              <a:gd name="connsiteY85" fmla="*/ 300812 h 5149143"/>
              <a:gd name="connsiteX86" fmla="*/ 1531445 w 2302933"/>
              <a:gd name="connsiteY86" fmla="*/ 431059 h 5149143"/>
              <a:gd name="connsiteX87" fmla="*/ 1618443 w 2302933"/>
              <a:gd name="connsiteY87" fmla="*/ 431059 h 5149143"/>
              <a:gd name="connsiteX88" fmla="*/ 1645895 w 2302933"/>
              <a:gd name="connsiteY88" fmla="*/ 430196 h 5149143"/>
              <a:gd name="connsiteX89" fmla="*/ 1664956 w 2302933"/>
              <a:gd name="connsiteY89" fmla="*/ 427228 h 5149143"/>
              <a:gd name="connsiteX90" fmla="*/ 1675573 w 2302933"/>
              <a:gd name="connsiteY90" fmla="*/ 420941 h 5149143"/>
              <a:gd name="connsiteX91" fmla="*/ 1682768 w 2302933"/>
              <a:gd name="connsiteY91" fmla="*/ 394039 h 5149143"/>
              <a:gd name="connsiteX92" fmla="*/ 1677908 w 2302933"/>
              <a:gd name="connsiteY92" fmla="*/ 371562 h 5149143"/>
              <a:gd name="connsiteX93" fmla="*/ 1661344 w 2302933"/>
              <a:gd name="connsiteY93" fmla="*/ 362549 h 5149143"/>
              <a:gd name="connsiteX94" fmla="*/ 1674025 w 2302933"/>
              <a:gd name="connsiteY94" fmla="*/ 353105 h 5149143"/>
              <a:gd name="connsiteX95" fmla="*/ 1677582 w 2302933"/>
              <a:gd name="connsiteY95" fmla="*/ 334217 h 5149143"/>
              <a:gd name="connsiteX96" fmla="*/ 1673943 w 2302933"/>
              <a:gd name="connsiteY96" fmla="*/ 316085 h 5149143"/>
              <a:gd name="connsiteX97" fmla="*/ 1648203 w 2302933"/>
              <a:gd name="connsiteY97" fmla="*/ 301676 h 5149143"/>
              <a:gd name="connsiteX98" fmla="*/ 1618443 w 2302933"/>
              <a:gd name="connsiteY98" fmla="*/ 300812 h 5149143"/>
              <a:gd name="connsiteX99" fmla="*/ 1531445 w 2302933"/>
              <a:gd name="connsiteY99" fmla="*/ 300812 h 5149143"/>
              <a:gd name="connsiteX100" fmla="*/ 1761646 w 2302933"/>
              <a:gd name="connsiteY100" fmla="*/ 300812 h 5149143"/>
              <a:gd name="connsiteX101" fmla="*/ 1687329 w 2302933"/>
              <a:gd name="connsiteY101" fmla="*/ 431059 h 5149143"/>
              <a:gd name="connsiteX102" fmla="*/ 1707096 w 2302933"/>
              <a:gd name="connsiteY102" fmla="*/ 431059 h 5149143"/>
              <a:gd name="connsiteX103" fmla="*/ 1722736 w 2302933"/>
              <a:gd name="connsiteY103" fmla="*/ 403590 h 5149143"/>
              <a:gd name="connsiteX104" fmla="*/ 1828741 w 2302933"/>
              <a:gd name="connsiteY104" fmla="*/ 403590 h 5149143"/>
              <a:gd name="connsiteX105" fmla="*/ 1844300 w 2302933"/>
              <a:gd name="connsiteY105" fmla="*/ 431059 h 5149143"/>
              <a:gd name="connsiteX106" fmla="*/ 1863714 w 2302933"/>
              <a:gd name="connsiteY106" fmla="*/ 431059 h 5149143"/>
              <a:gd name="connsiteX107" fmla="*/ 1789587 w 2302933"/>
              <a:gd name="connsiteY107" fmla="*/ 300812 h 5149143"/>
              <a:gd name="connsiteX108" fmla="*/ 1761646 w 2302933"/>
              <a:gd name="connsiteY108" fmla="*/ 300812 h 5149143"/>
              <a:gd name="connsiteX109" fmla="*/ 1879083 w 2302933"/>
              <a:gd name="connsiteY109" fmla="*/ 300812 h 5149143"/>
              <a:gd name="connsiteX110" fmla="*/ 1879083 w 2302933"/>
              <a:gd name="connsiteY110" fmla="*/ 431059 h 5149143"/>
              <a:gd name="connsiteX111" fmla="*/ 2000076 w 2302933"/>
              <a:gd name="connsiteY111" fmla="*/ 431059 h 5149143"/>
              <a:gd name="connsiteX112" fmla="*/ 2000076 w 2302933"/>
              <a:gd name="connsiteY112" fmla="*/ 415787 h 5149143"/>
              <a:gd name="connsiteX113" fmla="*/ 1896570 w 2302933"/>
              <a:gd name="connsiteY113" fmla="*/ 415787 h 5149143"/>
              <a:gd name="connsiteX114" fmla="*/ 1896570 w 2302933"/>
              <a:gd name="connsiteY114" fmla="*/ 300812 h 5149143"/>
              <a:gd name="connsiteX115" fmla="*/ 1879083 w 2302933"/>
              <a:gd name="connsiteY115" fmla="*/ 300812 h 5149143"/>
              <a:gd name="connsiteX116" fmla="*/ 1124912 w 2302933"/>
              <a:gd name="connsiteY116" fmla="*/ 300084 h 5149143"/>
              <a:gd name="connsiteX117" fmla="*/ 1069656 w 2302933"/>
              <a:gd name="connsiteY117" fmla="*/ 304564 h 5149143"/>
              <a:gd name="connsiteX118" fmla="*/ 1051844 w 2302933"/>
              <a:gd name="connsiteY118" fmla="*/ 323452 h 5149143"/>
              <a:gd name="connsiteX119" fmla="*/ 1047906 w 2302933"/>
              <a:gd name="connsiteY119" fmla="*/ 365734 h 5149143"/>
              <a:gd name="connsiteX120" fmla="*/ 1055102 w 2302933"/>
              <a:gd name="connsiteY120" fmla="*/ 416111 h 5149143"/>
              <a:gd name="connsiteX121" fmla="*/ 1075928 w 2302933"/>
              <a:gd name="connsiteY121" fmla="*/ 428523 h 5149143"/>
              <a:gd name="connsiteX122" fmla="*/ 1132297 w 2302933"/>
              <a:gd name="connsiteY122" fmla="*/ 431087 h 5149143"/>
              <a:gd name="connsiteX123" fmla="*/ 1186739 w 2302933"/>
              <a:gd name="connsiteY123" fmla="*/ 427174 h 5149143"/>
              <a:gd name="connsiteX124" fmla="*/ 1199990 w 2302933"/>
              <a:gd name="connsiteY124" fmla="*/ 419160 h 5149143"/>
              <a:gd name="connsiteX125" fmla="*/ 1206316 w 2302933"/>
              <a:gd name="connsiteY125" fmla="*/ 404077 h 5149143"/>
              <a:gd name="connsiteX126" fmla="*/ 1208326 w 2302933"/>
              <a:gd name="connsiteY126" fmla="*/ 364763 h 5149143"/>
              <a:gd name="connsiteX127" fmla="*/ 1122387 w 2302933"/>
              <a:gd name="connsiteY127" fmla="*/ 364763 h 5149143"/>
              <a:gd name="connsiteX128" fmla="*/ 1122359 w 2302933"/>
              <a:gd name="connsiteY128" fmla="*/ 364763 h 5149143"/>
              <a:gd name="connsiteX129" fmla="*/ 1122359 w 2302933"/>
              <a:gd name="connsiteY129" fmla="*/ 380008 h 5149143"/>
              <a:gd name="connsiteX130" fmla="*/ 1190731 w 2302933"/>
              <a:gd name="connsiteY130" fmla="*/ 380008 h 5149143"/>
              <a:gd name="connsiteX131" fmla="*/ 1187608 w 2302933"/>
              <a:gd name="connsiteY131" fmla="*/ 406020 h 5149143"/>
              <a:gd name="connsiteX132" fmla="*/ 1174412 w 2302933"/>
              <a:gd name="connsiteY132" fmla="*/ 413521 h 5149143"/>
              <a:gd name="connsiteX133" fmla="*/ 1138977 w 2302933"/>
              <a:gd name="connsiteY133" fmla="*/ 415437 h 5149143"/>
              <a:gd name="connsiteX134" fmla="*/ 1082716 w 2302933"/>
              <a:gd name="connsiteY134" fmla="*/ 413440 h 5149143"/>
              <a:gd name="connsiteX135" fmla="*/ 1072914 w 2302933"/>
              <a:gd name="connsiteY135" fmla="*/ 409770 h 5149143"/>
              <a:gd name="connsiteX136" fmla="*/ 1068108 w 2302933"/>
              <a:gd name="connsiteY136" fmla="*/ 401702 h 5149143"/>
              <a:gd name="connsiteX137" fmla="*/ 1065719 w 2302933"/>
              <a:gd name="connsiteY137" fmla="*/ 363251 h 5149143"/>
              <a:gd name="connsiteX138" fmla="*/ 1067103 w 2302933"/>
              <a:gd name="connsiteY138" fmla="*/ 334677 h 5149143"/>
              <a:gd name="connsiteX139" fmla="*/ 1072154 w 2302933"/>
              <a:gd name="connsiteY139" fmla="*/ 322318 h 5149143"/>
              <a:gd name="connsiteX140" fmla="*/ 1088201 w 2302933"/>
              <a:gd name="connsiteY140" fmla="*/ 317165 h 5149143"/>
              <a:gd name="connsiteX141" fmla="*/ 1127844 w 2302933"/>
              <a:gd name="connsiteY141" fmla="*/ 315735 h 5149143"/>
              <a:gd name="connsiteX142" fmla="*/ 1162899 w 2302933"/>
              <a:gd name="connsiteY142" fmla="*/ 316679 h 5149143"/>
              <a:gd name="connsiteX143" fmla="*/ 1177887 w 2302933"/>
              <a:gd name="connsiteY143" fmla="*/ 318595 h 5149143"/>
              <a:gd name="connsiteX144" fmla="*/ 1185191 w 2302933"/>
              <a:gd name="connsiteY144" fmla="*/ 322211 h 5149143"/>
              <a:gd name="connsiteX145" fmla="*/ 1189427 w 2302933"/>
              <a:gd name="connsiteY145" fmla="*/ 341287 h 5149143"/>
              <a:gd name="connsiteX146" fmla="*/ 1207484 w 2302933"/>
              <a:gd name="connsiteY146" fmla="*/ 341287 h 5149143"/>
              <a:gd name="connsiteX147" fmla="*/ 1205366 w 2302933"/>
              <a:gd name="connsiteY147" fmla="*/ 323263 h 5149143"/>
              <a:gd name="connsiteX148" fmla="*/ 1198741 w 2302933"/>
              <a:gd name="connsiteY148" fmla="*/ 312011 h 5149143"/>
              <a:gd name="connsiteX149" fmla="*/ 1178294 w 2302933"/>
              <a:gd name="connsiteY149" fmla="*/ 302378 h 5149143"/>
              <a:gd name="connsiteX150" fmla="*/ 1155296 w 2302933"/>
              <a:gd name="connsiteY150" fmla="*/ 300813 h 5149143"/>
              <a:gd name="connsiteX151" fmla="*/ 1124912 w 2302933"/>
              <a:gd name="connsiteY151" fmla="*/ 300084 h 5149143"/>
              <a:gd name="connsiteX152" fmla="*/ 737278 w 2302933"/>
              <a:gd name="connsiteY152" fmla="*/ 300031 h 5149143"/>
              <a:gd name="connsiteX153" fmla="*/ 683216 w 2302933"/>
              <a:gd name="connsiteY153" fmla="*/ 302810 h 5149143"/>
              <a:gd name="connsiteX154" fmla="*/ 659512 w 2302933"/>
              <a:gd name="connsiteY154" fmla="*/ 322265 h 5149143"/>
              <a:gd name="connsiteX155" fmla="*/ 655683 w 2302933"/>
              <a:gd name="connsiteY155" fmla="*/ 367596 h 5149143"/>
              <a:gd name="connsiteX156" fmla="*/ 660761 w 2302933"/>
              <a:gd name="connsiteY156" fmla="*/ 412684 h 5149143"/>
              <a:gd name="connsiteX157" fmla="*/ 680528 w 2302933"/>
              <a:gd name="connsiteY157" fmla="*/ 428011 h 5149143"/>
              <a:gd name="connsiteX158" fmla="*/ 739966 w 2302933"/>
              <a:gd name="connsiteY158" fmla="*/ 431060 h 5149143"/>
              <a:gd name="connsiteX159" fmla="*/ 787104 w 2302933"/>
              <a:gd name="connsiteY159" fmla="*/ 428388 h 5149143"/>
              <a:gd name="connsiteX160" fmla="*/ 806599 w 2302933"/>
              <a:gd name="connsiteY160" fmla="*/ 410553 h 5149143"/>
              <a:gd name="connsiteX161" fmla="*/ 808717 w 2302933"/>
              <a:gd name="connsiteY161" fmla="*/ 386133 h 5149143"/>
              <a:gd name="connsiteX162" fmla="*/ 791719 w 2302933"/>
              <a:gd name="connsiteY162" fmla="*/ 386133 h 5149143"/>
              <a:gd name="connsiteX163" fmla="*/ 790118 w 2302933"/>
              <a:gd name="connsiteY163" fmla="*/ 405102 h 5149143"/>
              <a:gd name="connsiteX164" fmla="*/ 785230 w 2302933"/>
              <a:gd name="connsiteY164" fmla="*/ 410957 h 5149143"/>
              <a:gd name="connsiteX165" fmla="*/ 774369 w 2302933"/>
              <a:gd name="connsiteY165" fmla="*/ 413872 h 5149143"/>
              <a:gd name="connsiteX166" fmla="*/ 756937 w 2302933"/>
              <a:gd name="connsiteY166" fmla="*/ 414870 h 5149143"/>
              <a:gd name="connsiteX167" fmla="*/ 734807 w 2302933"/>
              <a:gd name="connsiteY167" fmla="*/ 415383 h 5149143"/>
              <a:gd name="connsiteX168" fmla="*/ 692258 w 2302933"/>
              <a:gd name="connsiteY168" fmla="*/ 413845 h 5149143"/>
              <a:gd name="connsiteX169" fmla="*/ 680311 w 2302933"/>
              <a:gd name="connsiteY169" fmla="*/ 409689 h 5149143"/>
              <a:gd name="connsiteX170" fmla="*/ 675451 w 2302933"/>
              <a:gd name="connsiteY170" fmla="*/ 398761 h 5149143"/>
              <a:gd name="connsiteX171" fmla="*/ 674093 w 2302933"/>
              <a:gd name="connsiteY171" fmla="*/ 381303 h 5149143"/>
              <a:gd name="connsiteX172" fmla="*/ 673414 w 2302933"/>
              <a:gd name="connsiteY172" fmla="*/ 360607 h 5149143"/>
              <a:gd name="connsiteX173" fmla="*/ 675179 w 2302933"/>
              <a:gd name="connsiteY173" fmla="*/ 334083 h 5149143"/>
              <a:gd name="connsiteX174" fmla="*/ 680691 w 2302933"/>
              <a:gd name="connsiteY174" fmla="*/ 321482 h 5149143"/>
              <a:gd name="connsiteX175" fmla="*/ 697580 w 2302933"/>
              <a:gd name="connsiteY175" fmla="*/ 317057 h 5149143"/>
              <a:gd name="connsiteX176" fmla="*/ 736382 w 2302933"/>
              <a:gd name="connsiteY176" fmla="*/ 315681 h 5149143"/>
              <a:gd name="connsiteX177" fmla="*/ 781700 w 2302933"/>
              <a:gd name="connsiteY177" fmla="*/ 319593 h 5149143"/>
              <a:gd name="connsiteX178" fmla="*/ 788814 w 2302933"/>
              <a:gd name="connsiteY178" fmla="*/ 325664 h 5149143"/>
              <a:gd name="connsiteX179" fmla="*/ 790633 w 2302933"/>
              <a:gd name="connsiteY179" fmla="*/ 338967 h 5149143"/>
              <a:gd name="connsiteX180" fmla="*/ 790742 w 2302933"/>
              <a:gd name="connsiteY180" fmla="*/ 343446 h 5149143"/>
              <a:gd name="connsiteX181" fmla="*/ 806979 w 2302933"/>
              <a:gd name="connsiteY181" fmla="*/ 343446 h 5149143"/>
              <a:gd name="connsiteX182" fmla="*/ 805350 w 2302933"/>
              <a:gd name="connsiteY182" fmla="*/ 320646 h 5149143"/>
              <a:gd name="connsiteX183" fmla="*/ 798589 w 2302933"/>
              <a:gd name="connsiteY183" fmla="*/ 309717 h 5149143"/>
              <a:gd name="connsiteX184" fmla="*/ 785963 w 2302933"/>
              <a:gd name="connsiteY184" fmla="*/ 303377 h 5149143"/>
              <a:gd name="connsiteX185" fmla="*/ 737278 w 2302933"/>
              <a:gd name="connsiteY185" fmla="*/ 300031 h 5149143"/>
              <a:gd name="connsiteX186" fmla="*/ 562114 w 2302933"/>
              <a:gd name="connsiteY186" fmla="*/ 299977 h 5149143"/>
              <a:gd name="connsiteX187" fmla="*/ 504252 w 2302933"/>
              <a:gd name="connsiteY187" fmla="*/ 302621 h 5149143"/>
              <a:gd name="connsiteX188" fmla="*/ 480547 w 2302933"/>
              <a:gd name="connsiteY188" fmla="*/ 320834 h 5149143"/>
              <a:gd name="connsiteX189" fmla="*/ 476230 w 2302933"/>
              <a:gd name="connsiteY189" fmla="*/ 365006 h 5149143"/>
              <a:gd name="connsiteX190" fmla="*/ 478185 w 2302933"/>
              <a:gd name="connsiteY190" fmla="*/ 402404 h 5149143"/>
              <a:gd name="connsiteX191" fmla="*/ 486005 w 2302933"/>
              <a:gd name="connsiteY191" fmla="*/ 419592 h 5149143"/>
              <a:gd name="connsiteX192" fmla="*/ 496079 w 2302933"/>
              <a:gd name="connsiteY192" fmla="*/ 426473 h 5149143"/>
              <a:gd name="connsiteX193" fmla="*/ 511529 w 2302933"/>
              <a:gd name="connsiteY193" fmla="*/ 429630 h 5149143"/>
              <a:gd name="connsiteX194" fmla="*/ 535206 w 2302933"/>
              <a:gd name="connsiteY194" fmla="*/ 430574 h 5149143"/>
              <a:gd name="connsiteX195" fmla="*/ 568007 w 2302933"/>
              <a:gd name="connsiteY195" fmla="*/ 431060 h 5149143"/>
              <a:gd name="connsiteX196" fmla="*/ 611261 w 2302933"/>
              <a:gd name="connsiteY196" fmla="*/ 428820 h 5149143"/>
              <a:gd name="connsiteX197" fmla="*/ 630214 w 2302933"/>
              <a:gd name="connsiteY197" fmla="*/ 420483 h 5149143"/>
              <a:gd name="connsiteX198" fmla="*/ 638034 w 2302933"/>
              <a:gd name="connsiteY198" fmla="*/ 402404 h 5149143"/>
              <a:gd name="connsiteX199" fmla="*/ 640288 w 2302933"/>
              <a:gd name="connsiteY199" fmla="*/ 366004 h 5149143"/>
              <a:gd name="connsiteX200" fmla="*/ 638848 w 2302933"/>
              <a:gd name="connsiteY200" fmla="*/ 334893 h 5149143"/>
              <a:gd name="connsiteX201" fmla="*/ 635671 w 2302933"/>
              <a:gd name="connsiteY201" fmla="*/ 319782 h 5149143"/>
              <a:gd name="connsiteX202" fmla="*/ 629616 w 2302933"/>
              <a:gd name="connsiteY202" fmla="*/ 310473 h 5149143"/>
              <a:gd name="connsiteX203" fmla="*/ 609496 w 2302933"/>
              <a:gd name="connsiteY203" fmla="*/ 302135 h 5149143"/>
              <a:gd name="connsiteX204" fmla="*/ 562114 w 2302933"/>
              <a:gd name="connsiteY204" fmla="*/ 299977 h 5149143"/>
              <a:gd name="connsiteX205" fmla="*/ 910051 w 2302933"/>
              <a:gd name="connsiteY205" fmla="*/ 299976 h 5149143"/>
              <a:gd name="connsiteX206" fmla="*/ 852216 w 2302933"/>
              <a:gd name="connsiteY206" fmla="*/ 302621 h 5149143"/>
              <a:gd name="connsiteX207" fmla="*/ 828484 w 2302933"/>
              <a:gd name="connsiteY207" fmla="*/ 320834 h 5149143"/>
              <a:gd name="connsiteX208" fmla="*/ 824167 w 2302933"/>
              <a:gd name="connsiteY208" fmla="*/ 365005 h 5149143"/>
              <a:gd name="connsiteX209" fmla="*/ 826122 w 2302933"/>
              <a:gd name="connsiteY209" fmla="*/ 402404 h 5149143"/>
              <a:gd name="connsiteX210" fmla="*/ 833942 w 2302933"/>
              <a:gd name="connsiteY210" fmla="*/ 419592 h 5149143"/>
              <a:gd name="connsiteX211" fmla="*/ 844016 w 2302933"/>
              <a:gd name="connsiteY211" fmla="*/ 426473 h 5149143"/>
              <a:gd name="connsiteX212" fmla="*/ 859466 w 2302933"/>
              <a:gd name="connsiteY212" fmla="*/ 429630 h 5149143"/>
              <a:gd name="connsiteX213" fmla="*/ 883143 w 2302933"/>
              <a:gd name="connsiteY213" fmla="*/ 430574 h 5149143"/>
              <a:gd name="connsiteX214" fmla="*/ 915944 w 2302933"/>
              <a:gd name="connsiteY214" fmla="*/ 431060 h 5149143"/>
              <a:gd name="connsiteX215" fmla="*/ 959198 w 2302933"/>
              <a:gd name="connsiteY215" fmla="*/ 428820 h 5149143"/>
              <a:gd name="connsiteX216" fmla="*/ 978151 w 2302933"/>
              <a:gd name="connsiteY216" fmla="*/ 420482 h 5149143"/>
              <a:gd name="connsiteX217" fmla="*/ 985971 w 2302933"/>
              <a:gd name="connsiteY217" fmla="*/ 402404 h 5149143"/>
              <a:gd name="connsiteX218" fmla="*/ 988225 w 2302933"/>
              <a:gd name="connsiteY218" fmla="*/ 366004 h 5149143"/>
              <a:gd name="connsiteX219" fmla="*/ 986785 w 2302933"/>
              <a:gd name="connsiteY219" fmla="*/ 334892 h 5149143"/>
              <a:gd name="connsiteX220" fmla="*/ 983608 w 2302933"/>
              <a:gd name="connsiteY220" fmla="*/ 319782 h 5149143"/>
              <a:gd name="connsiteX221" fmla="*/ 977553 w 2302933"/>
              <a:gd name="connsiteY221" fmla="*/ 310473 h 5149143"/>
              <a:gd name="connsiteX222" fmla="*/ 957433 w 2302933"/>
              <a:gd name="connsiteY222" fmla="*/ 302135 h 5149143"/>
              <a:gd name="connsiteX223" fmla="*/ 910051 w 2302933"/>
              <a:gd name="connsiteY223" fmla="*/ 299976 h 5149143"/>
              <a:gd name="connsiteX224" fmla="*/ 1437902 w 2302933"/>
              <a:gd name="connsiteY224" fmla="*/ 299976 h 5149143"/>
              <a:gd name="connsiteX225" fmla="*/ 1380067 w 2302933"/>
              <a:gd name="connsiteY225" fmla="*/ 302621 h 5149143"/>
              <a:gd name="connsiteX226" fmla="*/ 1356335 w 2302933"/>
              <a:gd name="connsiteY226" fmla="*/ 320834 h 5149143"/>
              <a:gd name="connsiteX227" fmla="*/ 1352018 w 2302933"/>
              <a:gd name="connsiteY227" fmla="*/ 365005 h 5149143"/>
              <a:gd name="connsiteX228" fmla="*/ 1353973 w 2302933"/>
              <a:gd name="connsiteY228" fmla="*/ 402403 h 5149143"/>
              <a:gd name="connsiteX229" fmla="*/ 1361793 w 2302933"/>
              <a:gd name="connsiteY229" fmla="*/ 419592 h 5149143"/>
              <a:gd name="connsiteX230" fmla="*/ 1371867 w 2302933"/>
              <a:gd name="connsiteY230" fmla="*/ 426472 h 5149143"/>
              <a:gd name="connsiteX231" fmla="*/ 1387317 w 2302933"/>
              <a:gd name="connsiteY231" fmla="*/ 429629 h 5149143"/>
              <a:gd name="connsiteX232" fmla="*/ 1410994 w 2302933"/>
              <a:gd name="connsiteY232" fmla="*/ 430574 h 5149143"/>
              <a:gd name="connsiteX233" fmla="*/ 1443795 w 2302933"/>
              <a:gd name="connsiteY233" fmla="*/ 431060 h 5149143"/>
              <a:gd name="connsiteX234" fmla="*/ 1487049 w 2302933"/>
              <a:gd name="connsiteY234" fmla="*/ 428820 h 5149143"/>
              <a:gd name="connsiteX235" fmla="*/ 1506002 w 2302933"/>
              <a:gd name="connsiteY235" fmla="*/ 420482 h 5149143"/>
              <a:gd name="connsiteX236" fmla="*/ 1513822 w 2302933"/>
              <a:gd name="connsiteY236" fmla="*/ 402403 h 5149143"/>
              <a:gd name="connsiteX237" fmla="*/ 1516075 w 2302933"/>
              <a:gd name="connsiteY237" fmla="*/ 366004 h 5149143"/>
              <a:gd name="connsiteX238" fmla="*/ 1514636 w 2302933"/>
              <a:gd name="connsiteY238" fmla="*/ 334892 h 5149143"/>
              <a:gd name="connsiteX239" fmla="*/ 1511459 w 2302933"/>
              <a:gd name="connsiteY239" fmla="*/ 319782 h 5149143"/>
              <a:gd name="connsiteX240" fmla="*/ 1505404 w 2302933"/>
              <a:gd name="connsiteY240" fmla="*/ 310473 h 5149143"/>
              <a:gd name="connsiteX241" fmla="*/ 1485284 w 2302933"/>
              <a:gd name="connsiteY241" fmla="*/ 302135 h 5149143"/>
              <a:gd name="connsiteX242" fmla="*/ 1437902 w 2302933"/>
              <a:gd name="connsiteY242" fmla="*/ 299976 h 5149143"/>
              <a:gd name="connsiteX243" fmla="*/ 0 w 2302933"/>
              <a:gd name="connsiteY243" fmla="*/ 5644 h 5149143"/>
              <a:gd name="connsiteX244" fmla="*/ 2297289 w 2302933"/>
              <a:gd name="connsiteY244" fmla="*/ 0 h 5149143"/>
              <a:gd name="connsiteX245" fmla="*/ 2302933 w 2302933"/>
              <a:gd name="connsiteY245" fmla="*/ 5149143 h 5149143"/>
              <a:gd name="connsiteX246" fmla="*/ 0 w 2302933"/>
              <a:gd name="connsiteY246" fmla="*/ 5149143 h 5149143"/>
              <a:gd name="connsiteX247" fmla="*/ 0 w 2302933"/>
              <a:gd name="connsiteY247" fmla="*/ 5644 h 51491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Lst>
            <a:rect l="l" t="t" r="r" b="b"/>
            <a:pathLst>
              <a:path w="2302933" h="5149143">
                <a:moveTo>
                  <a:pt x="1548904" y="372021"/>
                </a:moveTo>
                <a:lnTo>
                  <a:pt x="1618416" y="372021"/>
                </a:lnTo>
                <a:cubicBezTo>
                  <a:pt x="1636147" y="372263"/>
                  <a:pt x="1646736" y="372587"/>
                  <a:pt x="1650158" y="372965"/>
                </a:cubicBezTo>
                <a:cubicBezTo>
                  <a:pt x="1653579" y="373342"/>
                  <a:pt x="1656593" y="374476"/>
                  <a:pt x="1659227" y="376392"/>
                </a:cubicBezTo>
                <a:cubicBezTo>
                  <a:pt x="1663001" y="379063"/>
                  <a:pt x="1664901" y="384864"/>
                  <a:pt x="1664901" y="393769"/>
                </a:cubicBezTo>
                <a:cubicBezTo>
                  <a:pt x="1664901" y="402106"/>
                  <a:pt x="1663218" y="407665"/>
                  <a:pt x="1659824" y="410471"/>
                </a:cubicBezTo>
                <a:cubicBezTo>
                  <a:pt x="1657190" y="412549"/>
                  <a:pt x="1653063" y="413979"/>
                  <a:pt x="1647442" y="414708"/>
                </a:cubicBezTo>
                <a:cubicBezTo>
                  <a:pt x="1641794" y="415436"/>
                  <a:pt x="1632128" y="415814"/>
                  <a:pt x="1618443" y="415814"/>
                </a:cubicBezTo>
                <a:lnTo>
                  <a:pt x="1548932" y="415814"/>
                </a:lnTo>
                <a:lnTo>
                  <a:pt x="1548904" y="415814"/>
                </a:lnTo>
                <a:lnTo>
                  <a:pt x="1548904" y="372021"/>
                </a:lnTo>
                <a:close/>
                <a:moveTo>
                  <a:pt x="1548877" y="316112"/>
                </a:moveTo>
                <a:lnTo>
                  <a:pt x="1618389" y="316112"/>
                </a:lnTo>
                <a:cubicBezTo>
                  <a:pt x="1633839" y="316436"/>
                  <a:pt x="1643179" y="316786"/>
                  <a:pt x="1646438" y="317164"/>
                </a:cubicBezTo>
                <a:cubicBezTo>
                  <a:pt x="1649723" y="317542"/>
                  <a:pt x="1652438" y="318567"/>
                  <a:pt x="1654611" y="320213"/>
                </a:cubicBezTo>
                <a:cubicBezTo>
                  <a:pt x="1658032" y="322830"/>
                  <a:pt x="1659715" y="328227"/>
                  <a:pt x="1659715" y="336430"/>
                </a:cubicBezTo>
                <a:cubicBezTo>
                  <a:pt x="1659715" y="345010"/>
                  <a:pt x="1657272" y="350704"/>
                  <a:pt x="1652330" y="353510"/>
                </a:cubicBezTo>
                <a:cubicBezTo>
                  <a:pt x="1649967" y="354832"/>
                  <a:pt x="1646628" y="355723"/>
                  <a:pt x="1642338" y="356127"/>
                </a:cubicBezTo>
                <a:cubicBezTo>
                  <a:pt x="1638075" y="356532"/>
                  <a:pt x="1630092" y="356748"/>
                  <a:pt x="1618443" y="356748"/>
                </a:cubicBezTo>
                <a:lnTo>
                  <a:pt x="1548932" y="356748"/>
                </a:lnTo>
                <a:lnTo>
                  <a:pt x="1548877" y="356748"/>
                </a:lnTo>
                <a:lnTo>
                  <a:pt x="1548877" y="316112"/>
                </a:lnTo>
                <a:close/>
                <a:moveTo>
                  <a:pt x="1772589" y="316085"/>
                </a:moveTo>
                <a:lnTo>
                  <a:pt x="1779595" y="316085"/>
                </a:lnTo>
                <a:lnTo>
                  <a:pt x="1820405" y="388318"/>
                </a:lnTo>
                <a:lnTo>
                  <a:pt x="1731208" y="388318"/>
                </a:lnTo>
                <a:lnTo>
                  <a:pt x="1772589" y="316085"/>
                </a:lnTo>
                <a:close/>
                <a:moveTo>
                  <a:pt x="552014" y="315600"/>
                </a:moveTo>
                <a:lnTo>
                  <a:pt x="588561" y="315978"/>
                </a:lnTo>
                <a:cubicBezTo>
                  <a:pt x="594888" y="316193"/>
                  <a:pt x="600590" y="316706"/>
                  <a:pt x="605640" y="317462"/>
                </a:cubicBezTo>
                <a:cubicBezTo>
                  <a:pt x="614275" y="318784"/>
                  <a:pt x="619244" y="323020"/>
                  <a:pt x="620520" y="330144"/>
                </a:cubicBezTo>
                <a:cubicBezTo>
                  <a:pt x="621796" y="337132"/>
                  <a:pt x="622448" y="349194"/>
                  <a:pt x="622448" y="366301"/>
                </a:cubicBezTo>
                <a:cubicBezTo>
                  <a:pt x="622448" y="380305"/>
                  <a:pt x="621715" y="391368"/>
                  <a:pt x="620249" y="399517"/>
                </a:cubicBezTo>
                <a:cubicBezTo>
                  <a:pt x="618837" y="407099"/>
                  <a:pt x="614356" y="411524"/>
                  <a:pt x="606808" y="412792"/>
                </a:cubicBezTo>
                <a:cubicBezTo>
                  <a:pt x="597223" y="414519"/>
                  <a:pt x="581854" y="415383"/>
                  <a:pt x="560730" y="415383"/>
                </a:cubicBezTo>
                <a:cubicBezTo>
                  <a:pt x="545877" y="415383"/>
                  <a:pt x="532844" y="415005"/>
                  <a:pt x="521657" y="414250"/>
                </a:cubicBezTo>
                <a:cubicBezTo>
                  <a:pt x="514869" y="413791"/>
                  <a:pt x="509900" y="413170"/>
                  <a:pt x="506777" y="412334"/>
                </a:cubicBezTo>
                <a:cubicBezTo>
                  <a:pt x="503655" y="411497"/>
                  <a:pt x="501238" y="410148"/>
                  <a:pt x="499582" y="408313"/>
                </a:cubicBezTo>
                <a:cubicBezTo>
                  <a:pt x="497464" y="406074"/>
                  <a:pt x="495997" y="401675"/>
                  <a:pt x="495210" y="395092"/>
                </a:cubicBezTo>
                <a:cubicBezTo>
                  <a:pt x="494423" y="388508"/>
                  <a:pt x="494015" y="378038"/>
                  <a:pt x="494015" y="363656"/>
                </a:cubicBezTo>
                <a:cubicBezTo>
                  <a:pt x="494015" y="349679"/>
                  <a:pt x="494748" y="339048"/>
                  <a:pt x="496215" y="331790"/>
                </a:cubicBezTo>
                <a:cubicBezTo>
                  <a:pt x="497111" y="327283"/>
                  <a:pt x="498686" y="324018"/>
                  <a:pt x="500885" y="322022"/>
                </a:cubicBezTo>
                <a:cubicBezTo>
                  <a:pt x="503084" y="320025"/>
                  <a:pt x="506696" y="318622"/>
                  <a:pt x="511692" y="317785"/>
                </a:cubicBezTo>
                <a:cubicBezTo>
                  <a:pt x="520272" y="316328"/>
                  <a:pt x="533713" y="315600"/>
                  <a:pt x="552014" y="315600"/>
                </a:cubicBezTo>
                <a:close/>
                <a:moveTo>
                  <a:pt x="899978" y="315600"/>
                </a:moveTo>
                <a:lnTo>
                  <a:pt x="936553" y="315977"/>
                </a:lnTo>
                <a:cubicBezTo>
                  <a:pt x="942879" y="316193"/>
                  <a:pt x="948581" y="316706"/>
                  <a:pt x="953632" y="317461"/>
                </a:cubicBezTo>
                <a:cubicBezTo>
                  <a:pt x="962266" y="318784"/>
                  <a:pt x="967235" y="323020"/>
                  <a:pt x="968512" y="330143"/>
                </a:cubicBezTo>
                <a:cubicBezTo>
                  <a:pt x="969788" y="337132"/>
                  <a:pt x="970439" y="349193"/>
                  <a:pt x="970439" y="366301"/>
                </a:cubicBezTo>
                <a:cubicBezTo>
                  <a:pt x="970439" y="380305"/>
                  <a:pt x="969706" y="391368"/>
                  <a:pt x="968240" y="399517"/>
                </a:cubicBezTo>
                <a:cubicBezTo>
                  <a:pt x="966828" y="407099"/>
                  <a:pt x="962348" y="411524"/>
                  <a:pt x="954799" y="412792"/>
                </a:cubicBezTo>
                <a:cubicBezTo>
                  <a:pt x="945214" y="414519"/>
                  <a:pt x="929846" y="415383"/>
                  <a:pt x="908721" y="415383"/>
                </a:cubicBezTo>
                <a:cubicBezTo>
                  <a:pt x="893868" y="415383"/>
                  <a:pt x="880862" y="415005"/>
                  <a:pt x="869648" y="414249"/>
                </a:cubicBezTo>
                <a:cubicBezTo>
                  <a:pt x="862860" y="413791"/>
                  <a:pt x="857918" y="413170"/>
                  <a:pt x="854768" y="412334"/>
                </a:cubicBezTo>
                <a:cubicBezTo>
                  <a:pt x="851646" y="411497"/>
                  <a:pt x="849229" y="410148"/>
                  <a:pt x="847573" y="408313"/>
                </a:cubicBezTo>
                <a:cubicBezTo>
                  <a:pt x="845455" y="406073"/>
                  <a:pt x="843989" y="401675"/>
                  <a:pt x="843201" y="395091"/>
                </a:cubicBezTo>
                <a:cubicBezTo>
                  <a:pt x="842414" y="388507"/>
                  <a:pt x="842007" y="378038"/>
                  <a:pt x="842007" y="363656"/>
                </a:cubicBezTo>
                <a:cubicBezTo>
                  <a:pt x="842007" y="349679"/>
                  <a:pt x="842740" y="339048"/>
                  <a:pt x="844206" y="331789"/>
                </a:cubicBezTo>
                <a:cubicBezTo>
                  <a:pt x="845102" y="327283"/>
                  <a:pt x="846650" y="324018"/>
                  <a:pt x="848849" y="322022"/>
                </a:cubicBezTo>
                <a:cubicBezTo>
                  <a:pt x="851048" y="320025"/>
                  <a:pt x="854660" y="318622"/>
                  <a:pt x="859656" y="317785"/>
                </a:cubicBezTo>
                <a:cubicBezTo>
                  <a:pt x="868236" y="316328"/>
                  <a:pt x="881677" y="315600"/>
                  <a:pt x="899978" y="315600"/>
                </a:cubicBezTo>
                <a:close/>
                <a:moveTo>
                  <a:pt x="1427802" y="315600"/>
                </a:moveTo>
                <a:lnTo>
                  <a:pt x="1464377" y="315977"/>
                </a:lnTo>
                <a:cubicBezTo>
                  <a:pt x="1470703" y="316193"/>
                  <a:pt x="1476405" y="316706"/>
                  <a:pt x="1481456" y="317461"/>
                </a:cubicBezTo>
                <a:cubicBezTo>
                  <a:pt x="1490090" y="318784"/>
                  <a:pt x="1495059" y="323020"/>
                  <a:pt x="1496335" y="330143"/>
                </a:cubicBezTo>
                <a:cubicBezTo>
                  <a:pt x="1497612" y="337132"/>
                  <a:pt x="1498263" y="349193"/>
                  <a:pt x="1498263" y="366300"/>
                </a:cubicBezTo>
                <a:cubicBezTo>
                  <a:pt x="1498263" y="380305"/>
                  <a:pt x="1497530" y="391368"/>
                  <a:pt x="1496064" y="399516"/>
                </a:cubicBezTo>
                <a:cubicBezTo>
                  <a:pt x="1494652" y="407099"/>
                  <a:pt x="1490172" y="411524"/>
                  <a:pt x="1482623" y="412792"/>
                </a:cubicBezTo>
                <a:cubicBezTo>
                  <a:pt x="1473038" y="414519"/>
                  <a:pt x="1457670" y="415382"/>
                  <a:pt x="1436545" y="415382"/>
                </a:cubicBezTo>
                <a:cubicBezTo>
                  <a:pt x="1421692" y="415382"/>
                  <a:pt x="1408686" y="415005"/>
                  <a:pt x="1397472" y="414249"/>
                </a:cubicBezTo>
                <a:cubicBezTo>
                  <a:pt x="1390684" y="413790"/>
                  <a:pt x="1385742" y="413170"/>
                  <a:pt x="1382592" y="412333"/>
                </a:cubicBezTo>
                <a:cubicBezTo>
                  <a:pt x="1379470" y="411497"/>
                  <a:pt x="1377053" y="410148"/>
                  <a:pt x="1375397" y="408313"/>
                </a:cubicBezTo>
                <a:cubicBezTo>
                  <a:pt x="1373279" y="406073"/>
                  <a:pt x="1371813" y="401675"/>
                  <a:pt x="1371025" y="395091"/>
                </a:cubicBezTo>
                <a:cubicBezTo>
                  <a:pt x="1370238" y="388507"/>
                  <a:pt x="1369831" y="378038"/>
                  <a:pt x="1369831" y="363656"/>
                </a:cubicBezTo>
                <a:cubicBezTo>
                  <a:pt x="1369831" y="349679"/>
                  <a:pt x="1370564" y="339048"/>
                  <a:pt x="1372030" y="331789"/>
                </a:cubicBezTo>
                <a:cubicBezTo>
                  <a:pt x="1372926" y="327283"/>
                  <a:pt x="1374474" y="324018"/>
                  <a:pt x="1376673" y="322021"/>
                </a:cubicBezTo>
                <a:cubicBezTo>
                  <a:pt x="1378872" y="320025"/>
                  <a:pt x="1382484" y="318622"/>
                  <a:pt x="1387480" y="317785"/>
                </a:cubicBezTo>
                <a:cubicBezTo>
                  <a:pt x="1396060" y="316328"/>
                  <a:pt x="1409501" y="315600"/>
                  <a:pt x="1427802" y="315600"/>
                </a:cubicBezTo>
                <a:close/>
                <a:moveTo>
                  <a:pt x="1223721" y="300812"/>
                </a:moveTo>
                <a:lnTo>
                  <a:pt x="1223721" y="431059"/>
                </a:lnTo>
                <a:lnTo>
                  <a:pt x="1344714" y="431059"/>
                </a:lnTo>
                <a:lnTo>
                  <a:pt x="1344714" y="415787"/>
                </a:lnTo>
                <a:lnTo>
                  <a:pt x="1241208" y="415787"/>
                </a:lnTo>
                <a:lnTo>
                  <a:pt x="1241208" y="300812"/>
                </a:lnTo>
                <a:lnTo>
                  <a:pt x="1223721" y="300812"/>
                </a:lnTo>
                <a:close/>
                <a:moveTo>
                  <a:pt x="1531445" y="300812"/>
                </a:moveTo>
                <a:lnTo>
                  <a:pt x="1531445" y="431059"/>
                </a:lnTo>
                <a:lnTo>
                  <a:pt x="1618443" y="431059"/>
                </a:lnTo>
                <a:cubicBezTo>
                  <a:pt x="1629494" y="431059"/>
                  <a:pt x="1638672" y="430762"/>
                  <a:pt x="1645895" y="430196"/>
                </a:cubicBezTo>
                <a:cubicBezTo>
                  <a:pt x="1654339" y="429548"/>
                  <a:pt x="1660693" y="428577"/>
                  <a:pt x="1664956" y="427228"/>
                </a:cubicBezTo>
                <a:cubicBezTo>
                  <a:pt x="1669219" y="425905"/>
                  <a:pt x="1672749" y="423801"/>
                  <a:pt x="1675573" y="420941"/>
                </a:cubicBezTo>
                <a:cubicBezTo>
                  <a:pt x="1680379" y="415976"/>
                  <a:pt x="1682768" y="407018"/>
                  <a:pt x="1682768" y="394039"/>
                </a:cubicBezTo>
                <a:cubicBezTo>
                  <a:pt x="1682768" y="383785"/>
                  <a:pt x="1681139" y="376284"/>
                  <a:pt x="1677908" y="371562"/>
                </a:cubicBezTo>
                <a:cubicBezTo>
                  <a:pt x="1674677" y="366840"/>
                  <a:pt x="1669164" y="363818"/>
                  <a:pt x="1661344" y="362549"/>
                </a:cubicBezTo>
                <a:cubicBezTo>
                  <a:pt x="1667427" y="360391"/>
                  <a:pt x="1671663" y="357234"/>
                  <a:pt x="1674025" y="353105"/>
                </a:cubicBezTo>
                <a:cubicBezTo>
                  <a:pt x="1676387" y="348977"/>
                  <a:pt x="1677582" y="342690"/>
                  <a:pt x="1677582" y="334217"/>
                </a:cubicBezTo>
                <a:cubicBezTo>
                  <a:pt x="1677582" y="326527"/>
                  <a:pt x="1676387" y="320483"/>
                  <a:pt x="1673943" y="316085"/>
                </a:cubicBezTo>
                <a:cubicBezTo>
                  <a:pt x="1669192" y="307504"/>
                  <a:pt x="1660611" y="302701"/>
                  <a:pt x="1648203" y="301676"/>
                </a:cubicBezTo>
                <a:cubicBezTo>
                  <a:pt x="1644238" y="301352"/>
                  <a:pt x="1634328" y="301055"/>
                  <a:pt x="1618443" y="300812"/>
                </a:cubicBezTo>
                <a:lnTo>
                  <a:pt x="1531445" y="300812"/>
                </a:lnTo>
                <a:close/>
                <a:moveTo>
                  <a:pt x="1761646" y="300812"/>
                </a:moveTo>
                <a:lnTo>
                  <a:pt x="1687329" y="431059"/>
                </a:lnTo>
                <a:lnTo>
                  <a:pt x="1707096" y="431059"/>
                </a:lnTo>
                <a:lnTo>
                  <a:pt x="1722736" y="403590"/>
                </a:lnTo>
                <a:lnTo>
                  <a:pt x="1828741" y="403590"/>
                </a:lnTo>
                <a:lnTo>
                  <a:pt x="1844300" y="431059"/>
                </a:lnTo>
                <a:lnTo>
                  <a:pt x="1863714" y="431059"/>
                </a:lnTo>
                <a:lnTo>
                  <a:pt x="1789587" y="300812"/>
                </a:lnTo>
                <a:lnTo>
                  <a:pt x="1761646" y="300812"/>
                </a:lnTo>
                <a:close/>
                <a:moveTo>
                  <a:pt x="1879083" y="300812"/>
                </a:moveTo>
                <a:lnTo>
                  <a:pt x="1879083" y="431059"/>
                </a:lnTo>
                <a:lnTo>
                  <a:pt x="2000076" y="431059"/>
                </a:lnTo>
                <a:lnTo>
                  <a:pt x="2000076" y="415787"/>
                </a:lnTo>
                <a:lnTo>
                  <a:pt x="1896570" y="415787"/>
                </a:lnTo>
                <a:lnTo>
                  <a:pt x="1896570" y="300812"/>
                </a:lnTo>
                <a:lnTo>
                  <a:pt x="1879083" y="300812"/>
                </a:lnTo>
                <a:close/>
                <a:moveTo>
                  <a:pt x="1124912" y="300084"/>
                </a:moveTo>
                <a:cubicBezTo>
                  <a:pt x="1097460" y="300084"/>
                  <a:pt x="1079023" y="301568"/>
                  <a:pt x="1069656" y="304564"/>
                </a:cubicBezTo>
                <a:cubicBezTo>
                  <a:pt x="1060288" y="307559"/>
                  <a:pt x="1054342" y="313846"/>
                  <a:pt x="1051844" y="323452"/>
                </a:cubicBezTo>
                <a:cubicBezTo>
                  <a:pt x="1049209" y="333570"/>
                  <a:pt x="1047906" y="347655"/>
                  <a:pt x="1047906" y="365734"/>
                </a:cubicBezTo>
                <a:cubicBezTo>
                  <a:pt x="1047906" y="391745"/>
                  <a:pt x="1050296" y="408529"/>
                  <a:pt x="1055102" y="416111"/>
                </a:cubicBezTo>
                <a:cubicBezTo>
                  <a:pt x="1059392" y="422857"/>
                  <a:pt x="1066316" y="426985"/>
                  <a:pt x="1075928" y="428523"/>
                </a:cubicBezTo>
                <a:cubicBezTo>
                  <a:pt x="1086952" y="430223"/>
                  <a:pt x="1105742" y="431087"/>
                  <a:pt x="1132297" y="431087"/>
                </a:cubicBezTo>
                <a:cubicBezTo>
                  <a:pt x="1160536" y="431087"/>
                  <a:pt x="1178675" y="429792"/>
                  <a:pt x="1186739" y="427174"/>
                </a:cubicBezTo>
                <a:cubicBezTo>
                  <a:pt x="1192685" y="425205"/>
                  <a:pt x="1197111" y="422533"/>
                  <a:pt x="1199990" y="419160"/>
                </a:cubicBezTo>
                <a:cubicBezTo>
                  <a:pt x="1202868" y="415788"/>
                  <a:pt x="1204958" y="410769"/>
                  <a:pt x="1206316" y="404077"/>
                </a:cubicBezTo>
                <a:cubicBezTo>
                  <a:pt x="1207538" y="398032"/>
                  <a:pt x="1208190" y="384919"/>
                  <a:pt x="1208326" y="364763"/>
                </a:cubicBezTo>
                <a:lnTo>
                  <a:pt x="1122387" y="364763"/>
                </a:lnTo>
                <a:lnTo>
                  <a:pt x="1122359" y="364763"/>
                </a:lnTo>
                <a:lnTo>
                  <a:pt x="1122359" y="380008"/>
                </a:lnTo>
                <a:lnTo>
                  <a:pt x="1190731" y="380008"/>
                </a:lnTo>
                <a:cubicBezTo>
                  <a:pt x="1190540" y="393499"/>
                  <a:pt x="1189509" y="402161"/>
                  <a:pt x="1187608" y="406020"/>
                </a:cubicBezTo>
                <a:cubicBezTo>
                  <a:pt x="1185734" y="409878"/>
                  <a:pt x="1181336" y="412388"/>
                  <a:pt x="1174412" y="413521"/>
                </a:cubicBezTo>
                <a:cubicBezTo>
                  <a:pt x="1166782" y="414789"/>
                  <a:pt x="1154970" y="415437"/>
                  <a:pt x="1138977" y="415437"/>
                </a:cubicBezTo>
                <a:cubicBezTo>
                  <a:pt x="1110059" y="415437"/>
                  <a:pt x="1091296" y="414789"/>
                  <a:pt x="1082716" y="413440"/>
                </a:cubicBezTo>
                <a:cubicBezTo>
                  <a:pt x="1078345" y="412738"/>
                  <a:pt x="1075086" y="411524"/>
                  <a:pt x="1072914" y="409770"/>
                </a:cubicBezTo>
                <a:cubicBezTo>
                  <a:pt x="1070742" y="408016"/>
                  <a:pt x="1069140" y="405318"/>
                  <a:pt x="1068108" y="401702"/>
                </a:cubicBezTo>
                <a:cubicBezTo>
                  <a:pt x="1066506" y="395604"/>
                  <a:pt x="1065719" y="382787"/>
                  <a:pt x="1065719" y="363251"/>
                </a:cubicBezTo>
                <a:cubicBezTo>
                  <a:pt x="1065719" y="350138"/>
                  <a:pt x="1066180" y="340613"/>
                  <a:pt x="1067103" y="334677"/>
                </a:cubicBezTo>
                <a:cubicBezTo>
                  <a:pt x="1068027" y="328740"/>
                  <a:pt x="1069710" y="324612"/>
                  <a:pt x="1072154" y="322318"/>
                </a:cubicBezTo>
                <a:cubicBezTo>
                  <a:pt x="1074788" y="319836"/>
                  <a:pt x="1080137" y="318109"/>
                  <a:pt x="1088201" y="317165"/>
                </a:cubicBezTo>
                <a:cubicBezTo>
                  <a:pt x="1096266" y="316220"/>
                  <a:pt x="1109462" y="315735"/>
                  <a:pt x="1127844" y="315735"/>
                </a:cubicBezTo>
                <a:cubicBezTo>
                  <a:pt x="1141801" y="315735"/>
                  <a:pt x="1153477" y="316031"/>
                  <a:pt x="1162899" y="316679"/>
                </a:cubicBezTo>
                <a:cubicBezTo>
                  <a:pt x="1169768" y="317192"/>
                  <a:pt x="1174737" y="317839"/>
                  <a:pt x="1177887" y="318595"/>
                </a:cubicBezTo>
                <a:cubicBezTo>
                  <a:pt x="1181037" y="319350"/>
                  <a:pt x="1183453" y="320565"/>
                  <a:pt x="1185191" y="322211"/>
                </a:cubicBezTo>
                <a:cubicBezTo>
                  <a:pt x="1187825" y="324801"/>
                  <a:pt x="1189237" y="331169"/>
                  <a:pt x="1189427" y="341287"/>
                </a:cubicBezTo>
                <a:lnTo>
                  <a:pt x="1207484" y="341287"/>
                </a:lnTo>
                <a:cubicBezTo>
                  <a:pt x="1207348" y="333543"/>
                  <a:pt x="1206642" y="327526"/>
                  <a:pt x="1205366" y="323263"/>
                </a:cubicBezTo>
                <a:cubicBezTo>
                  <a:pt x="1204090" y="318999"/>
                  <a:pt x="1201863" y="315249"/>
                  <a:pt x="1198741" y="312011"/>
                </a:cubicBezTo>
                <a:cubicBezTo>
                  <a:pt x="1193500" y="306722"/>
                  <a:pt x="1186685" y="303511"/>
                  <a:pt x="1178294" y="302378"/>
                </a:cubicBezTo>
                <a:cubicBezTo>
                  <a:pt x="1174194" y="301812"/>
                  <a:pt x="1166537" y="301299"/>
                  <a:pt x="1155296" y="300813"/>
                </a:cubicBezTo>
                <a:cubicBezTo>
                  <a:pt x="1144055" y="300327"/>
                  <a:pt x="1133926" y="300084"/>
                  <a:pt x="1124912" y="300084"/>
                </a:cubicBezTo>
                <a:close/>
                <a:moveTo>
                  <a:pt x="737278" y="300031"/>
                </a:moveTo>
                <a:cubicBezTo>
                  <a:pt x="713519" y="300031"/>
                  <a:pt x="695517" y="300975"/>
                  <a:pt x="683216" y="302810"/>
                </a:cubicBezTo>
                <a:cubicBezTo>
                  <a:pt x="670482" y="304645"/>
                  <a:pt x="662580" y="311120"/>
                  <a:pt x="659512" y="322265"/>
                </a:cubicBezTo>
                <a:cubicBezTo>
                  <a:pt x="656959" y="331682"/>
                  <a:pt x="655683" y="346792"/>
                  <a:pt x="655683" y="367596"/>
                </a:cubicBezTo>
                <a:cubicBezTo>
                  <a:pt x="655683" y="389425"/>
                  <a:pt x="657367" y="404455"/>
                  <a:pt x="660761" y="412684"/>
                </a:cubicBezTo>
                <a:cubicBezTo>
                  <a:pt x="664128" y="420941"/>
                  <a:pt x="670726" y="426041"/>
                  <a:pt x="680528" y="428011"/>
                </a:cubicBezTo>
                <a:cubicBezTo>
                  <a:pt x="690846" y="430035"/>
                  <a:pt x="710641" y="431060"/>
                  <a:pt x="739966" y="431060"/>
                </a:cubicBezTo>
                <a:cubicBezTo>
                  <a:pt x="762557" y="431060"/>
                  <a:pt x="778279" y="430169"/>
                  <a:pt x="787104" y="428388"/>
                </a:cubicBezTo>
                <a:cubicBezTo>
                  <a:pt x="797992" y="426176"/>
                  <a:pt x="804481" y="420212"/>
                  <a:pt x="806599" y="410553"/>
                </a:cubicBezTo>
                <a:cubicBezTo>
                  <a:pt x="807577" y="406101"/>
                  <a:pt x="808256" y="397979"/>
                  <a:pt x="808717" y="386133"/>
                </a:cubicBezTo>
                <a:lnTo>
                  <a:pt x="791719" y="386133"/>
                </a:lnTo>
                <a:cubicBezTo>
                  <a:pt x="791475" y="396495"/>
                  <a:pt x="790932" y="402836"/>
                  <a:pt x="790118" y="405102"/>
                </a:cubicBezTo>
                <a:cubicBezTo>
                  <a:pt x="789221" y="407692"/>
                  <a:pt x="787592" y="409662"/>
                  <a:pt x="785230" y="410957"/>
                </a:cubicBezTo>
                <a:cubicBezTo>
                  <a:pt x="782840" y="412280"/>
                  <a:pt x="779229" y="413224"/>
                  <a:pt x="774369" y="413872"/>
                </a:cubicBezTo>
                <a:cubicBezTo>
                  <a:pt x="771871" y="414195"/>
                  <a:pt x="766060" y="414519"/>
                  <a:pt x="756937" y="414870"/>
                </a:cubicBezTo>
                <a:cubicBezTo>
                  <a:pt x="747813" y="415221"/>
                  <a:pt x="740428" y="415383"/>
                  <a:pt x="734807" y="415383"/>
                </a:cubicBezTo>
                <a:cubicBezTo>
                  <a:pt x="716370" y="415383"/>
                  <a:pt x="702169" y="414870"/>
                  <a:pt x="692258" y="413845"/>
                </a:cubicBezTo>
                <a:cubicBezTo>
                  <a:pt x="686828" y="413332"/>
                  <a:pt x="682836" y="411956"/>
                  <a:pt x="680311" y="409689"/>
                </a:cubicBezTo>
                <a:cubicBezTo>
                  <a:pt x="677759" y="407423"/>
                  <a:pt x="676156" y="403780"/>
                  <a:pt x="675451" y="398761"/>
                </a:cubicBezTo>
                <a:cubicBezTo>
                  <a:pt x="674989" y="395577"/>
                  <a:pt x="674527" y="389776"/>
                  <a:pt x="674093" y="381303"/>
                </a:cubicBezTo>
                <a:cubicBezTo>
                  <a:pt x="673631" y="372858"/>
                  <a:pt x="673414" y="365950"/>
                  <a:pt x="673414" y="360607"/>
                </a:cubicBezTo>
                <a:cubicBezTo>
                  <a:pt x="673414" y="349275"/>
                  <a:pt x="673984" y="340451"/>
                  <a:pt x="675179" y="334083"/>
                </a:cubicBezTo>
                <a:cubicBezTo>
                  <a:pt x="676347" y="327715"/>
                  <a:pt x="678193" y="323506"/>
                  <a:pt x="680691" y="321482"/>
                </a:cubicBezTo>
                <a:cubicBezTo>
                  <a:pt x="683298" y="319458"/>
                  <a:pt x="688946" y="317974"/>
                  <a:pt x="697580" y="317057"/>
                </a:cubicBezTo>
                <a:cubicBezTo>
                  <a:pt x="706242" y="316139"/>
                  <a:pt x="719167" y="315681"/>
                  <a:pt x="736382" y="315681"/>
                </a:cubicBezTo>
                <a:cubicBezTo>
                  <a:pt x="760141" y="315681"/>
                  <a:pt x="775238" y="316976"/>
                  <a:pt x="781700" y="319593"/>
                </a:cubicBezTo>
                <a:cubicBezTo>
                  <a:pt x="785230" y="320996"/>
                  <a:pt x="787592" y="323020"/>
                  <a:pt x="788814" y="325664"/>
                </a:cubicBezTo>
                <a:cubicBezTo>
                  <a:pt x="790036" y="328309"/>
                  <a:pt x="790633" y="332734"/>
                  <a:pt x="790633" y="338967"/>
                </a:cubicBezTo>
                <a:cubicBezTo>
                  <a:pt x="790633" y="339723"/>
                  <a:pt x="790688" y="341207"/>
                  <a:pt x="790742" y="343446"/>
                </a:cubicBezTo>
                <a:lnTo>
                  <a:pt x="806979" y="343446"/>
                </a:lnTo>
                <a:cubicBezTo>
                  <a:pt x="806844" y="332140"/>
                  <a:pt x="806301" y="324531"/>
                  <a:pt x="805350" y="320646"/>
                </a:cubicBezTo>
                <a:cubicBezTo>
                  <a:pt x="804400" y="316517"/>
                  <a:pt x="802146" y="312875"/>
                  <a:pt x="798589" y="309717"/>
                </a:cubicBezTo>
                <a:cubicBezTo>
                  <a:pt x="795032" y="306561"/>
                  <a:pt x="790824" y="304456"/>
                  <a:pt x="785963" y="303377"/>
                </a:cubicBezTo>
                <a:cubicBezTo>
                  <a:pt x="776161" y="301137"/>
                  <a:pt x="759950" y="300031"/>
                  <a:pt x="737278" y="300031"/>
                </a:cubicBezTo>
                <a:close/>
                <a:moveTo>
                  <a:pt x="562114" y="299977"/>
                </a:moveTo>
                <a:cubicBezTo>
                  <a:pt x="534826" y="300031"/>
                  <a:pt x="515548" y="300921"/>
                  <a:pt x="504252" y="302621"/>
                </a:cubicBezTo>
                <a:cubicBezTo>
                  <a:pt x="491897" y="304456"/>
                  <a:pt x="483996" y="310527"/>
                  <a:pt x="480547" y="320834"/>
                </a:cubicBezTo>
                <a:cubicBezTo>
                  <a:pt x="477669" y="329550"/>
                  <a:pt x="476230" y="344256"/>
                  <a:pt x="476230" y="365006"/>
                </a:cubicBezTo>
                <a:cubicBezTo>
                  <a:pt x="476230" y="382544"/>
                  <a:pt x="476882" y="395038"/>
                  <a:pt x="478185" y="402404"/>
                </a:cubicBezTo>
                <a:cubicBezTo>
                  <a:pt x="479489" y="409797"/>
                  <a:pt x="482095" y="415518"/>
                  <a:pt x="486005" y="419592"/>
                </a:cubicBezTo>
                <a:cubicBezTo>
                  <a:pt x="488938" y="422722"/>
                  <a:pt x="492305" y="425016"/>
                  <a:pt x="496079" y="426473"/>
                </a:cubicBezTo>
                <a:cubicBezTo>
                  <a:pt x="499853" y="427957"/>
                  <a:pt x="505012" y="428982"/>
                  <a:pt x="511529" y="429630"/>
                </a:cubicBezTo>
                <a:cubicBezTo>
                  <a:pt x="515303" y="429926"/>
                  <a:pt x="523205" y="430250"/>
                  <a:pt x="535206" y="430574"/>
                </a:cubicBezTo>
                <a:cubicBezTo>
                  <a:pt x="547208" y="430898"/>
                  <a:pt x="558150" y="431060"/>
                  <a:pt x="568007" y="431060"/>
                </a:cubicBezTo>
                <a:cubicBezTo>
                  <a:pt x="588046" y="431060"/>
                  <a:pt x="602464" y="430304"/>
                  <a:pt x="611261" y="428820"/>
                </a:cubicBezTo>
                <a:cubicBezTo>
                  <a:pt x="620059" y="427336"/>
                  <a:pt x="626385" y="424557"/>
                  <a:pt x="630214" y="420483"/>
                </a:cubicBezTo>
                <a:cubicBezTo>
                  <a:pt x="633906" y="416678"/>
                  <a:pt x="636540" y="410634"/>
                  <a:pt x="638034" y="402404"/>
                </a:cubicBezTo>
                <a:cubicBezTo>
                  <a:pt x="639527" y="394174"/>
                  <a:pt x="640288" y="382032"/>
                  <a:pt x="640288" y="366004"/>
                </a:cubicBezTo>
                <a:cubicBezTo>
                  <a:pt x="640288" y="353457"/>
                  <a:pt x="639799" y="343095"/>
                  <a:pt x="638848" y="334893"/>
                </a:cubicBezTo>
                <a:cubicBezTo>
                  <a:pt x="638061" y="328417"/>
                  <a:pt x="637029" y="323371"/>
                  <a:pt x="635671" y="319782"/>
                </a:cubicBezTo>
                <a:cubicBezTo>
                  <a:pt x="634314" y="316193"/>
                  <a:pt x="632304" y="313091"/>
                  <a:pt x="629616" y="310473"/>
                </a:cubicBezTo>
                <a:cubicBezTo>
                  <a:pt x="625381" y="306345"/>
                  <a:pt x="618674" y="303565"/>
                  <a:pt x="609496" y="302135"/>
                </a:cubicBezTo>
                <a:cubicBezTo>
                  <a:pt x="600318" y="300705"/>
                  <a:pt x="584516" y="299977"/>
                  <a:pt x="562114" y="299977"/>
                </a:cubicBezTo>
                <a:close/>
                <a:moveTo>
                  <a:pt x="910051" y="299976"/>
                </a:moveTo>
                <a:cubicBezTo>
                  <a:pt x="882790" y="300030"/>
                  <a:pt x="863485" y="300921"/>
                  <a:pt x="852216" y="302621"/>
                </a:cubicBezTo>
                <a:cubicBezTo>
                  <a:pt x="839834" y="304456"/>
                  <a:pt x="831933" y="310527"/>
                  <a:pt x="828484" y="320834"/>
                </a:cubicBezTo>
                <a:cubicBezTo>
                  <a:pt x="825606" y="329550"/>
                  <a:pt x="824167" y="344256"/>
                  <a:pt x="824167" y="365005"/>
                </a:cubicBezTo>
                <a:cubicBezTo>
                  <a:pt x="824167" y="382544"/>
                  <a:pt x="824819" y="395037"/>
                  <a:pt x="826122" y="402404"/>
                </a:cubicBezTo>
                <a:cubicBezTo>
                  <a:pt x="827426" y="409797"/>
                  <a:pt x="830032" y="415518"/>
                  <a:pt x="833942" y="419592"/>
                </a:cubicBezTo>
                <a:cubicBezTo>
                  <a:pt x="836875" y="422722"/>
                  <a:pt x="840242" y="425016"/>
                  <a:pt x="844016" y="426473"/>
                </a:cubicBezTo>
                <a:cubicBezTo>
                  <a:pt x="847790" y="427957"/>
                  <a:pt x="852922" y="428982"/>
                  <a:pt x="859466" y="429630"/>
                </a:cubicBezTo>
                <a:cubicBezTo>
                  <a:pt x="863240" y="429926"/>
                  <a:pt x="871142" y="430250"/>
                  <a:pt x="883143" y="430574"/>
                </a:cubicBezTo>
                <a:cubicBezTo>
                  <a:pt x="895145" y="430898"/>
                  <a:pt x="906087" y="431060"/>
                  <a:pt x="915944" y="431060"/>
                </a:cubicBezTo>
                <a:cubicBezTo>
                  <a:pt x="935983" y="431060"/>
                  <a:pt x="950401" y="430304"/>
                  <a:pt x="959198" y="428820"/>
                </a:cubicBezTo>
                <a:cubicBezTo>
                  <a:pt x="967996" y="427336"/>
                  <a:pt x="974295" y="424557"/>
                  <a:pt x="978151" y="420482"/>
                </a:cubicBezTo>
                <a:cubicBezTo>
                  <a:pt x="981871" y="416678"/>
                  <a:pt x="984477" y="410634"/>
                  <a:pt x="985971" y="402404"/>
                </a:cubicBezTo>
                <a:cubicBezTo>
                  <a:pt x="987464" y="394174"/>
                  <a:pt x="988225" y="382032"/>
                  <a:pt x="988225" y="366004"/>
                </a:cubicBezTo>
                <a:cubicBezTo>
                  <a:pt x="988225" y="353457"/>
                  <a:pt x="987736" y="343095"/>
                  <a:pt x="986785" y="334892"/>
                </a:cubicBezTo>
                <a:cubicBezTo>
                  <a:pt x="985998" y="328417"/>
                  <a:pt x="984966" y="323371"/>
                  <a:pt x="983608" y="319782"/>
                </a:cubicBezTo>
                <a:cubicBezTo>
                  <a:pt x="982251" y="316193"/>
                  <a:pt x="980241" y="313090"/>
                  <a:pt x="977553" y="310473"/>
                </a:cubicBezTo>
                <a:cubicBezTo>
                  <a:pt x="973318" y="306344"/>
                  <a:pt x="966611" y="303565"/>
                  <a:pt x="957433" y="302135"/>
                </a:cubicBezTo>
                <a:cubicBezTo>
                  <a:pt x="948255" y="300705"/>
                  <a:pt x="932453" y="299976"/>
                  <a:pt x="910051" y="299976"/>
                </a:cubicBezTo>
                <a:close/>
                <a:moveTo>
                  <a:pt x="1437902" y="299976"/>
                </a:moveTo>
                <a:cubicBezTo>
                  <a:pt x="1410614" y="300030"/>
                  <a:pt x="1391336" y="300921"/>
                  <a:pt x="1380067" y="302621"/>
                </a:cubicBezTo>
                <a:cubicBezTo>
                  <a:pt x="1367685" y="304455"/>
                  <a:pt x="1359784" y="310527"/>
                  <a:pt x="1356335" y="320834"/>
                </a:cubicBezTo>
                <a:cubicBezTo>
                  <a:pt x="1353457" y="329550"/>
                  <a:pt x="1352018" y="344255"/>
                  <a:pt x="1352018" y="365005"/>
                </a:cubicBezTo>
                <a:cubicBezTo>
                  <a:pt x="1352018" y="382544"/>
                  <a:pt x="1352670" y="395037"/>
                  <a:pt x="1353973" y="402403"/>
                </a:cubicBezTo>
                <a:cubicBezTo>
                  <a:pt x="1355277" y="409797"/>
                  <a:pt x="1357883" y="415517"/>
                  <a:pt x="1361793" y="419592"/>
                </a:cubicBezTo>
                <a:cubicBezTo>
                  <a:pt x="1364726" y="422722"/>
                  <a:pt x="1368093" y="425015"/>
                  <a:pt x="1371867" y="426472"/>
                </a:cubicBezTo>
                <a:cubicBezTo>
                  <a:pt x="1375641" y="427956"/>
                  <a:pt x="1380773" y="428982"/>
                  <a:pt x="1387317" y="429629"/>
                </a:cubicBezTo>
                <a:cubicBezTo>
                  <a:pt x="1391091" y="429926"/>
                  <a:pt x="1398992" y="430250"/>
                  <a:pt x="1410994" y="430574"/>
                </a:cubicBezTo>
                <a:cubicBezTo>
                  <a:pt x="1422996" y="430898"/>
                  <a:pt x="1433938" y="431060"/>
                  <a:pt x="1443795" y="431060"/>
                </a:cubicBezTo>
                <a:cubicBezTo>
                  <a:pt x="1463833" y="431060"/>
                  <a:pt x="1478252" y="430304"/>
                  <a:pt x="1487049" y="428820"/>
                </a:cubicBezTo>
                <a:cubicBezTo>
                  <a:pt x="1495847" y="427336"/>
                  <a:pt x="1502146" y="424557"/>
                  <a:pt x="1506002" y="420482"/>
                </a:cubicBezTo>
                <a:cubicBezTo>
                  <a:pt x="1509722" y="416678"/>
                  <a:pt x="1512328" y="410633"/>
                  <a:pt x="1513822" y="402403"/>
                </a:cubicBezTo>
                <a:cubicBezTo>
                  <a:pt x="1515315" y="394174"/>
                  <a:pt x="1516075" y="382032"/>
                  <a:pt x="1516075" y="366004"/>
                </a:cubicBezTo>
                <a:cubicBezTo>
                  <a:pt x="1516075" y="353456"/>
                  <a:pt x="1515587" y="343095"/>
                  <a:pt x="1514636" y="334892"/>
                </a:cubicBezTo>
                <a:cubicBezTo>
                  <a:pt x="1513849" y="328416"/>
                  <a:pt x="1512817" y="323370"/>
                  <a:pt x="1511459" y="319782"/>
                </a:cubicBezTo>
                <a:cubicBezTo>
                  <a:pt x="1510102" y="316193"/>
                  <a:pt x="1508092" y="313090"/>
                  <a:pt x="1505404" y="310473"/>
                </a:cubicBezTo>
                <a:cubicBezTo>
                  <a:pt x="1501169" y="306344"/>
                  <a:pt x="1494462" y="303565"/>
                  <a:pt x="1485284" y="302135"/>
                </a:cubicBezTo>
                <a:cubicBezTo>
                  <a:pt x="1476106" y="300705"/>
                  <a:pt x="1460304" y="299976"/>
                  <a:pt x="1437902" y="299976"/>
                </a:cubicBezTo>
                <a:close/>
                <a:moveTo>
                  <a:pt x="0" y="5644"/>
                </a:moveTo>
                <a:lnTo>
                  <a:pt x="2297289" y="0"/>
                </a:lnTo>
                <a:cubicBezTo>
                  <a:pt x="2302933" y="1714500"/>
                  <a:pt x="2297289" y="3434643"/>
                  <a:pt x="2302933" y="5149143"/>
                </a:cubicBezTo>
                <a:lnTo>
                  <a:pt x="0" y="5149143"/>
                </a:lnTo>
                <a:lnTo>
                  <a:pt x="0" y="5644"/>
                </a:lnTo>
                <a:close/>
              </a:path>
            </a:pathLst>
          </a:custGeom>
          <a:solidFill>
            <a:srgbClr val="0F2644"/>
          </a:solidFill>
        </p:spPr>
        <p:txBody>
          <a:bodyPr wrap="square">
            <a:noAutofit/>
          </a:bodyPr>
          <a:lstStyle>
            <a:lvl1pPr>
              <a:defRPr sz="667" baseline="0"/>
            </a:lvl1pPr>
          </a:lstStyle>
          <a:p>
            <a:endParaRPr lang="en-US"/>
          </a:p>
        </p:txBody>
      </p:sp>
      <p:sp>
        <p:nvSpPr>
          <p:cNvPr id="26" name="Text Placeholder 2">
            <a:extLst>
              <a:ext uri="{FF2B5EF4-FFF2-40B4-BE49-F238E27FC236}">
                <a16:creationId xmlns:a16="http://schemas.microsoft.com/office/drawing/2014/main" id="{76E624FB-B0F5-9543-A437-D590B822F669}"/>
              </a:ext>
            </a:extLst>
          </p:cNvPr>
          <p:cNvSpPr>
            <a:spLocks noGrp="1"/>
          </p:cNvSpPr>
          <p:nvPr>
            <p:ph type="body" sz="quarter" idx="26" hasCustomPrompt="1"/>
          </p:nvPr>
        </p:nvSpPr>
        <p:spPr>
          <a:xfrm>
            <a:off x="9440224" y="1765176"/>
            <a:ext cx="2493433" cy="2421467"/>
          </a:xfrm>
        </p:spPr>
        <p:txBody>
          <a:bodyPr>
            <a:noAutofit/>
          </a:bodyPr>
          <a:lstStyle>
            <a:lvl1pPr marL="0" indent="0">
              <a:buFontTx/>
              <a:buNone/>
              <a:defRPr sz="1200" baseline="0">
                <a:solidFill>
                  <a:schemeClr val="bg1"/>
                </a:solidFill>
              </a:defRPr>
            </a:lvl1pPr>
          </a:lstStyle>
          <a:p>
            <a:pPr>
              <a:defRPr/>
            </a:pPr>
            <a:r>
              <a:rPr lang="en-GB"/>
              <a:t>Click to edit content</a:t>
            </a:r>
            <a:endParaRPr lang="en-US"/>
          </a:p>
          <a:p>
            <a:endParaRPr lang="en-US"/>
          </a:p>
        </p:txBody>
      </p:sp>
    </p:spTree>
    <p:extLst>
      <p:ext uri="{BB962C8B-B14F-4D97-AF65-F5344CB8AC3E}">
        <p14:creationId xmlns:p14="http://schemas.microsoft.com/office/powerpoint/2010/main" val="2556211589"/>
      </p:ext>
    </p:extLst>
  </p:cSld>
  <p:clrMapOvr>
    <a:masterClrMapping/>
  </p:clrMapOvr>
  <p:transition spd="slow">
    <p:wip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header" preserve="1" userDrawn="1">
  <p:cSld name="Section header">
    <p:spTree>
      <p:nvGrpSpPr>
        <p:cNvPr id="1" name="Shape 13"/>
        <p:cNvGrpSpPr/>
        <p:nvPr/>
      </p:nvGrpSpPr>
      <p:grpSpPr>
        <a:xfrm>
          <a:off x="0" y="0"/>
          <a:ext cx="0" cy="0"/>
          <a:chOff x="0" y="0"/>
          <a:chExt cx="0" cy="0"/>
        </a:xfrm>
      </p:grpSpPr>
      <p:sp>
        <p:nvSpPr>
          <p:cNvPr id="33" name="Rectangle 32">
            <a:extLst>
              <a:ext uri="{FF2B5EF4-FFF2-40B4-BE49-F238E27FC236}">
                <a16:creationId xmlns:a16="http://schemas.microsoft.com/office/drawing/2014/main" id="{407570C3-3DB4-FB4B-904B-C97332931A49}"/>
              </a:ext>
            </a:extLst>
          </p:cNvPr>
          <p:cNvSpPr/>
          <p:nvPr userDrawn="1"/>
        </p:nvSpPr>
        <p:spPr>
          <a:xfrm>
            <a:off x="9698568" y="0"/>
            <a:ext cx="2493433" cy="1066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5" name="Google Shape;15;p3"/>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
        <p:nvSpPr>
          <p:cNvPr id="8" name="Picture Placeholder 7">
            <a:extLst>
              <a:ext uri="{FF2B5EF4-FFF2-40B4-BE49-F238E27FC236}">
                <a16:creationId xmlns:a16="http://schemas.microsoft.com/office/drawing/2014/main" id="{07DE1E34-6725-6F4A-BD96-E926F33F06B4}"/>
              </a:ext>
            </a:extLst>
          </p:cNvPr>
          <p:cNvSpPr>
            <a:spLocks noGrp="1"/>
          </p:cNvSpPr>
          <p:nvPr>
            <p:ph type="pic" sz="quarter" idx="19"/>
          </p:nvPr>
        </p:nvSpPr>
        <p:spPr>
          <a:xfrm>
            <a:off x="3048001" y="0"/>
            <a:ext cx="3048000" cy="6858000"/>
          </a:xfrm>
          <a:solidFill>
            <a:schemeClr val="bg1">
              <a:lumMod val="95000"/>
            </a:schemeClr>
          </a:solidFill>
        </p:spPr>
        <p:txBody>
          <a:bodyPr>
            <a:normAutofit/>
          </a:bodyPr>
          <a:lstStyle>
            <a:lvl1pPr>
              <a:defRPr sz="667" baseline="0"/>
            </a:lvl1pPr>
          </a:lstStyle>
          <a:p>
            <a:endParaRPr lang="en-US"/>
          </a:p>
        </p:txBody>
      </p:sp>
      <p:sp>
        <p:nvSpPr>
          <p:cNvPr id="9" name="Picture Placeholder 7">
            <a:extLst>
              <a:ext uri="{FF2B5EF4-FFF2-40B4-BE49-F238E27FC236}">
                <a16:creationId xmlns:a16="http://schemas.microsoft.com/office/drawing/2014/main" id="{205D7305-A984-FF4A-A771-8C2C27CD03E4}"/>
              </a:ext>
            </a:extLst>
          </p:cNvPr>
          <p:cNvSpPr>
            <a:spLocks noGrp="1"/>
          </p:cNvSpPr>
          <p:nvPr>
            <p:ph type="pic" sz="quarter" idx="20"/>
          </p:nvPr>
        </p:nvSpPr>
        <p:spPr>
          <a:xfrm>
            <a:off x="6096001" y="0"/>
            <a:ext cx="3048000" cy="6858000"/>
          </a:xfrm>
          <a:solidFill>
            <a:srgbClr val="FFC000"/>
          </a:solidFill>
        </p:spPr>
        <p:txBody>
          <a:bodyPr>
            <a:normAutofit/>
          </a:bodyPr>
          <a:lstStyle>
            <a:lvl1pPr>
              <a:defRPr sz="667" baseline="0"/>
            </a:lvl1pPr>
          </a:lstStyle>
          <a:p>
            <a:endParaRPr lang="en-US"/>
          </a:p>
        </p:txBody>
      </p:sp>
      <p:sp>
        <p:nvSpPr>
          <p:cNvPr id="14" name="Title 1">
            <a:extLst>
              <a:ext uri="{FF2B5EF4-FFF2-40B4-BE49-F238E27FC236}">
                <a16:creationId xmlns:a16="http://schemas.microsoft.com/office/drawing/2014/main" id="{C1813692-8876-FD42-98E9-20197E3A80AD}"/>
              </a:ext>
            </a:extLst>
          </p:cNvPr>
          <p:cNvSpPr>
            <a:spLocks noGrp="1"/>
          </p:cNvSpPr>
          <p:nvPr>
            <p:ph type="ctrTitle" hasCustomPrompt="1"/>
          </p:nvPr>
        </p:nvSpPr>
        <p:spPr>
          <a:xfrm>
            <a:off x="2" y="224116"/>
            <a:ext cx="3039037" cy="6382872"/>
          </a:xfrm>
        </p:spPr>
        <p:txBody>
          <a:bodyPr vert="horz" lIns="0" tIns="0" rIns="0" bIns="0" anchor="ctr" anchorCtr="0">
            <a:noAutofit/>
          </a:bodyPr>
          <a:lstStyle>
            <a:lvl1pPr algn="ctr">
              <a:defRPr sz="2667" b="1" i="0" baseline="0"/>
            </a:lvl1pPr>
          </a:lstStyle>
          <a:p>
            <a:r>
              <a:rPr lang="en-GB"/>
              <a:t>Title</a:t>
            </a:r>
            <a:endParaRPr lang="en-US"/>
          </a:p>
        </p:txBody>
      </p:sp>
      <p:sp>
        <p:nvSpPr>
          <p:cNvPr id="20" name="Text Placeholder 2">
            <a:extLst>
              <a:ext uri="{FF2B5EF4-FFF2-40B4-BE49-F238E27FC236}">
                <a16:creationId xmlns:a16="http://schemas.microsoft.com/office/drawing/2014/main" id="{06BFC68D-5853-2C4C-B935-DD67BD3960B0}"/>
              </a:ext>
            </a:extLst>
          </p:cNvPr>
          <p:cNvSpPr>
            <a:spLocks noGrp="1"/>
          </p:cNvSpPr>
          <p:nvPr>
            <p:ph type="body" sz="quarter" idx="22" hasCustomPrompt="1"/>
          </p:nvPr>
        </p:nvSpPr>
        <p:spPr>
          <a:xfrm>
            <a:off x="3324640" y="1765176"/>
            <a:ext cx="2493433" cy="2421467"/>
          </a:xfrm>
        </p:spPr>
        <p:txBody>
          <a:bodyPr>
            <a:noAutofit/>
          </a:bodyPr>
          <a:lstStyle>
            <a:lvl1pPr marL="0" indent="0">
              <a:buFontTx/>
              <a:buNone/>
              <a:defRPr sz="1200" baseline="0">
                <a:solidFill>
                  <a:srgbClr val="0F2644"/>
                </a:solidFill>
              </a:defRPr>
            </a:lvl1pPr>
          </a:lstStyle>
          <a:p>
            <a:pPr>
              <a:defRPr/>
            </a:pPr>
            <a:r>
              <a:rPr lang="en-GB"/>
              <a:t>Click to edit content</a:t>
            </a:r>
            <a:endParaRPr lang="en-US"/>
          </a:p>
          <a:p>
            <a:endParaRPr lang="en-US"/>
          </a:p>
        </p:txBody>
      </p:sp>
      <p:sp>
        <p:nvSpPr>
          <p:cNvPr id="21" name="Text Placeholder 2">
            <a:extLst>
              <a:ext uri="{FF2B5EF4-FFF2-40B4-BE49-F238E27FC236}">
                <a16:creationId xmlns:a16="http://schemas.microsoft.com/office/drawing/2014/main" id="{5831B695-3A03-674B-88FB-A468621E1E1F}"/>
              </a:ext>
            </a:extLst>
          </p:cNvPr>
          <p:cNvSpPr>
            <a:spLocks noGrp="1"/>
          </p:cNvSpPr>
          <p:nvPr>
            <p:ph type="body" sz="quarter" idx="23" hasCustomPrompt="1"/>
          </p:nvPr>
        </p:nvSpPr>
        <p:spPr>
          <a:xfrm>
            <a:off x="6392224" y="1765176"/>
            <a:ext cx="2493433" cy="2421467"/>
          </a:xfrm>
        </p:spPr>
        <p:txBody>
          <a:bodyPr>
            <a:noAutofit/>
          </a:bodyPr>
          <a:lstStyle>
            <a:lvl1pPr marL="0" indent="0">
              <a:buFontTx/>
              <a:buNone/>
              <a:defRPr sz="1200" baseline="0">
                <a:solidFill>
                  <a:schemeClr val="bg1"/>
                </a:solidFill>
              </a:defRPr>
            </a:lvl1pPr>
          </a:lstStyle>
          <a:p>
            <a:pPr>
              <a:defRPr/>
            </a:pPr>
            <a:r>
              <a:rPr lang="en-GB"/>
              <a:t>Click to edit content</a:t>
            </a:r>
            <a:endParaRPr lang="en-US"/>
          </a:p>
          <a:p>
            <a:endParaRPr lang="en-US"/>
          </a:p>
        </p:txBody>
      </p:sp>
      <p:sp>
        <p:nvSpPr>
          <p:cNvPr id="22" name="Text Placeholder 2">
            <a:extLst>
              <a:ext uri="{FF2B5EF4-FFF2-40B4-BE49-F238E27FC236}">
                <a16:creationId xmlns:a16="http://schemas.microsoft.com/office/drawing/2014/main" id="{9CD8F329-7FF3-474F-A480-585E4D46E85A}"/>
              </a:ext>
            </a:extLst>
          </p:cNvPr>
          <p:cNvSpPr>
            <a:spLocks noGrp="1"/>
          </p:cNvSpPr>
          <p:nvPr>
            <p:ph type="body" sz="quarter" idx="24" hasCustomPrompt="1"/>
          </p:nvPr>
        </p:nvSpPr>
        <p:spPr>
          <a:xfrm>
            <a:off x="9413329" y="1765176"/>
            <a:ext cx="2493433" cy="2421467"/>
          </a:xfrm>
        </p:spPr>
        <p:txBody>
          <a:bodyPr>
            <a:noAutofit/>
          </a:bodyPr>
          <a:lstStyle>
            <a:lvl1pPr marL="0" indent="0">
              <a:buFontTx/>
              <a:buNone/>
              <a:defRPr sz="1200" baseline="0">
                <a:solidFill>
                  <a:schemeClr val="bg1"/>
                </a:solidFill>
              </a:defRPr>
            </a:lvl1pPr>
          </a:lstStyle>
          <a:p>
            <a:pPr>
              <a:defRPr/>
            </a:pPr>
            <a:r>
              <a:rPr lang="en-GB"/>
              <a:t>Click to edit content</a:t>
            </a:r>
            <a:endParaRPr lang="en-US"/>
          </a:p>
          <a:p>
            <a:endParaRPr lang="en-US"/>
          </a:p>
        </p:txBody>
      </p:sp>
      <p:sp>
        <p:nvSpPr>
          <p:cNvPr id="35" name="Picture Placeholder 34">
            <a:extLst>
              <a:ext uri="{FF2B5EF4-FFF2-40B4-BE49-F238E27FC236}">
                <a16:creationId xmlns:a16="http://schemas.microsoft.com/office/drawing/2014/main" id="{7F254E61-F349-BA4C-9C8D-597E54ED9211}"/>
              </a:ext>
            </a:extLst>
          </p:cNvPr>
          <p:cNvSpPr>
            <a:spLocks noGrp="1"/>
          </p:cNvSpPr>
          <p:nvPr>
            <p:ph type="pic" sz="quarter" idx="25"/>
          </p:nvPr>
        </p:nvSpPr>
        <p:spPr>
          <a:xfrm>
            <a:off x="9136045" y="-7523"/>
            <a:ext cx="3070577" cy="6865524"/>
          </a:xfrm>
          <a:custGeom>
            <a:avLst/>
            <a:gdLst>
              <a:gd name="connsiteX0" fmla="*/ 1548904 w 2286000"/>
              <a:gd name="connsiteY0" fmla="*/ 366377 h 5143499"/>
              <a:gd name="connsiteX1" fmla="*/ 1618416 w 2286000"/>
              <a:gd name="connsiteY1" fmla="*/ 366377 h 5143499"/>
              <a:gd name="connsiteX2" fmla="*/ 1650158 w 2286000"/>
              <a:gd name="connsiteY2" fmla="*/ 367321 h 5143499"/>
              <a:gd name="connsiteX3" fmla="*/ 1659227 w 2286000"/>
              <a:gd name="connsiteY3" fmla="*/ 370748 h 5143499"/>
              <a:gd name="connsiteX4" fmla="*/ 1664901 w 2286000"/>
              <a:gd name="connsiteY4" fmla="*/ 388125 h 5143499"/>
              <a:gd name="connsiteX5" fmla="*/ 1659824 w 2286000"/>
              <a:gd name="connsiteY5" fmla="*/ 404827 h 5143499"/>
              <a:gd name="connsiteX6" fmla="*/ 1647442 w 2286000"/>
              <a:gd name="connsiteY6" fmla="*/ 409064 h 5143499"/>
              <a:gd name="connsiteX7" fmla="*/ 1618443 w 2286000"/>
              <a:gd name="connsiteY7" fmla="*/ 410170 h 5143499"/>
              <a:gd name="connsiteX8" fmla="*/ 1548932 w 2286000"/>
              <a:gd name="connsiteY8" fmla="*/ 410170 h 5143499"/>
              <a:gd name="connsiteX9" fmla="*/ 1548904 w 2286000"/>
              <a:gd name="connsiteY9" fmla="*/ 410170 h 5143499"/>
              <a:gd name="connsiteX10" fmla="*/ 1548877 w 2286000"/>
              <a:gd name="connsiteY10" fmla="*/ 310468 h 5143499"/>
              <a:gd name="connsiteX11" fmla="*/ 1618389 w 2286000"/>
              <a:gd name="connsiteY11" fmla="*/ 310468 h 5143499"/>
              <a:gd name="connsiteX12" fmla="*/ 1646438 w 2286000"/>
              <a:gd name="connsiteY12" fmla="*/ 311520 h 5143499"/>
              <a:gd name="connsiteX13" fmla="*/ 1654611 w 2286000"/>
              <a:gd name="connsiteY13" fmla="*/ 314569 h 5143499"/>
              <a:gd name="connsiteX14" fmla="*/ 1659715 w 2286000"/>
              <a:gd name="connsiteY14" fmla="*/ 330786 h 5143499"/>
              <a:gd name="connsiteX15" fmla="*/ 1652330 w 2286000"/>
              <a:gd name="connsiteY15" fmla="*/ 347866 h 5143499"/>
              <a:gd name="connsiteX16" fmla="*/ 1642338 w 2286000"/>
              <a:gd name="connsiteY16" fmla="*/ 350483 h 5143499"/>
              <a:gd name="connsiteX17" fmla="*/ 1618443 w 2286000"/>
              <a:gd name="connsiteY17" fmla="*/ 351104 h 5143499"/>
              <a:gd name="connsiteX18" fmla="*/ 1548932 w 2286000"/>
              <a:gd name="connsiteY18" fmla="*/ 351104 h 5143499"/>
              <a:gd name="connsiteX19" fmla="*/ 1548877 w 2286000"/>
              <a:gd name="connsiteY19" fmla="*/ 351104 h 5143499"/>
              <a:gd name="connsiteX20" fmla="*/ 1772589 w 2286000"/>
              <a:gd name="connsiteY20" fmla="*/ 310441 h 5143499"/>
              <a:gd name="connsiteX21" fmla="*/ 1779595 w 2286000"/>
              <a:gd name="connsiteY21" fmla="*/ 310441 h 5143499"/>
              <a:gd name="connsiteX22" fmla="*/ 1820405 w 2286000"/>
              <a:gd name="connsiteY22" fmla="*/ 382674 h 5143499"/>
              <a:gd name="connsiteX23" fmla="*/ 1731208 w 2286000"/>
              <a:gd name="connsiteY23" fmla="*/ 382674 h 5143499"/>
              <a:gd name="connsiteX24" fmla="*/ 552014 w 2286000"/>
              <a:gd name="connsiteY24" fmla="*/ 309956 h 5143499"/>
              <a:gd name="connsiteX25" fmla="*/ 588561 w 2286000"/>
              <a:gd name="connsiteY25" fmla="*/ 310334 h 5143499"/>
              <a:gd name="connsiteX26" fmla="*/ 605640 w 2286000"/>
              <a:gd name="connsiteY26" fmla="*/ 311818 h 5143499"/>
              <a:gd name="connsiteX27" fmla="*/ 620520 w 2286000"/>
              <a:gd name="connsiteY27" fmla="*/ 324500 h 5143499"/>
              <a:gd name="connsiteX28" fmla="*/ 622448 w 2286000"/>
              <a:gd name="connsiteY28" fmla="*/ 360657 h 5143499"/>
              <a:gd name="connsiteX29" fmla="*/ 620249 w 2286000"/>
              <a:gd name="connsiteY29" fmla="*/ 393873 h 5143499"/>
              <a:gd name="connsiteX30" fmla="*/ 606808 w 2286000"/>
              <a:gd name="connsiteY30" fmla="*/ 407148 h 5143499"/>
              <a:gd name="connsiteX31" fmla="*/ 560730 w 2286000"/>
              <a:gd name="connsiteY31" fmla="*/ 409739 h 5143499"/>
              <a:gd name="connsiteX32" fmla="*/ 521657 w 2286000"/>
              <a:gd name="connsiteY32" fmla="*/ 408606 h 5143499"/>
              <a:gd name="connsiteX33" fmla="*/ 506777 w 2286000"/>
              <a:gd name="connsiteY33" fmla="*/ 406690 h 5143499"/>
              <a:gd name="connsiteX34" fmla="*/ 499582 w 2286000"/>
              <a:gd name="connsiteY34" fmla="*/ 402669 h 5143499"/>
              <a:gd name="connsiteX35" fmla="*/ 495210 w 2286000"/>
              <a:gd name="connsiteY35" fmla="*/ 389448 h 5143499"/>
              <a:gd name="connsiteX36" fmla="*/ 494015 w 2286000"/>
              <a:gd name="connsiteY36" fmla="*/ 358012 h 5143499"/>
              <a:gd name="connsiteX37" fmla="*/ 496215 w 2286000"/>
              <a:gd name="connsiteY37" fmla="*/ 326146 h 5143499"/>
              <a:gd name="connsiteX38" fmla="*/ 500885 w 2286000"/>
              <a:gd name="connsiteY38" fmla="*/ 316378 h 5143499"/>
              <a:gd name="connsiteX39" fmla="*/ 511692 w 2286000"/>
              <a:gd name="connsiteY39" fmla="*/ 312141 h 5143499"/>
              <a:gd name="connsiteX40" fmla="*/ 552014 w 2286000"/>
              <a:gd name="connsiteY40" fmla="*/ 309956 h 5143499"/>
              <a:gd name="connsiteX41" fmla="*/ 899978 w 2286000"/>
              <a:gd name="connsiteY41" fmla="*/ 309956 h 5143499"/>
              <a:gd name="connsiteX42" fmla="*/ 936553 w 2286000"/>
              <a:gd name="connsiteY42" fmla="*/ 310333 h 5143499"/>
              <a:gd name="connsiteX43" fmla="*/ 953632 w 2286000"/>
              <a:gd name="connsiteY43" fmla="*/ 311817 h 5143499"/>
              <a:gd name="connsiteX44" fmla="*/ 968512 w 2286000"/>
              <a:gd name="connsiteY44" fmla="*/ 324499 h 5143499"/>
              <a:gd name="connsiteX45" fmla="*/ 970439 w 2286000"/>
              <a:gd name="connsiteY45" fmla="*/ 360657 h 5143499"/>
              <a:gd name="connsiteX46" fmla="*/ 968240 w 2286000"/>
              <a:gd name="connsiteY46" fmla="*/ 393873 h 5143499"/>
              <a:gd name="connsiteX47" fmla="*/ 954799 w 2286000"/>
              <a:gd name="connsiteY47" fmla="*/ 407148 h 5143499"/>
              <a:gd name="connsiteX48" fmla="*/ 908721 w 2286000"/>
              <a:gd name="connsiteY48" fmla="*/ 409739 h 5143499"/>
              <a:gd name="connsiteX49" fmla="*/ 869648 w 2286000"/>
              <a:gd name="connsiteY49" fmla="*/ 408605 h 5143499"/>
              <a:gd name="connsiteX50" fmla="*/ 854768 w 2286000"/>
              <a:gd name="connsiteY50" fmla="*/ 406690 h 5143499"/>
              <a:gd name="connsiteX51" fmla="*/ 847573 w 2286000"/>
              <a:gd name="connsiteY51" fmla="*/ 402669 h 5143499"/>
              <a:gd name="connsiteX52" fmla="*/ 843201 w 2286000"/>
              <a:gd name="connsiteY52" fmla="*/ 389447 h 5143499"/>
              <a:gd name="connsiteX53" fmla="*/ 842007 w 2286000"/>
              <a:gd name="connsiteY53" fmla="*/ 358012 h 5143499"/>
              <a:gd name="connsiteX54" fmla="*/ 844206 w 2286000"/>
              <a:gd name="connsiteY54" fmla="*/ 326145 h 5143499"/>
              <a:gd name="connsiteX55" fmla="*/ 848849 w 2286000"/>
              <a:gd name="connsiteY55" fmla="*/ 316378 h 5143499"/>
              <a:gd name="connsiteX56" fmla="*/ 859656 w 2286000"/>
              <a:gd name="connsiteY56" fmla="*/ 312141 h 5143499"/>
              <a:gd name="connsiteX57" fmla="*/ 899978 w 2286000"/>
              <a:gd name="connsiteY57" fmla="*/ 309956 h 5143499"/>
              <a:gd name="connsiteX58" fmla="*/ 1427802 w 2286000"/>
              <a:gd name="connsiteY58" fmla="*/ 309956 h 5143499"/>
              <a:gd name="connsiteX59" fmla="*/ 1464377 w 2286000"/>
              <a:gd name="connsiteY59" fmla="*/ 310333 h 5143499"/>
              <a:gd name="connsiteX60" fmla="*/ 1481456 w 2286000"/>
              <a:gd name="connsiteY60" fmla="*/ 311817 h 5143499"/>
              <a:gd name="connsiteX61" fmla="*/ 1496335 w 2286000"/>
              <a:gd name="connsiteY61" fmla="*/ 324499 h 5143499"/>
              <a:gd name="connsiteX62" fmla="*/ 1498263 w 2286000"/>
              <a:gd name="connsiteY62" fmla="*/ 360656 h 5143499"/>
              <a:gd name="connsiteX63" fmla="*/ 1496064 w 2286000"/>
              <a:gd name="connsiteY63" fmla="*/ 393872 h 5143499"/>
              <a:gd name="connsiteX64" fmla="*/ 1482623 w 2286000"/>
              <a:gd name="connsiteY64" fmla="*/ 407148 h 5143499"/>
              <a:gd name="connsiteX65" fmla="*/ 1436545 w 2286000"/>
              <a:gd name="connsiteY65" fmla="*/ 409738 h 5143499"/>
              <a:gd name="connsiteX66" fmla="*/ 1397472 w 2286000"/>
              <a:gd name="connsiteY66" fmla="*/ 408605 h 5143499"/>
              <a:gd name="connsiteX67" fmla="*/ 1382592 w 2286000"/>
              <a:gd name="connsiteY67" fmla="*/ 406689 h 5143499"/>
              <a:gd name="connsiteX68" fmla="*/ 1375397 w 2286000"/>
              <a:gd name="connsiteY68" fmla="*/ 402669 h 5143499"/>
              <a:gd name="connsiteX69" fmla="*/ 1371025 w 2286000"/>
              <a:gd name="connsiteY69" fmla="*/ 389447 h 5143499"/>
              <a:gd name="connsiteX70" fmla="*/ 1369831 w 2286000"/>
              <a:gd name="connsiteY70" fmla="*/ 358012 h 5143499"/>
              <a:gd name="connsiteX71" fmla="*/ 1372030 w 2286000"/>
              <a:gd name="connsiteY71" fmla="*/ 326145 h 5143499"/>
              <a:gd name="connsiteX72" fmla="*/ 1376673 w 2286000"/>
              <a:gd name="connsiteY72" fmla="*/ 316377 h 5143499"/>
              <a:gd name="connsiteX73" fmla="*/ 1387480 w 2286000"/>
              <a:gd name="connsiteY73" fmla="*/ 312141 h 5143499"/>
              <a:gd name="connsiteX74" fmla="*/ 1427802 w 2286000"/>
              <a:gd name="connsiteY74" fmla="*/ 309956 h 5143499"/>
              <a:gd name="connsiteX75" fmla="*/ 1223721 w 2286000"/>
              <a:gd name="connsiteY75" fmla="*/ 295168 h 5143499"/>
              <a:gd name="connsiteX76" fmla="*/ 1223721 w 2286000"/>
              <a:gd name="connsiteY76" fmla="*/ 425415 h 5143499"/>
              <a:gd name="connsiteX77" fmla="*/ 1344714 w 2286000"/>
              <a:gd name="connsiteY77" fmla="*/ 425415 h 5143499"/>
              <a:gd name="connsiteX78" fmla="*/ 1344714 w 2286000"/>
              <a:gd name="connsiteY78" fmla="*/ 410143 h 5143499"/>
              <a:gd name="connsiteX79" fmla="*/ 1241208 w 2286000"/>
              <a:gd name="connsiteY79" fmla="*/ 410143 h 5143499"/>
              <a:gd name="connsiteX80" fmla="*/ 1241208 w 2286000"/>
              <a:gd name="connsiteY80" fmla="*/ 295168 h 5143499"/>
              <a:gd name="connsiteX81" fmla="*/ 1531445 w 2286000"/>
              <a:gd name="connsiteY81" fmla="*/ 295168 h 5143499"/>
              <a:gd name="connsiteX82" fmla="*/ 1531445 w 2286000"/>
              <a:gd name="connsiteY82" fmla="*/ 425415 h 5143499"/>
              <a:gd name="connsiteX83" fmla="*/ 1618443 w 2286000"/>
              <a:gd name="connsiteY83" fmla="*/ 425415 h 5143499"/>
              <a:gd name="connsiteX84" fmla="*/ 1645895 w 2286000"/>
              <a:gd name="connsiteY84" fmla="*/ 424552 h 5143499"/>
              <a:gd name="connsiteX85" fmla="*/ 1664956 w 2286000"/>
              <a:gd name="connsiteY85" fmla="*/ 421584 h 5143499"/>
              <a:gd name="connsiteX86" fmla="*/ 1675573 w 2286000"/>
              <a:gd name="connsiteY86" fmla="*/ 415297 h 5143499"/>
              <a:gd name="connsiteX87" fmla="*/ 1682768 w 2286000"/>
              <a:gd name="connsiteY87" fmla="*/ 388395 h 5143499"/>
              <a:gd name="connsiteX88" fmla="*/ 1677908 w 2286000"/>
              <a:gd name="connsiteY88" fmla="*/ 365918 h 5143499"/>
              <a:gd name="connsiteX89" fmla="*/ 1661344 w 2286000"/>
              <a:gd name="connsiteY89" fmla="*/ 356905 h 5143499"/>
              <a:gd name="connsiteX90" fmla="*/ 1674025 w 2286000"/>
              <a:gd name="connsiteY90" fmla="*/ 347461 h 5143499"/>
              <a:gd name="connsiteX91" fmla="*/ 1677582 w 2286000"/>
              <a:gd name="connsiteY91" fmla="*/ 328573 h 5143499"/>
              <a:gd name="connsiteX92" fmla="*/ 1673943 w 2286000"/>
              <a:gd name="connsiteY92" fmla="*/ 310441 h 5143499"/>
              <a:gd name="connsiteX93" fmla="*/ 1648203 w 2286000"/>
              <a:gd name="connsiteY93" fmla="*/ 296032 h 5143499"/>
              <a:gd name="connsiteX94" fmla="*/ 1618443 w 2286000"/>
              <a:gd name="connsiteY94" fmla="*/ 295168 h 5143499"/>
              <a:gd name="connsiteX95" fmla="*/ 1761646 w 2286000"/>
              <a:gd name="connsiteY95" fmla="*/ 295168 h 5143499"/>
              <a:gd name="connsiteX96" fmla="*/ 1687329 w 2286000"/>
              <a:gd name="connsiteY96" fmla="*/ 425415 h 5143499"/>
              <a:gd name="connsiteX97" fmla="*/ 1707096 w 2286000"/>
              <a:gd name="connsiteY97" fmla="*/ 425415 h 5143499"/>
              <a:gd name="connsiteX98" fmla="*/ 1722736 w 2286000"/>
              <a:gd name="connsiteY98" fmla="*/ 397946 h 5143499"/>
              <a:gd name="connsiteX99" fmla="*/ 1828741 w 2286000"/>
              <a:gd name="connsiteY99" fmla="*/ 397946 h 5143499"/>
              <a:gd name="connsiteX100" fmla="*/ 1844300 w 2286000"/>
              <a:gd name="connsiteY100" fmla="*/ 425415 h 5143499"/>
              <a:gd name="connsiteX101" fmla="*/ 1863714 w 2286000"/>
              <a:gd name="connsiteY101" fmla="*/ 425415 h 5143499"/>
              <a:gd name="connsiteX102" fmla="*/ 1789587 w 2286000"/>
              <a:gd name="connsiteY102" fmla="*/ 295168 h 5143499"/>
              <a:gd name="connsiteX103" fmla="*/ 1879083 w 2286000"/>
              <a:gd name="connsiteY103" fmla="*/ 295168 h 5143499"/>
              <a:gd name="connsiteX104" fmla="*/ 1879083 w 2286000"/>
              <a:gd name="connsiteY104" fmla="*/ 425415 h 5143499"/>
              <a:gd name="connsiteX105" fmla="*/ 2000076 w 2286000"/>
              <a:gd name="connsiteY105" fmla="*/ 425415 h 5143499"/>
              <a:gd name="connsiteX106" fmla="*/ 2000076 w 2286000"/>
              <a:gd name="connsiteY106" fmla="*/ 410143 h 5143499"/>
              <a:gd name="connsiteX107" fmla="*/ 1896570 w 2286000"/>
              <a:gd name="connsiteY107" fmla="*/ 410143 h 5143499"/>
              <a:gd name="connsiteX108" fmla="*/ 1896570 w 2286000"/>
              <a:gd name="connsiteY108" fmla="*/ 295168 h 5143499"/>
              <a:gd name="connsiteX109" fmla="*/ 1124912 w 2286000"/>
              <a:gd name="connsiteY109" fmla="*/ 294440 h 5143499"/>
              <a:gd name="connsiteX110" fmla="*/ 1069656 w 2286000"/>
              <a:gd name="connsiteY110" fmla="*/ 298920 h 5143499"/>
              <a:gd name="connsiteX111" fmla="*/ 1051844 w 2286000"/>
              <a:gd name="connsiteY111" fmla="*/ 317808 h 5143499"/>
              <a:gd name="connsiteX112" fmla="*/ 1047906 w 2286000"/>
              <a:gd name="connsiteY112" fmla="*/ 360090 h 5143499"/>
              <a:gd name="connsiteX113" fmla="*/ 1055102 w 2286000"/>
              <a:gd name="connsiteY113" fmla="*/ 410467 h 5143499"/>
              <a:gd name="connsiteX114" fmla="*/ 1075928 w 2286000"/>
              <a:gd name="connsiteY114" fmla="*/ 422879 h 5143499"/>
              <a:gd name="connsiteX115" fmla="*/ 1132297 w 2286000"/>
              <a:gd name="connsiteY115" fmla="*/ 425443 h 5143499"/>
              <a:gd name="connsiteX116" fmla="*/ 1186739 w 2286000"/>
              <a:gd name="connsiteY116" fmla="*/ 421530 h 5143499"/>
              <a:gd name="connsiteX117" fmla="*/ 1199990 w 2286000"/>
              <a:gd name="connsiteY117" fmla="*/ 413516 h 5143499"/>
              <a:gd name="connsiteX118" fmla="*/ 1206316 w 2286000"/>
              <a:gd name="connsiteY118" fmla="*/ 398433 h 5143499"/>
              <a:gd name="connsiteX119" fmla="*/ 1208326 w 2286000"/>
              <a:gd name="connsiteY119" fmla="*/ 359119 h 5143499"/>
              <a:gd name="connsiteX120" fmla="*/ 1122387 w 2286000"/>
              <a:gd name="connsiteY120" fmla="*/ 359119 h 5143499"/>
              <a:gd name="connsiteX121" fmla="*/ 1122359 w 2286000"/>
              <a:gd name="connsiteY121" fmla="*/ 359119 h 5143499"/>
              <a:gd name="connsiteX122" fmla="*/ 1122359 w 2286000"/>
              <a:gd name="connsiteY122" fmla="*/ 374364 h 5143499"/>
              <a:gd name="connsiteX123" fmla="*/ 1190731 w 2286000"/>
              <a:gd name="connsiteY123" fmla="*/ 374364 h 5143499"/>
              <a:gd name="connsiteX124" fmla="*/ 1187608 w 2286000"/>
              <a:gd name="connsiteY124" fmla="*/ 400376 h 5143499"/>
              <a:gd name="connsiteX125" fmla="*/ 1174412 w 2286000"/>
              <a:gd name="connsiteY125" fmla="*/ 407877 h 5143499"/>
              <a:gd name="connsiteX126" fmla="*/ 1138977 w 2286000"/>
              <a:gd name="connsiteY126" fmla="*/ 409793 h 5143499"/>
              <a:gd name="connsiteX127" fmla="*/ 1082716 w 2286000"/>
              <a:gd name="connsiteY127" fmla="*/ 407796 h 5143499"/>
              <a:gd name="connsiteX128" fmla="*/ 1072914 w 2286000"/>
              <a:gd name="connsiteY128" fmla="*/ 404126 h 5143499"/>
              <a:gd name="connsiteX129" fmla="*/ 1068108 w 2286000"/>
              <a:gd name="connsiteY129" fmla="*/ 396058 h 5143499"/>
              <a:gd name="connsiteX130" fmla="*/ 1065719 w 2286000"/>
              <a:gd name="connsiteY130" fmla="*/ 357607 h 5143499"/>
              <a:gd name="connsiteX131" fmla="*/ 1067103 w 2286000"/>
              <a:gd name="connsiteY131" fmla="*/ 329033 h 5143499"/>
              <a:gd name="connsiteX132" fmla="*/ 1072154 w 2286000"/>
              <a:gd name="connsiteY132" fmla="*/ 316674 h 5143499"/>
              <a:gd name="connsiteX133" fmla="*/ 1088201 w 2286000"/>
              <a:gd name="connsiteY133" fmla="*/ 311521 h 5143499"/>
              <a:gd name="connsiteX134" fmla="*/ 1127844 w 2286000"/>
              <a:gd name="connsiteY134" fmla="*/ 310091 h 5143499"/>
              <a:gd name="connsiteX135" fmla="*/ 1162899 w 2286000"/>
              <a:gd name="connsiteY135" fmla="*/ 311035 h 5143499"/>
              <a:gd name="connsiteX136" fmla="*/ 1177887 w 2286000"/>
              <a:gd name="connsiteY136" fmla="*/ 312951 h 5143499"/>
              <a:gd name="connsiteX137" fmla="*/ 1185191 w 2286000"/>
              <a:gd name="connsiteY137" fmla="*/ 316567 h 5143499"/>
              <a:gd name="connsiteX138" fmla="*/ 1189427 w 2286000"/>
              <a:gd name="connsiteY138" fmla="*/ 335643 h 5143499"/>
              <a:gd name="connsiteX139" fmla="*/ 1207484 w 2286000"/>
              <a:gd name="connsiteY139" fmla="*/ 335643 h 5143499"/>
              <a:gd name="connsiteX140" fmla="*/ 1205366 w 2286000"/>
              <a:gd name="connsiteY140" fmla="*/ 317619 h 5143499"/>
              <a:gd name="connsiteX141" fmla="*/ 1198741 w 2286000"/>
              <a:gd name="connsiteY141" fmla="*/ 306367 h 5143499"/>
              <a:gd name="connsiteX142" fmla="*/ 1178294 w 2286000"/>
              <a:gd name="connsiteY142" fmla="*/ 296734 h 5143499"/>
              <a:gd name="connsiteX143" fmla="*/ 1155296 w 2286000"/>
              <a:gd name="connsiteY143" fmla="*/ 295169 h 5143499"/>
              <a:gd name="connsiteX144" fmla="*/ 1124912 w 2286000"/>
              <a:gd name="connsiteY144" fmla="*/ 294440 h 5143499"/>
              <a:gd name="connsiteX145" fmla="*/ 737278 w 2286000"/>
              <a:gd name="connsiteY145" fmla="*/ 294387 h 5143499"/>
              <a:gd name="connsiteX146" fmla="*/ 683216 w 2286000"/>
              <a:gd name="connsiteY146" fmla="*/ 297166 h 5143499"/>
              <a:gd name="connsiteX147" fmla="*/ 659512 w 2286000"/>
              <a:gd name="connsiteY147" fmla="*/ 316621 h 5143499"/>
              <a:gd name="connsiteX148" fmla="*/ 655683 w 2286000"/>
              <a:gd name="connsiteY148" fmla="*/ 361952 h 5143499"/>
              <a:gd name="connsiteX149" fmla="*/ 660761 w 2286000"/>
              <a:gd name="connsiteY149" fmla="*/ 407040 h 5143499"/>
              <a:gd name="connsiteX150" fmla="*/ 680528 w 2286000"/>
              <a:gd name="connsiteY150" fmla="*/ 422367 h 5143499"/>
              <a:gd name="connsiteX151" fmla="*/ 739966 w 2286000"/>
              <a:gd name="connsiteY151" fmla="*/ 425416 h 5143499"/>
              <a:gd name="connsiteX152" fmla="*/ 787104 w 2286000"/>
              <a:gd name="connsiteY152" fmla="*/ 422744 h 5143499"/>
              <a:gd name="connsiteX153" fmla="*/ 806599 w 2286000"/>
              <a:gd name="connsiteY153" fmla="*/ 404909 h 5143499"/>
              <a:gd name="connsiteX154" fmla="*/ 808717 w 2286000"/>
              <a:gd name="connsiteY154" fmla="*/ 380489 h 5143499"/>
              <a:gd name="connsiteX155" fmla="*/ 791719 w 2286000"/>
              <a:gd name="connsiteY155" fmla="*/ 380489 h 5143499"/>
              <a:gd name="connsiteX156" fmla="*/ 790118 w 2286000"/>
              <a:gd name="connsiteY156" fmla="*/ 399458 h 5143499"/>
              <a:gd name="connsiteX157" fmla="*/ 785230 w 2286000"/>
              <a:gd name="connsiteY157" fmla="*/ 405313 h 5143499"/>
              <a:gd name="connsiteX158" fmla="*/ 774369 w 2286000"/>
              <a:gd name="connsiteY158" fmla="*/ 408228 h 5143499"/>
              <a:gd name="connsiteX159" fmla="*/ 756937 w 2286000"/>
              <a:gd name="connsiteY159" fmla="*/ 409226 h 5143499"/>
              <a:gd name="connsiteX160" fmla="*/ 734807 w 2286000"/>
              <a:gd name="connsiteY160" fmla="*/ 409739 h 5143499"/>
              <a:gd name="connsiteX161" fmla="*/ 692258 w 2286000"/>
              <a:gd name="connsiteY161" fmla="*/ 408201 h 5143499"/>
              <a:gd name="connsiteX162" fmla="*/ 680311 w 2286000"/>
              <a:gd name="connsiteY162" fmla="*/ 404045 h 5143499"/>
              <a:gd name="connsiteX163" fmla="*/ 675451 w 2286000"/>
              <a:gd name="connsiteY163" fmla="*/ 393117 h 5143499"/>
              <a:gd name="connsiteX164" fmla="*/ 674093 w 2286000"/>
              <a:gd name="connsiteY164" fmla="*/ 375659 h 5143499"/>
              <a:gd name="connsiteX165" fmla="*/ 673414 w 2286000"/>
              <a:gd name="connsiteY165" fmla="*/ 354963 h 5143499"/>
              <a:gd name="connsiteX166" fmla="*/ 675179 w 2286000"/>
              <a:gd name="connsiteY166" fmla="*/ 328439 h 5143499"/>
              <a:gd name="connsiteX167" fmla="*/ 680691 w 2286000"/>
              <a:gd name="connsiteY167" fmla="*/ 315838 h 5143499"/>
              <a:gd name="connsiteX168" fmla="*/ 697580 w 2286000"/>
              <a:gd name="connsiteY168" fmla="*/ 311413 h 5143499"/>
              <a:gd name="connsiteX169" fmla="*/ 736382 w 2286000"/>
              <a:gd name="connsiteY169" fmla="*/ 310037 h 5143499"/>
              <a:gd name="connsiteX170" fmla="*/ 781700 w 2286000"/>
              <a:gd name="connsiteY170" fmla="*/ 313949 h 5143499"/>
              <a:gd name="connsiteX171" fmla="*/ 788814 w 2286000"/>
              <a:gd name="connsiteY171" fmla="*/ 320020 h 5143499"/>
              <a:gd name="connsiteX172" fmla="*/ 790633 w 2286000"/>
              <a:gd name="connsiteY172" fmla="*/ 333323 h 5143499"/>
              <a:gd name="connsiteX173" fmla="*/ 790742 w 2286000"/>
              <a:gd name="connsiteY173" fmla="*/ 337802 h 5143499"/>
              <a:gd name="connsiteX174" fmla="*/ 806979 w 2286000"/>
              <a:gd name="connsiteY174" fmla="*/ 337802 h 5143499"/>
              <a:gd name="connsiteX175" fmla="*/ 805350 w 2286000"/>
              <a:gd name="connsiteY175" fmla="*/ 315002 h 5143499"/>
              <a:gd name="connsiteX176" fmla="*/ 798589 w 2286000"/>
              <a:gd name="connsiteY176" fmla="*/ 304073 h 5143499"/>
              <a:gd name="connsiteX177" fmla="*/ 785963 w 2286000"/>
              <a:gd name="connsiteY177" fmla="*/ 297733 h 5143499"/>
              <a:gd name="connsiteX178" fmla="*/ 737278 w 2286000"/>
              <a:gd name="connsiteY178" fmla="*/ 294387 h 5143499"/>
              <a:gd name="connsiteX179" fmla="*/ 562114 w 2286000"/>
              <a:gd name="connsiteY179" fmla="*/ 294333 h 5143499"/>
              <a:gd name="connsiteX180" fmla="*/ 504252 w 2286000"/>
              <a:gd name="connsiteY180" fmla="*/ 296977 h 5143499"/>
              <a:gd name="connsiteX181" fmla="*/ 480547 w 2286000"/>
              <a:gd name="connsiteY181" fmla="*/ 315190 h 5143499"/>
              <a:gd name="connsiteX182" fmla="*/ 476230 w 2286000"/>
              <a:gd name="connsiteY182" fmla="*/ 359362 h 5143499"/>
              <a:gd name="connsiteX183" fmla="*/ 478185 w 2286000"/>
              <a:gd name="connsiteY183" fmla="*/ 396760 h 5143499"/>
              <a:gd name="connsiteX184" fmla="*/ 486005 w 2286000"/>
              <a:gd name="connsiteY184" fmla="*/ 413948 h 5143499"/>
              <a:gd name="connsiteX185" fmla="*/ 496079 w 2286000"/>
              <a:gd name="connsiteY185" fmla="*/ 420829 h 5143499"/>
              <a:gd name="connsiteX186" fmla="*/ 511529 w 2286000"/>
              <a:gd name="connsiteY186" fmla="*/ 423986 h 5143499"/>
              <a:gd name="connsiteX187" fmla="*/ 535206 w 2286000"/>
              <a:gd name="connsiteY187" fmla="*/ 424930 h 5143499"/>
              <a:gd name="connsiteX188" fmla="*/ 568007 w 2286000"/>
              <a:gd name="connsiteY188" fmla="*/ 425416 h 5143499"/>
              <a:gd name="connsiteX189" fmla="*/ 611261 w 2286000"/>
              <a:gd name="connsiteY189" fmla="*/ 423176 h 5143499"/>
              <a:gd name="connsiteX190" fmla="*/ 630214 w 2286000"/>
              <a:gd name="connsiteY190" fmla="*/ 414839 h 5143499"/>
              <a:gd name="connsiteX191" fmla="*/ 638034 w 2286000"/>
              <a:gd name="connsiteY191" fmla="*/ 396760 h 5143499"/>
              <a:gd name="connsiteX192" fmla="*/ 640288 w 2286000"/>
              <a:gd name="connsiteY192" fmla="*/ 360360 h 5143499"/>
              <a:gd name="connsiteX193" fmla="*/ 638848 w 2286000"/>
              <a:gd name="connsiteY193" fmla="*/ 329249 h 5143499"/>
              <a:gd name="connsiteX194" fmla="*/ 635671 w 2286000"/>
              <a:gd name="connsiteY194" fmla="*/ 314138 h 5143499"/>
              <a:gd name="connsiteX195" fmla="*/ 629616 w 2286000"/>
              <a:gd name="connsiteY195" fmla="*/ 304829 h 5143499"/>
              <a:gd name="connsiteX196" fmla="*/ 609496 w 2286000"/>
              <a:gd name="connsiteY196" fmla="*/ 296491 h 5143499"/>
              <a:gd name="connsiteX197" fmla="*/ 562114 w 2286000"/>
              <a:gd name="connsiteY197" fmla="*/ 294333 h 5143499"/>
              <a:gd name="connsiteX198" fmla="*/ 910051 w 2286000"/>
              <a:gd name="connsiteY198" fmla="*/ 294332 h 5143499"/>
              <a:gd name="connsiteX199" fmla="*/ 852216 w 2286000"/>
              <a:gd name="connsiteY199" fmla="*/ 296977 h 5143499"/>
              <a:gd name="connsiteX200" fmla="*/ 828484 w 2286000"/>
              <a:gd name="connsiteY200" fmla="*/ 315190 h 5143499"/>
              <a:gd name="connsiteX201" fmla="*/ 824167 w 2286000"/>
              <a:gd name="connsiteY201" fmla="*/ 359361 h 5143499"/>
              <a:gd name="connsiteX202" fmla="*/ 826122 w 2286000"/>
              <a:gd name="connsiteY202" fmla="*/ 396760 h 5143499"/>
              <a:gd name="connsiteX203" fmla="*/ 833942 w 2286000"/>
              <a:gd name="connsiteY203" fmla="*/ 413948 h 5143499"/>
              <a:gd name="connsiteX204" fmla="*/ 844016 w 2286000"/>
              <a:gd name="connsiteY204" fmla="*/ 420829 h 5143499"/>
              <a:gd name="connsiteX205" fmla="*/ 859466 w 2286000"/>
              <a:gd name="connsiteY205" fmla="*/ 423986 h 5143499"/>
              <a:gd name="connsiteX206" fmla="*/ 883143 w 2286000"/>
              <a:gd name="connsiteY206" fmla="*/ 424930 h 5143499"/>
              <a:gd name="connsiteX207" fmla="*/ 915944 w 2286000"/>
              <a:gd name="connsiteY207" fmla="*/ 425416 h 5143499"/>
              <a:gd name="connsiteX208" fmla="*/ 959198 w 2286000"/>
              <a:gd name="connsiteY208" fmla="*/ 423176 h 5143499"/>
              <a:gd name="connsiteX209" fmla="*/ 978151 w 2286000"/>
              <a:gd name="connsiteY209" fmla="*/ 414838 h 5143499"/>
              <a:gd name="connsiteX210" fmla="*/ 985971 w 2286000"/>
              <a:gd name="connsiteY210" fmla="*/ 396760 h 5143499"/>
              <a:gd name="connsiteX211" fmla="*/ 988225 w 2286000"/>
              <a:gd name="connsiteY211" fmla="*/ 360360 h 5143499"/>
              <a:gd name="connsiteX212" fmla="*/ 986785 w 2286000"/>
              <a:gd name="connsiteY212" fmla="*/ 329248 h 5143499"/>
              <a:gd name="connsiteX213" fmla="*/ 983608 w 2286000"/>
              <a:gd name="connsiteY213" fmla="*/ 314138 h 5143499"/>
              <a:gd name="connsiteX214" fmla="*/ 977553 w 2286000"/>
              <a:gd name="connsiteY214" fmla="*/ 304829 h 5143499"/>
              <a:gd name="connsiteX215" fmla="*/ 957433 w 2286000"/>
              <a:gd name="connsiteY215" fmla="*/ 296491 h 5143499"/>
              <a:gd name="connsiteX216" fmla="*/ 910051 w 2286000"/>
              <a:gd name="connsiteY216" fmla="*/ 294332 h 5143499"/>
              <a:gd name="connsiteX217" fmla="*/ 1437902 w 2286000"/>
              <a:gd name="connsiteY217" fmla="*/ 294332 h 5143499"/>
              <a:gd name="connsiteX218" fmla="*/ 1380067 w 2286000"/>
              <a:gd name="connsiteY218" fmla="*/ 296977 h 5143499"/>
              <a:gd name="connsiteX219" fmla="*/ 1356335 w 2286000"/>
              <a:gd name="connsiteY219" fmla="*/ 315190 h 5143499"/>
              <a:gd name="connsiteX220" fmla="*/ 1352018 w 2286000"/>
              <a:gd name="connsiteY220" fmla="*/ 359361 h 5143499"/>
              <a:gd name="connsiteX221" fmla="*/ 1353973 w 2286000"/>
              <a:gd name="connsiteY221" fmla="*/ 396759 h 5143499"/>
              <a:gd name="connsiteX222" fmla="*/ 1361793 w 2286000"/>
              <a:gd name="connsiteY222" fmla="*/ 413948 h 5143499"/>
              <a:gd name="connsiteX223" fmla="*/ 1371867 w 2286000"/>
              <a:gd name="connsiteY223" fmla="*/ 420828 h 5143499"/>
              <a:gd name="connsiteX224" fmla="*/ 1387317 w 2286000"/>
              <a:gd name="connsiteY224" fmla="*/ 423985 h 5143499"/>
              <a:gd name="connsiteX225" fmla="*/ 1410994 w 2286000"/>
              <a:gd name="connsiteY225" fmla="*/ 424930 h 5143499"/>
              <a:gd name="connsiteX226" fmla="*/ 1443795 w 2286000"/>
              <a:gd name="connsiteY226" fmla="*/ 425416 h 5143499"/>
              <a:gd name="connsiteX227" fmla="*/ 1487049 w 2286000"/>
              <a:gd name="connsiteY227" fmla="*/ 423176 h 5143499"/>
              <a:gd name="connsiteX228" fmla="*/ 1506002 w 2286000"/>
              <a:gd name="connsiteY228" fmla="*/ 414838 h 5143499"/>
              <a:gd name="connsiteX229" fmla="*/ 1513822 w 2286000"/>
              <a:gd name="connsiteY229" fmla="*/ 396759 h 5143499"/>
              <a:gd name="connsiteX230" fmla="*/ 1516075 w 2286000"/>
              <a:gd name="connsiteY230" fmla="*/ 360360 h 5143499"/>
              <a:gd name="connsiteX231" fmla="*/ 1514636 w 2286000"/>
              <a:gd name="connsiteY231" fmla="*/ 329248 h 5143499"/>
              <a:gd name="connsiteX232" fmla="*/ 1511459 w 2286000"/>
              <a:gd name="connsiteY232" fmla="*/ 314138 h 5143499"/>
              <a:gd name="connsiteX233" fmla="*/ 1505404 w 2286000"/>
              <a:gd name="connsiteY233" fmla="*/ 304829 h 5143499"/>
              <a:gd name="connsiteX234" fmla="*/ 1485284 w 2286000"/>
              <a:gd name="connsiteY234" fmla="*/ 296491 h 5143499"/>
              <a:gd name="connsiteX235" fmla="*/ 1437902 w 2286000"/>
              <a:gd name="connsiteY235" fmla="*/ 294332 h 5143499"/>
              <a:gd name="connsiteX236" fmla="*/ 0 w 2286000"/>
              <a:gd name="connsiteY236" fmla="*/ 0 h 5143499"/>
              <a:gd name="connsiteX237" fmla="*/ 2286000 w 2286000"/>
              <a:gd name="connsiteY237" fmla="*/ 0 h 5143499"/>
              <a:gd name="connsiteX238" fmla="*/ 2286000 w 2286000"/>
              <a:gd name="connsiteY238" fmla="*/ 5143499 h 5143499"/>
              <a:gd name="connsiteX239" fmla="*/ 0 w 2286000"/>
              <a:gd name="connsiteY239" fmla="*/ 5143499 h 5143499"/>
              <a:gd name="connsiteX0" fmla="*/ 1548904 w 2302933"/>
              <a:gd name="connsiteY0" fmla="*/ 366377 h 5143499"/>
              <a:gd name="connsiteX1" fmla="*/ 1618416 w 2302933"/>
              <a:gd name="connsiteY1" fmla="*/ 366377 h 5143499"/>
              <a:gd name="connsiteX2" fmla="*/ 1650158 w 2302933"/>
              <a:gd name="connsiteY2" fmla="*/ 367321 h 5143499"/>
              <a:gd name="connsiteX3" fmla="*/ 1659227 w 2302933"/>
              <a:gd name="connsiteY3" fmla="*/ 370748 h 5143499"/>
              <a:gd name="connsiteX4" fmla="*/ 1664901 w 2302933"/>
              <a:gd name="connsiteY4" fmla="*/ 388125 h 5143499"/>
              <a:gd name="connsiteX5" fmla="*/ 1659824 w 2302933"/>
              <a:gd name="connsiteY5" fmla="*/ 404827 h 5143499"/>
              <a:gd name="connsiteX6" fmla="*/ 1647442 w 2302933"/>
              <a:gd name="connsiteY6" fmla="*/ 409064 h 5143499"/>
              <a:gd name="connsiteX7" fmla="*/ 1618443 w 2302933"/>
              <a:gd name="connsiteY7" fmla="*/ 410170 h 5143499"/>
              <a:gd name="connsiteX8" fmla="*/ 1548932 w 2302933"/>
              <a:gd name="connsiteY8" fmla="*/ 410170 h 5143499"/>
              <a:gd name="connsiteX9" fmla="*/ 1548904 w 2302933"/>
              <a:gd name="connsiteY9" fmla="*/ 410170 h 5143499"/>
              <a:gd name="connsiteX10" fmla="*/ 1548904 w 2302933"/>
              <a:gd name="connsiteY10" fmla="*/ 366377 h 5143499"/>
              <a:gd name="connsiteX11" fmla="*/ 1548877 w 2302933"/>
              <a:gd name="connsiteY11" fmla="*/ 310468 h 5143499"/>
              <a:gd name="connsiteX12" fmla="*/ 1618389 w 2302933"/>
              <a:gd name="connsiteY12" fmla="*/ 310468 h 5143499"/>
              <a:gd name="connsiteX13" fmla="*/ 1646438 w 2302933"/>
              <a:gd name="connsiteY13" fmla="*/ 311520 h 5143499"/>
              <a:gd name="connsiteX14" fmla="*/ 1654611 w 2302933"/>
              <a:gd name="connsiteY14" fmla="*/ 314569 h 5143499"/>
              <a:gd name="connsiteX15" fmla="*/ 1659715 w 2302933"/>
              <a:gd name="connsiteY15" fmla="*/ 330786 h 5143499"/>
              <a:gd name="connsiteX16" fmla="*/ 1652330 w 2302933"/>
              <a:gd name="connsiteY16" fmla="*/ 347866 h 5143499"/>
              <a:gd name="connsiteX17" fmla="*/ 1642338 w 2302933"/>
              <a:gd name="connsiteY17" fmla="*/ 350483 h 5143499"/>
              <a:gd name="connsiteX18" fmla="*/ 1618443 w 2302933"/>
              <a:gd name="connsiteY18" fmla="*/ 351104 h 5143499"/>
              <a:gd name="connsiteX19" fmla="*/ 1548932 w 2302933"/>
              <a:gd name="connsiteY19" fmla="*/ 351104 h 5143499"/>
              <a:gd name="connsiteX20" fmla="*/ 1548877 w 2302933"/>
              <a:gd name="connsiteY20" fmla="*/ 351104 h 5143499"/>
              <a:gd name="connsiteX21" fmla="*/ 1548877 w 2302933"/>
              <a:gd name="connsiteY21" fmla="*/ 310468 h 5143499"/>
              <a:gd name="connsiteX22" fmla="*/ 1772589 w 2302933"/>
              <a:gd name="connsiteY22" fmla="*/ 310441 h 5143499"/>
              <a:gd name="connsiteX23" fmla="*/ 1779595 w 2302933"/>
              <a:gd name="connsiteY23" fmla="*/ 310441 h 5143499"/>
              <a:gd name="connsiteX24" fmla="*/ 1820405 w 2302933"/>
              <a:gd name="connsiteY24" fmla="*/ 382674 h 5143499"/>
              <a:gd name="connsiteX25" fmla="*/ 1731208 w 2302933"/>
              <a:gd name="connsiteY25" fmla="*/ 382674 h 5143499"/>
              <a:gd name="connsiteX26" fmla="*/ 1772589 w 2302933"/>
              <a:gd name="connsiteY26" fmla="*/ 310441 h 5143499"/>
              <a:gd name="connsiteX27" fmla="*/ 552014 w 2302933"/>
              <a:gd name="connsiteY27" fmla="*/ 309956 h 5143499"/>
              <a:gd name="connsiteX28" fmla="*/ 588561 w 2302933"/>
              <a:gd name="connsiteY28" fmla="*/ 310334 h 5143499"/>
              <a:gd name="connsiteX29" fmla="*/ 605640 w 2302933"/>
              <a:gd name="connsiteY29" fmla="*/ 311818 h 5143499"/>
              <a:gd name="connsiteX30" fmla="*/ 620520 w 2302933"/>
              <a:gd name="connsiteY30" fmla="*/ 324500 h 5143499"/>
              <a:gd name="connsiteX31" fmla="*/ 622448 w 2302933"/>
              <a:gd name="connsiteY31" fmla="*/ 360657 h 5143499"/>
              <a:gd name="connsiteX32" fmla="*/ 620249 w 2302933"/>
              <a:gd name="connsiteY32" fmla="*/ 393873 h 5143499"/>
              <a:gd name="connsiteX33" fmla="*/ 606808 w 2302933"/>
              <a:gd name="connsiteY33" fmla="*/ 407148 h 5143499"/>
              <a:gd name="connsiteX34" fmla="*/ 560730 w 2302933"/>
              <a:gd name="connsiteY34" fmla="*/ 409739 h 5143499"/>
              <a:gd name="connsiteX35" fmla="*/ 521657 w 2302933"/>
              <a:gd name="connsiteY35" fmla="*/ 408606 h 5143499"/>
              <a:gd name="connsiteX36" fmla="*/ 506777 w 2302933"/>
              <a:gd name="connsiteY36" fmla="*/ 406690 h 5143499"/>
              <a:gd name="connsiteX37" fmla="*/ 499582 w 2302933"/>
              <a:gd name="connsiteY37" fmla="*/ 402669 h 5143499"/>
              <a:gd name="connsiteX38" fmla="*/ 495210 w 2302933"/>
              <a:gd name="connsiteY38" fmla="*/ 389448 h 5143499"/>
              <a:gd name="connsiteX39" fmla="*/ 494015 w 2302933"/>
              <a:gd name="connsiteY39" fmla="*/ 358012 h 5143499"/>
              <a:gd name="connsiteX40" fmla="*/ 496215 w 2302933"/>
              <a:gd name="connsiteY40" fmla="*/ 326146 h 5143499"/>
              <a:gd name="connsiteX41" fmla="*/ 500885 w 2302933"/>
              <a:gd name="connsiteY41" fmla="*/ 316378 h 5143499"/>
              <a:gd name="connsiteX42" fmla="*/ 511692 w 2302933"/>
              <a:gd name="connsiteY42" fmla="*/ 312141 h 5143499"/>
              <a:gd name="connsiteX43" fmla="*/ 552014 w 2302933"/>
              <a:gd name="connsiteY43" fmla="*/ 309956 h 5143499"/>
              <a:gd name="connsiteX44" fmla="*/ 899978 w 2302933"/>
              <a:gd name="connsiteY44" fmla="*/ 309956 h 5143499"/>
              <a:gd name="connsiteX45" fmla="*/ 936553 w 2302933"/>
              <a:gd name="connsiteY45" fmla="*/ 310333 h 5143499"/>
              <a:gd name="connsiteX46" fmla="*/ 953632 w 2302933"/>
              <a:gd name="connsiteY46" fmla="*/ 311817 h 5143499"/>
              <a:gd name="connsiteX47" fmla="*/ 968512 w 2302933"/>
              <a:gd name="connsiteY47" fmla="*/ 324499 h 5143499"/>
              <a:gd name="connsiteX48" fmla="*/ 970439 w 2302933"/>
              <a:gd name="connsiteY48" fmla="*/ 360657 h 5143499"/>
              <a:gd name="connsiteX49" fmla="*/ 968240 w 2302933"/>
              <a:gd name="connsiteY49" fmla="*/ 393873 h 5143499"/>
              <a:gd name="connsiteX50" fmla="*/ 954799 w 2302933"/>
              <a:gd name="connsiteY50" fmla="*/ 407148 h 5143499"/>
              <a:gd name="connsiteX51" fmla="*/ 908721 w 2302933"/>
              <a:gd name="connsiteY51" fmla="*/ 409739 h 5143499"/>
              <a:gd name="connsiteX52" fmla="*/ 869648 w 2302933"/>
              <a:gd name="connsiteY52" fmla="*/ 408605 h 5143499"/>
              <a:gd name="connsiteX53" fmla="*/ 854768 w 2302933"/>
              <a:gd name="connsiteY53" fmla="*/ 406690 h 5143499"/>
              <a:gd name="connsiteX54" fmla="*/ 847573 w 2302933"/>
              <a:gd name="connsiteY54" fmla="*/ 402669 h 5143499"/>
              <a:gd name="connsiteX55" fmla="*/ 843201 w 2302933"/>
              <a:gd name="connsiteY55" fmla="*/ 389447 h 5143499"/>
              <a:gd name="connsiteX56" fmla="*/ 842007 w 2302933"/>
              <a:gd name="connsiteY56" fmla="*/ 358012 h 5143499"/>
              <a:gd name="connsiteX57" fmla="*/ 844206 w 2302933"/>
              <a:gd name="connsiteY57" fmla="*/ 326145 h 5143499"/>
              <a:gd name="connsiteX58" fmla="*/ 848849 w 2302933"/>
              <a:gd name="connsiteY58" fmla="*/ 316378 h 5143499"/>
              <a:gd name="connsiteX59" fmla="*/ 859656 w 2302933"/>
              <a:gd name="connsiteY59" fmla="*/ 312141 h 5143499"/>
              <a:gd name="connsiteX60" fmla="*/ 899978 w 2302933"/>
              <a:gd name="connsiteY60" fmla="*/ 309956 h 5143499"/>
              <a:gd name="connsiteX61" fmla="*/ 1427802 w 2302933"/>
              <a:gd name="connsiteY61" fmla="*/ 309956 h 5143499"/>
              <a:gd name="connsiteX62" fmla="*/ 1464377 w 2302933"/>
              <a:gd name="connsiteY62" fmla="*/ 310333 h 5143499"/>
              <a:gd name="connsiteX63" fmla="*/ 1481456 w 2302933"/>
              <a:gd name="connsiteY63" fmla="*/ 311817 h 5143499"/>
              <a:gd name="connsiteX64" fmla="*/ 1496335 w 2302933"/>
              <a:gd name="connsiteY64" fmla="*/ 324499 h 5143499"/>
              <a:gd name="connsiteX65" fmla="*/ 1498263 w 2302933"/>
              <a:gd name="connsiteY65" fmla="*/ 360656 h 5143499"/>
              <a:gd name="connsiteX66" fmla="*/ 1496064 w 2302933"/>
              <a:gd name="connsiteY66" fmla="*/ 393872 h 5143499"/>
              <a:gd name="connsiteX67" fmla="*/ 1482623 w 2302933"/>
              <a:gd name="connsiteY67" fmla="*/ 407148 h 5143499"/>
              <a:gd name="connsiteX68" fmla="*/ 1436545 w 2302933"/>
              <a:gd name="connsiteY68" fmla="*/ 409738 h 5143499"/>
              <a:gd name="connsiteX69" fmla="*/ 1397472 w 2302933"/>
              <a:gd name="connsiteY69" fmla="*/ 408605 h 5143499"/>
              <a:gd name="connsiteX70" fmla="*/ 1382592 w 2302933"/>
              <a:gd name="connsiteY70" fmla="*/ 406689 h 5143499"/>
              <a:gd name="connsiteX71" fmla="*/ 1375397 w 2302933"/>
              <a:gd name="connsiteY71" fmla="*/ 402669 h 5143499"/>
              <a:gd name="connsiteX72" fmla="*/ 1371025 w 2302933"/>
              <a:gd name="connsiteY72" fmla="*/ 389447 h 5143499"/>
              <a:gd name="connsiteX73" fmla="*/ 1369831 w 2302933"/>
              <a:gd name="connsiteY73" fmla="*/ 358012 h 5143499"/>
              <a:gd name="connsiteX74" fmla="*/ 1372030 w 2302933"/>
              <a:gd name="connsiteY74" fmla="*/ 326145 h 5143499"/>
              <a:gd name="connsiteX75" fmla="*/ 1376673 w 2302933"/>
              <a:gd name="connsiteY75" fmla="*/ 316377 h 5143499"/>
              <a:gd name="connsiteX76" fmla="*/ 1387480 w 2302933"/>
              <a:gd name="connsiteY76" fmla="*/ 312141 h 5143499"/>
              <a:gd name="connsiteX77" fmla="*/ 1427802 w 2302933"/>
              <a:gd name="connsiteY77" fmla="*/ 309956 h 5143499"/>
              <a:gd name="connsiteX78" fmla="*/ 1223721 w 2302933"/>
              <a:gd name="connsiteY78" fmla="*/ 295168 h 5143499"/>
              <a:gd name="connsiteX79" fmla="*/ 1223721 w 2302933"/>
              <a:gd name="connsiteY79" fmla="*/ 425415 h 5143499"/>
              <a:gd name="connsiteX80" fmla="*/ 1344714 w 2302933"/>
              <a:gd name="connsiteY80" fmla="*/ 425415 h 5143499"/>
              <a:gd name="connsiteX81" fmla="*/ 1344714 w 2302933"/>
              <a:gd name="connsiteY81" fmla="*/ 410143 h 5143499"/>
              <a:gd name="connsiteX82" fmla="*/ 1241208 w 2302933"/>
              <a:gd name="connsiteY82" fmla="*/ 410143 h 5143499"/>
              <a:gd name="connsiteX83" fmla="*/ 1241208 w 2302933"/>
              <a:gd name="connsiteY83" fmla="*/ 295168 h 5143499"/>
              <a:gd name="connsiteX84" fmla="*/ 1223721 w 2302933"/>
              <a:gd name="connsiteY84" fmla="*/ 295168 h 5143499"/>
              <a:gd name="connsiteX85" fmla="*/ 1531445 w 2302933"/>
              <a:gd name="connsiteY85" fmla="*/ 295168 h 5143499"/>
              <a:gd name="connsiteX86" fmla="*/ 1531445 w 2302933"/>
              <a:gd name="connsiteY86" fmla="*/ 425415 h 5143499"/>
              <a:gd name="connsiteX87" fmla="*/ 1618443 w 2302933"/>
              <a:gd name="connsiteY87" fmla="*/ 425415 h 5143499"/>
              <a:gd name="connsiteX88" fmla="*/ 1645895 w 2302933"/>
              <a:gd name="connsiteY88" fmla="*/ 424552 h 5143499"/>
              <a:gd name="connsiteX89" fmla="*/ 1664956 w 2302933"/>
              <a:gd name="connsiteY89" fmla="*/ 421584 h 5143499"/>
              <a:gd name="connsiteX90" fmla="*/ 1675573 w 2302933"/>
              <a:gd name="connsiteY90" fmla="*/ 415297 h 5143499"/>
              <a:gd name="connsiteX91" fmla="*/ 1682768 w 2302933"/>
              <a:gd name="connsiteY91" fmla="*/ 388395 h 5143499"/>
              <a:gd name="connsiteX92" fmla="*/ 1677908 w 2302933"/>
              <a:gd name="connsiteY92" fmla="*/ 365918 h 5143499"/>
              <a:gd name="connsiteX93" fmla="*/ 1661344 w 2302933"/>
              <a:gd name="connsiteY93" fmla="*/ 356905 h 5143499"/>
              <a:gd name="connsiteX94" fmla="*/ 1674025 w 2302933"/>
              <a:gd name="connsiteY94" fmla="*/ 347461 h 5143499"/>
              <a:gd name="connsiteX95" fmla="*/ 1677582 w 2302933"/>
              <a:gd name="connsiteY95" fmla="*/ 328573 h 5143499"/>
              <a:gd name="connsiteX96" fmla="*/ 1673943 w 2302933"/>
              <a:gd name="connsiteY96" fmla="*/ 310441 h 5143499"/>
              <a:gd name="connsiteX97" fmla="*/ 1648203 w 2302933"/>
              <a:gd name="connsiteY97" fmla="*/ 296032 h 5143499"/>
              <a:gd name="connsiteX98" fmla="*/ 1618443 w 2302933"/>
              <a:gd name="connsiteY98" fmla="*/ 295168 h 5143499"/>
              <a:gd name="connsiteX99" fmla="*/ 1531445 w 2302933"/>
              <a:gd name="connsiteY99" fmla="*/ 295168 h 5143499"/>
              <a:gd name="connsiteX100" fmla="*/ 1761646 w 2302933"/>
              <a:gd name="connsiteY100" fmla="*/ 295168 h 5143499"/>
              <a:gd name="connsiteX101" fmla="*/ 1687329 w 2302933"/>
              <a:gd name="connsiteY101" fmla="*/ 425415 h 5143499"/>
              <a:gd name="connsiteX102" fmla="*/ 1707096 w 2302933"/>
              <a:gd name="connsiteY102" fmla="*/ 425415 h 5143499"/>
              <a:gd name="connsiteX103" fmla="*/ 1722736 w 2302933"/>
              <a:gd name="connsiteY103" fmla="*/ 397946 h 5143499"/>
              <a:gd name="connsiteX104" fmla="*/ 1828741 w 2302933"/>
              <a:gd name="connsiteY104" fmla="*/ 397946 h 5143499"/>
              <a:gd name="connsiteX105" fmla="*/ 1844300 w 2302933"/>
              <a:gd name="connsiteY105" fmla="*/ 425415 h 5143499"/>
              <a:gd name="connsiteX106" fmla="*/ 1863714 w 2302933"/>
              <a:gd name="connsiteY106" fmla="*/ 425415 h 5143499"/>
              <a:gd name="connsiteX107" fmla="*/ 1789587 w 2302933"/>
              <a:gd name="connsiteY107" fmla="*/ 295168 h 5143499"/>
              <a:gd name="connsiteX108" fmla="*/ 1761646 w 2302933"/>
              <a:gd name="connsiteY108" fmla="*/ 295168 h 5143499"/>
              <a:gd name="connsiteX109" fmla="*/ 1879083 w 2302933"/>
              <a:gd name="connsiteY109" fmla="*/ 295168 h 5143499"/>
              <a:gd name="connsiteX110" fmla="*/ 1879083 w 2302933"/>
              <a:gd name="connsiteY110" fmla="*/ 425415 h 5143499"/>
              <a:gd name="connsiteX111" fmla="*/ 2000076 w 2302933"/>
              <a:gd name="connsiteY111" fmla="*/ 425415 h 5143499"/>
              <a:gd name="connsiteX112" fmla="*/ 2000076 w 2302933"/>
              <a:gd name="connsiteY112" fmla="*/ 410143 h 5143499"/>
              <a:gd name="connsiteX113" fmla="*/ 1896570 w 2302933"/>
              <a:gd name="connsiteY113" fmla="*/ 410143 h 5143499"/>
              <a:gd name="connsiteX114" fmla="*/ 1896570 w 2302933"/>
              <a:gd name="connsiteY114" fmla="*/ 295168 h 5143499"/>
              <a:gd name="connsiteX115" fmla="*/ 1879083 w 2302933"/>
              <a:gd name="connsiteY115" fmla="*/ 295168 h 5143499"/>
              <a:gd name="connsiteX116" fmla="*/ 1124912 w 2302933"/>
              <a:gd name="connsiteY116" fmla="*/ 294440 h 5143499"/>
              <a:gd name="connsiteX117" fmla="*/ 1069656 w 2302933"/>
              <a:gd name="connsiteY117" fmla="*/ 298920 h 5143499"/>
              <a:gd name="connsiteX118" fmla="*/ 1051844 w 2302933"/>
              <a:gd name="connsiteY118" fmla="*/ 317808 h 5143499"/>
              <a:gd name="connsiteX119" fmla="*/ 1047906 w 2302933"/>
              <a:gd name="connsiteY119" fmla="*/ 360090 h 5143499"/>
              <a:gd name="connsiteX120" fmla="*/ 1055102 w 2302933"/>
              <a:gd name="connsiteY120" fmla="*/ 410467 h 5143499"/>
              <a:gd name="connsiteX121" fmla="*/ 1075928 w 2302933"/>
              <a:gd name="connsiteY121" fmla="*/ 422879 h 5143499"/>
              <a:gd name="connsiteX122" fmla="*/ 1132297 w 2302933"/>
              <a:gd name="connsiteY122" fmla="*/ 425443 h 5143499"/>
              <a:gd name="connsiteX123" fmla="*/ 1186739 w 2302933"/>
              <a:gd name="connsiteY123" fmla="*/ 421530 h 5143499"/>
              <a:gd name="connsiteX124" fmla="*/ 1199990 w 2302933"/>
              <a:gd name="connsiteY124" fmla="*/ 413516 h 5143499"/>
              <a:gd name="connsiteX125" fmla="*/ 1206316 w 2302933"/>
              <a:gd name="connsiteY125" fmla="*/ 398433 h 5143499"/>
              <a:gd name="connsiteX126" fmla="*/ 1208326 w 2302933"/>
              <a:gd name="connsiteY126" fmla="*/ 359119 h 5143499"/>
              <a:gd name="connsiteX127" fmla="*/ 1122387 w 2302933"/>
              <a:gd name="connsiteY127" fmla="*/ 359119 h 5143499"/>
              <a:gd name="connsiteX128" fmla="*/ 1122359 w 2302933"/>
              <a:gd name="connsiteY128" fmla="*/ 359119 h 5143499"/>
              <a:gd name="connsiteX129" fmla="*/ 1122359 w 2302933"/>
              <a:gd name="connsiteY129" fmla="*/ 374364 h 5143499"/>
              <a:gd name="connsiteX130" fmla="*/ 1190731 w 2302933"/>
              <a:gd name="connsiteY130" fmla="*/ 374364 h 5143499"/>
              <a:gd name="connsiteX131" fmla="*/ 1187608 w 2302933"/>
              <a:gd name="connsiteY131" fmla="*/ 400376 h 5143499"/>
              <a:gd name="connsiteX132" fmla="*/ 1174412 w 2302933"/>
              <a:gd name="connsiteY132" fmla="*/ 407877 h 5143499"/>
              <a:gd name="connsiteX133" fmla="*/ 1138977 w 2302933"/>
              <a:gd name="connsiteY133" fmla="*/ 409793 h 5143499"/>
              <a:gd name="connsiteX134" fmla="*/ 1082716 w 2302933"/>
              <a:gd name="connsiteY134" fmla="*/ 407796 h 5143499"/>
              <a:gd name="connsiteX135" fmla="*/ 1072914 w 2302933"/>
              <a:gd name="connsiteY135" fmla="*/ 404126 h 5143499"/>
              <a:gd name="connsiteX136" fmla="*/ 1068108 w 2302933"/>
              <a:gd name="connsiteY136" fmla="*/ 396058 h 5143499"/>
              <a:gd name="connsiteX137" fmla="*/ 1065719 w 2302933"/>
              <a:gd name="connsiteY137" fmla="*/ 357607 h 5143499"/>
              <a:gd name="connsiteX138" fmla="*/ 1067103 w 2302933"/>
              <a:gd name="connsiteY138" fmla="*/ 329033 h 5143499"/>
              <a:gd name="connsiteX139" fmla="*/ 1072154 w 2302933"/>
              <a:gd name="connsiteY139" fmla="*/ 316674 h 5143499"/>
              <a:gd name="connsiteX140" fmla="*/ 1088201 w 2302933"/>
              <a:gd name="connsiteY140" fmla="*/ 311521 h 5143499"/>
              <a:gd name="connsiteX141" fmla="*/ 1127844 w 2302933"/>
              <a:gd name="connsiteY141" fmla="*/ 310091 h 5143499"/>
              <a:gd name="connsiteX142" fmla="*/ 1162899 w 2302933"/>
              <a:gd name="connsiteY142" fmla="*/ 311035 h 5143499"/>
              <a:gd name="connsiteX143" fmla="*/ 1177887 w 2302933"/>
              <a:gd name="connsiteY143" fmla="*/ 312951 h 5143499"/>
              <a:gd name="connsiteX144" fmla="*/ 1185191 w 2302933"/>
              <a:gd name="connsiteY144" fmla="*/ 316567 h 5143499"/>
              <a:gd name="connsiteX145" fmla="*/ 1189427 w 2302933"/>
              <a:gd name="connsiteY145" fmla="*/ 335643 h 5143499"/>
              <a:gd name="connsiteX146" fmla="*/ 1207484 w 2302933"/>
              <a:gd name="connsiteY146" fmla="*/ 335643 h 5143499"/>
              <a:gd name="connsiteX147" fmla="*/ 1205366 w 2302933"/>
              <a:gd name="connsiteY147" fmla="*/ 317619 h 5143499"/>
              <a:gd name="connsiteX148" fmla="*/ 1198741 w 2302933"/>
              <a:gd name="connsiteY148" fmla="*/ 306367 h 5143499"/>
              <a:gd name="connsiteX149" fmla="*/ 1178294 w 2302933"/>
              <a:gd name="connsiteY149" fmla="*/ 296734 h 5143499"/>
              <a:gd name="connsiteX150" fmla="*/ 1155296 w 2302933"/>
              <a:gd name="connsiteY150" fmla="*/ 295169 h 5143499"/>
              <a:gd name="connsiteX151" fmla="*/ 1124912 w 2302933"/>
              <a:gd name="connsiteY151" fmla="*/ 294440 h 5143499"/>
              <a:gd name="connsiteX152" fmla="*/ 737278 w 2302933"/>
              <a:gd name="connsiteY152" fmla="*/ 294387 h 5143499"/>
              <a:gd name="connsiteX153" fmla="*/ 683216 w 2302933"/>
              <a:gd name="connsiteY153" fmla="*/ 297166 h 5143499"/>
              <a:gd name="connsiteX154" fmla="*/ 659512 w 2302933"/>
              <a:gd name="connsiteY154" fmla="*/ 316621 h 5143499"/>
              <a:gd name="connsiteX155" fmla="*/ 655683 w 2302933"/>
              <a:gd name="connsiteY155" fmla="*/ 361952 h 5143499"/>
              <a:gd name="connsiteX156" fmla="*/ 660761 w 2302933"/>
              <a:gd name="connsiteY156" fmla="*/ 407040 h 5143499"/>
              <a:gd name="connsiteX157" fmla="*/ 680528 w 2302933"/>
              <a:gd name="connsiteY157" fmla="*/ 422367 h 5143499"/>
              <a:gd name="connsiteX158" fmla="*/ 739966 w 2302933"/>
              <a:gd name="connsiteY158" fmla="*/ 425416 h 5143499"/>
              <a:gd name="connsiteX159" fmla="*/ 787104 w 2302933"/>
              <a:gd name="connsiteY159" fmla="*/ 422744 h 5143499"/>
              <a:gd name="connsiteX160" fmla="*/ 806599 w 2302933"/>
              <a:gd name="connsiteY160" fmla="*/ 404909 h 5143499"/>
              <a:gd name="connsiteX161" fmla="*/ 808717 w 2302933"/>
              <a:gd name="connsiteY161" fmla="*/ 380489 h 5143499"/>
              <a:gd name="connsiteX162" fmla="*/ 791719 w 2302933"/>
              <a:gd name="connsiteY162" fmla="*/ 380489 h 5143499"/>
              <a:gd name="connsiteX163" fmla="*/ 790118 w 2302933"/>
              <a:gd name="connsiteY163" fmla="*/ 399458 h 5143499"/>
              <a:gd name="connsiteX164" fmla="*/ 785230 w 2302933"/>
              <a:gd name="connsiteY164" fmla="*/ 405313 h 5143499"/>
              <a:gd name="connsiteX165" fmla="*/ 774369 w 2302933"/>
              <a:gd name="connsiteY165" fmla="*/ 408228 h 5143499"/>
              <a:gd name="connsiteX166" fmla="*/ 756937 w 2302933"/>
              <a:gd name="connsiteY166" fmla="*/ 409226 h 5143499"/>
              <a:gd name="connsiteX167" fmla="*/ 734807 w 2302933"/>
              <a:gd name="connsiteY167" fmla="*/ 409739 h 5143499"/>
              <a:gd name="connsiteX168" fmla="*/ 692258 w 2302933"/>
              <a:gd name="connsiteY168" fmla="*/ 408201 h 5143499"/>
              <a:gd name="connsiteX169" fmla="*/ 680311 w 2302933"/>
              <a:gd name="connsiteY169" fmla="*/ 404045 h 5143499"/>
              <a:gd name="connsiteX170" fmla="*/ 675451 w 2302933"/>
              <a:gd name="connsiteY170" fmla="*/ 393117 h 5143499"/>
              <a:gd name="connsiteX171" fmla="*/ 674093 w 2302933"/>
              <a:gd name="connsiteY171" fmla="*/ 375659 h 5143499"/>
              <a:gd name="connsiteX172" fmla="*/ 673414 w 2302933"/>
              <a:gd name="connsiteY172" fmla="*/ 354963 h 5143499"/>
              <a:gd name="connsiteX173" fmla="*/ 675179 w 2302933"/>
              <a:gd name="connsiteY173" fmla="*/ 328439 h 5143499"/>
              <a:gd name="connsiteX174" fmla="*/ 680691 w 2302933"/>
              <a:gd name="connsiteY174" fmla="*/ 315838 h 5143499"/>
              <a:gd name="connsiteX175" fmla="*/ 697580 w 2302933"/>
              <a:gd name="connsiteY175" fmla="*/ 311413 h 5143499"/>
              <a:gd name="connsiteX176" fmla="*/ 736382 w 2302933"/>
              <a:gd name="connsiteY176" fmla="*/ 310037 h 5143499"/>
              <a:gd name="connsiteX177" fmla="*/ 781700 w 2302933"/>
              <a:gd name="connsiteY177" fmla="*/ 313949 h 5143499"/>
              <a:gd name="connsiteX178" fmla="*/ 788814 w 2302933"/>
              <a:gd name="connsiteY178" fmla="*/ 320020 h 5143499"/>
              <a:gd name="connsiteX179" fmla="*/ 790633 w 2302933"/>
              <a:gd name="connsiteY179" fmla="*/ 333323 h 5143499"/>
              <a:gd name="connsiteX180" fmla="*/ 790742 w 2302933"/>
              <a:gd name="connsiteY180" fmla="*/ 337802 h 5143499"/>
              <a:gd name="connsiteX181" fmla="*/ 806979 w 2302933"/>
              <a:gd name="connsiteY181" fmla="*/ 337802 h 5143499"/>
              <a:gd name="connsiteX182" fmla="*/ 805350 w 2302933"/>
              <a:gd name="connsiteY182" fmla="*/ 315002 h 5143499"/>
              <a:gd name="connsiteX183" fmla="*/ 798589 w 2302933"/>
              <a:gd name="connsiteY183" fmla="*/ 304073 h 5143499"/>
              <a:gd name="connsiteX184" fmla="*/ 785963 w 2302933"/>
              <a:gd name="connsiteY184" fmla="*/ 297733 h 5143499"/>
              <a:gd name="connsiteX185" fmla="*/ 737278 w 2302933"/>
              <a:gd name="connsiteY185" fmla="*/ 294387 h 5143499"/>
              <a:gd name="connsiteX186" fmla="*/ 562114 w 2302933"/>
              <a:gd name="connsiteY186" fmla="*/ 294333 h 5143499"/>
              <a:gd name="connsiteX187" fmla="*/ 504252 w 2302933"/>
              <a:gd name="connsiteY187" fmla="*/ 296977 h 5143499"/>
              <a:gd name="connsiteX188" fmla="*/ 480547 w 2302933"/>
              <a:gd name="connsiteY188" fmla="*/ 315190 h 5143499"/>
              <a:gd name="connsiteX189" fmla="*/ 476230 w 2302933"/>
              <a:gd name="connsiteY189" fmla="*/ 359362 h 5143499"/>
              <a:gd name="connsiteX190" fmla="*/ 478185 w 2302933"/>
              <a:gd name="connsiteY190" fmla="*/ 396760 h 5143499"/>
              <a:gd name="connsiteX191" fmla="*/ 486005 w 2302933"/>
              <a:gd name="connsiteY191" fmla="*/ 413948 h 5143499"/>
              <a:gd name="connsiteX192" fmla="*/ 496079 w 2302933"/>
              <a:gd name="connsiteY192" fmla="*/ 420829 h 5143499"/>
              <a:gd name="connsiteX193" fmla="*/ 511529 w 2302933"/>
              <a:gd name="connsiteY193" fmla="*/ 423986 h 5143499"/>
              <a:gd name="connsiteX194" fmla="*/ 535206 w 2302933"/>
              <a:gd name="connsiteY194" fmla="*/ 424930 h 5143499"/>
              <a:gd name="connsiteX195" fmla="*/ 568007 w 2302933"/>
              <a:gd name="connsiteY195" fmla="*/ 425416 h 5143499"/>
              <a:gd name="connsiteX196" fmla="*/ 611261 w 2302933"/>
              <a:gd name="connsiteY196" fmla="*/ 423176 h 5143499"/>
              <a:gd name="connsiteX197" fmla="*/ 630214 w 2302933"/>
              <a:gd name="connsiteY197" fmla="*/ 414839 h 5143499"/>
              <a:gd name="connsiteX198" fmla="*/ 638034 w 2302933"/>
              <a:gd name="connsiteY198" fmla="*/ 396760 h 5143499"/>
              <a:gd name="connsiteX199" fmla="*/ 640288 w 2302933"/>
              <a:gd name="connsiteY199" fmla="*/ 360360 h 5143499"/>
              <a:gd name="connsiteX200" fmla="*/ 638848 w 2302933"/>
              <a:gd name="connsiteY200" fmla="*/ 329249 h 5143499"/>
              <a:gd name="connsiteX201" fmla="*/ 635671 w 2302933"/>
              <a:gd name="connsiteY201" fmla="*/ 314138 h 5143499"/>
              <a:gd name="connsiteX202" fmla="*/ 629616 w 2302933"/>
              <a:gd name="connsiteY202" fmla="*/ 304829 h 5143499"/>
              <a:gd name="connsiteX203" fmla="*/ 609496 w 2302933"/>
              <a:gd name="connsiteY203" fmla="*/ 296491 h 5143499"/>
              <a:gd name="connsiteX204" fmla="*/ 562114 w 2302933"/>
              <a:gd name="connsiteY204" fmla="*/ 294333 h 5143499"/>
              <a:gd name="connsiteX205" fmla="*/ 910051 w 2302933"/>
              <a:gd name="connsiteY205" fmla="*/ 294332 h 5143499"/>
              <a:gd name="connsiteX206" fmla="*/ 852216 w 2302933"/>
              <a:gd name="connsiteY206" fmla="*/ 296977 h 5143499"/>
              <a:gd name="connsiteX207" fmla="*/ 828484 w 2302933"/>
              <a:gd name="connsiteY207" fmla="*/ 315190 h 5143499"/>
              <a:gd name="connsiteX208" fmla="*/ 824167 w 2302933"/>
              <a:gd name="connsiteY208" fmla="*/ 359361 h 5143499"/>
              <a:gd name="connsiteX209" fmla="*/ 826122 w 2302933"/>
              <a:gd name="connsiteY209" fmla="*/ 396760 h 5143499"/>
              <a:gd name="connsiteX210" fmla="*/ 833942 w 2302933"/>
              <a:gd name="connsiteY210" fmla="*/ 413948 h 5143499"/>
              <a:gd name="connsiteX211" fmla="*/ 844016 w 2302933"/>
              <a:gd name="connsiteY211" fmla="*/ 420829 h 5143499"/>
              <a:gd name="connsiteX212" fmla="*/ 859466 w 2302933"/>
              <a:gd name="connsiteY212" fmla="*/ 423986 h 5143499"/>
              <a:gd name="connsiteX213" fmla="*/ 883143 w 2302933"/>
              <a:gd name="connsiteY213" fmla="*/ 424930 h 5143499"/>
              <a:gd name="connsiteX214" fmla="*/ 915944 w 2302933"/>
              <a:gd name="connsiteY214" fmla="*/ 425416 h 5143499"/>
              <a:gd name="connsiteX215" fmla="*/ 959198 w 2302933"/>
              <a:gd name="connsiteY215" fmla="*/ 423176 h 5143499"/>
              <a:gd name="connsiteX216" fmla="*/ 978151 w 2302933"/>
              <a:gd name="connsiteY216" fmla="*/ 414838 h 5143499"/>
              <a:gd name="connsiteX217" fmla="*/ 985971 w 2302933"/>
              <a:gd name="connsiteY217" fmla="*/ 396760 h 5143499"/>
              <a:gd name="connsiteX218" fmla="*/ 988225 w 2302933"/>
              <a:gd name="connsiteY218" fmla="*/ 360360 h 5143499"/>
              <a:gd name="connsiteX219" fmla="*/ 986785 w 2302933"/>
              <a:gd name="connsiteY219" fmla="*/ 329248 h 5143499"/>
              <a:gd name="connsiteX220" fmla="*/ 983608 w 2302933"/>
              <a:gd name="connsiteY220" fmla="*/ 314138 h 5143499"/>
              <a:gd name="connsiteX221" fmla="*/ 977553 w 2302933"/>
              <a:gd name="connsiteY221" fmla="*/ 304829 h 5143499"/>
              <a:gd name="connsiteX222" fmla="*/ 957433 w 2302933"/>
              <a:gd name="connsiteY222" fmla="*/ 296491 h 5143499"/>
              <a:gd name="connsiteX223" fmla="*/ 910051 w 2302933"/>
              <a:gd name="connsiteY223" fmla="*/ 294332 h 5143499"/>
              <a:gd name="connsiteX224" fmla="*/ 1437902 w 2302933"/>
              <a:gd name="connsiteY224" fmla="*/ 294332 h 5143499"/>
              <a:gd name="connsiteX225" fmla="*/ 1380067 w 2302933"/>
              <a:gd name="connsiteY225" fmla="*/ 296977 h 5143499"/>
              <a:gd name="connsiteX226" fmla="*/ 1356335 w 2302933"/>
              <a:gd name="connsiteY226" fmla="*/ 315190 h 5143499"/>
              <a:gd name="connsiteX227" fmla="*/ 1352018 w 2302933"/>
              <a:gd name="connsiteY227" fmla="*/ 359361 h 5143499"/>
              <a:gd name="connsiteX228" fmla="*/ 1353973 w 2302933"/>
              <a:gd name="connsiteY228" fmla="*/ 396759 h 5143499"/>
              <a:gd name="connsiteX229" fmla="*/ 1361793 w 2302933"/>
              <a:gd name="connsiteY229" fmla="*/ 413948 h 5143499"/>
              <a:gd name="connsiteX230" fmla="*/ 1371867 w 2302933"/>
              <a:gd name="connsiteY230" fmla="*/ 420828 h 5143499"/>
              <a:gd name="connsiteX231" fmla="*/ 1387317 w 2302933"/>
              <a:gd name="connsiteY231" fmla="*/ 423985 h 5143499"/>
              <a:gd name="connsiteX232" fmla="*/ 1410994 w 2302933"/>
              <a:gd name="connsiteY232" fmla="*/ 424930 h 5143499"/>
              <a:gd name="connsiteX233" fmla="*/ 1443795 w 2302933"/>
              <a:gd name="connsiteY233" fmla="*/ 425416 h 5143499"/>
              <a:gd name="connsiteX234" fmla="*/ 1487049 w 2302933"/>
              <a:gd name="connsiteY234" fmla="*/ 423176 h 5143499"/>
              <a:gd name="connsiteX235" fmla="*/ 1506002 w 2302933"/>
              <a:gd name="connsiteY235" fmla="*/ 414838 h 5143499"/>
              <a:gd name="connsiteX236" fmla="*/ 1513822 w 2302933"/>
              <a:gd name="connsiteY236" fmla="*/ 396759 h 5143499"/>
              <a:gd name="connsiteX237" fmla="*/ 1516075 w 2302933"/>
              <a:gd name="connsiteY237" fmla="*/ 360360 h 5143499"/>
              <a:gd name="connsiteX238" fmla="*/ 1514636 w 2302933"/>
              <a:gd name="connsiteY238" fmla="*/ 329248 h 5143499"/>
              <a:gd name="connsiteX239" fmla="*/ 1511459 w 2302933"/>
              <a:gd name="connsiteY239" fmla="*/ 314138 h 5143499"/>
              <a:gd name="connsiteX240" fmla="*/ 1505404 w 2302933"/>
              <a:gd name="connsiteY240" fmla="*/ 304829 h 5143499"/>
              <a:gd name="connsiteX241" fmla="*/ 1485284 w 2302933"/>
              <a:gd name="connsiteY241" fmla="*/ 296491 h 5143499"/>
              <a:gd name="connsiteX242" fmla="*/ 1437902 w 2302933"/>
              <a:gd name="connsiteY242" fmla="*/ 294332 h 5143499"/>
              <a:gd name="connsiteX243" fmla="*/ 0 w 2302933"/>
              <a:gd name="connsiteY243" fmla="*/ 0 h 5143499"/>
              <a:gd name="connsiteX244" fmla="*/ 2286000 w 2302933"/>
              <a:gd name="connsiteY244" fmla="*/ 0 h 5143499"/>
              <a:gd name="connsiteX245" fmla="*/ 2302933 w 2302933"/>
              <a:gd name="connsiteY245" fmla="*/ 5143499 h 5143499"/>
              <a:gd name="connsiteX246" fmla="*/ 0 w 2302933"/>
              <a:gd name="connsiteY246" fmla="*/ 5143499 h 5143499"/>
              <a:gd name="connsiteX247" fmla="*/ 0 w 2302933"/>
              <a:gd name="connsiteY247" fmla="*/ 0 h 5143499"/>
              <a:gd name="connsiteX0" fmla="*/ 1548904 w 2302933"/>
              <a:gd name="connsiteY0" fmla="*/ 366377 h 5143499"/>
              <a:gd name="connsiteX1" fmla="*/ 1618416 w 2302933"/>
              <a:gd name="connsiteY1" fmla="*/ 366377 h 5143499"/>
              <a:gd name="connsiteX2" fmla="*/ 1650158 w 2302933"/>
              <a:gd name="connsiteY2" fmla="*/ 367321 h 5143499"/>
              <a:gd name="connsiteX3" fmla="*/ 1659227 w 2302933"/>
              <a:gd name="connsiteY3" fmla="*/ 370748 h 5143499"/>
              <a:gd name="connsiteX4" fmla="*/ 1664901 w 2302933"/>
              <a:gd name="connsiteY4" fmla="*/ 388125 h 5143499"/>
              <a:gd name="connsiteX5" fmla="*/ 1659824 w 2302933"/>
              <a:gd name="connsiteY5" fmla="*/ 404827 h 5143499"/>
              <a:gd name="connsiteX6" fmla="*/ 1647442 w 2302933"/>
              <a:gd name="connsiteY6" fmla="*/ 409064 h 5143499"/>
              <a:gd name="connsiteX7" fmla="*/ 1618443 w 2302933"/>
              <a:gd name="connsiteY7" fmla="*/ 410170 h 5143499"/>
              <a:gd name="connsiteX8" fmla="*/ 1548932 w 2302933"/>
              <a:gd name="connsiteY8" fmla="*/ 410170 h 5143499"/>
              <a:gd name="connsiteX9" fmla="*/ 1548904 w 2302933"/>
              <a:gd name="connsiteY9" fmla="*/ 410170 h 5143499"/>
              <a:gd name="connsiteX10" fmla="*/ 1548904 w 2302933"/>
              <a:gd name="connsiteY10" fmla="*/ 366377 h 5143499"/>
              <a:gd name="connsiteX11" fmla="*/ 1548877 w 2302933"/>
              <a:gd name="connsiteY11" fmla="*/ 310468 h 5143499"/>
              <a:gd name="connsiteX12" fmla="*/ 1618389 w 2302933"/>
              <a:gd name="connsiteY12" fmla="*/ 310468 h 5143499"/>
              <a:gd name="connsiteX13" fmla="*/ 1646438 w 2302933"/>
              <a:gd name="connsiteY13" fmla="*/ 311520 h 5143499"/>
              <a:gd name="connsiteX14" fmla="*/ 1654611 w 2302933"/>
              <a:gd name="connsiteY14" fmla="*/ 314569 h 5143499"/>
              <a:gd name="connsiteX15" fmla="*/ 1659715 w 2302933"/>
              <a:gd name="connsiteY15" fmla="*/ 330786 h 5143499"/>
              <a:gd name="connsiteX16" fmla="*/ 1652330 w 2302933"/>
              <a:gd name="connsiteY16" fmla="*/ 347866 h 5143499"/>
              <a:gd name="connsiteX17" fmla="*/ 1642338 w 2302933"/>
              <a:gd name="connsiteY17" fmla="*/ 350483 h 5143499"/>
              <a:gd name="connsiteX18" fmla="*/ 1618443 w 2302933"/>
              <a:gd name="connsiteY18" fmla="*/ 351104 h 5143499"/>
              <a:gd name="connsiteX19" fmla="*/ 1548932 w 2302933"/>
              <a:gd name="connsiteY19" fmla="*/ 351104 h 5143499"/>
              <a:gd name="connsiteX20" fmla="*/ 1548877 w 2302933"/>
              <a:gd name="connsiteY20" fmla="*/ 351104 h 5143499"/>
              <a:gd name="connsiteX21" fmla="*/ 1548877 w 2302933"/>
              <a:gd name="connsiteY21" fmla="*/ 310468 h 5143499"/>
              <a:gd name="connsiteX22" fmla="*/ 1772589 w 2302933"/>
              <a:gd name="connsiteY22" fmla="*/ 310441 h 5143499"/>
              <a:gd name="connsiteX23" fmla="*/ 1779595 w 2302933"/>
              <a:gd name="connsiteY23" fmla="*/ 310441 h 5143499"/>
              <a:gd name="connsiteX24" fmla="*/ 1820405 w 2302933"/>
              <a:gd name="connsiteY24" fmla="*/ 382674 h 5143499"/>
              <a:gd name="connsiteX25" fmla="*/ 1731208 w 2302933"/>
              <a:gd name="connsiteY25" fmla="*/ 382674 h 5143499"/>
              <a:gd name="connsiteX26" fmla="*/ 1772589 w 2302933"/>
              <a:gd name="connsiteY26" fmla="*/ 310441 h 5143499"/>
              <a:gd name="connsiteX27" fmla="*/ 552014 w 2302933"/>
              <a:gd name="connsiteY27" fmla="*/ 309956 h 5143499"/>
              <a:gd name="connsiteX28" fmla="*/ 588561 w 2302933"/>
              <a:gd name="connsiteY28" fmla="*/ 310334 h 5143499"/>
              <a:gd name="connsiteX29" fmla="*/ 605640 w 2302933"/>
              <a:gd name="connsiteY29" fmla="*/ 311818 h 5143499"/>
              <a:gd name="connsiteX30" fmla="*/ 620520 w 2302933"/>
              <a:gd name="connsiteY30" fmla="*/ 324500 h 5143499"/>
              <a:gd name="connsiteX31" fmla="*/ 622448 w 2302933"/>
              <a:gd name="connsiteY31" fmla="*/ 360657 h 5143499"/>
              <a:gd name="connsiteX32" fmla="*/ 620249 w 2302933"/>
              <a:gd name="connsiteY32" fmla="*/ 393873 h 5143499"/>
              <a:gd name="connsiteX33" fmla="*/ 606808 w 2302933"/>
              <a:gd name="connsiteY33" fmla="*/ 407148 h 5143499"/>
              <a:gd name="connsiteX34" fmla="*/ 560730 w 2302933"/>
              <a:gd name="connsiteY34" fmla="*/ 409739 h 5143499"/>
              <a:gd name="connsiteX35" fmla="*/ 521657 w 2302933"/>
              <a:gd name="connsiteY35" fmla="*/ 408606 h 5143499"/>
              <a:gd name="connsiteX36" fmla="*/ 506777 w 2302933"/>
              <a:gd name="connsiteY36" fmla="*/ 406690 h 5143499"/>
              <a:gd name="connsiteX37" fmla="*/ 499582 w 2302933"/>
              <a:gd name="connsiteY37" fmla="*/ 402669 h 5143499"/>
              <a:gd name="connsiteX38" fmla="*/ 495210 w 2302933"/>
              <a:gd name="connsiteY38" fmla="*/ 389448 h 5143499"/>
              <a:gd name="connsiteX39" fmla="*/ 494015 w 2302933"/>
              <a:gd name="connsiteY39" fmla="*/ 358012 h 5143499"/>
              <a:gd name="connsiteX40" fmla="*/ 496215 w 2302933"/>
              <a:gd name="connsiteY40" fmla="*/ 326146 h 5143499"/>
              <a:gd name="connsiteX41" fmla="*/ 500885 w 2302933"/>
              <a:gd name="connsiteY41" fmla="*/ 316378 h 5143499"/>
              <a:gd name="connsiteX42" fmla="*/ 511692 w 2302933"/>
              <a:gd name="connsiteY42" fmla="*/ 312141 h 5143499"/>
              <a:gd name="connsiteX43" fmla="*/ 552014 w 2302933"/>
              <a:gd name="connsiteY43" fmla="*/ 309956 h 5143499"/>
              <a:gd name="connsiteX44" fmla="*/ 899978 w 2302933"/>
              <a:gd name="connsiteY44" fmla="*/ 309956 h 5143499"/>
              <a:gd name="connsiteX45" fmla="*/ 936553 w 2302933"/>
              <a:gd name="connsiteY45" fmla="*/ 310333 h 5143499"/>
              <a:gd name="connsiteX46" fmla="*/ 953632 w 2302933"/>
              <a:gd name="connsiteY46" fmla="*/ 311817 h 5143499"/>
              <a:gd name="connsiteX47" fmla="*/ 968512 w 2302933"/>
              <a:gd name="connsiteY47" fmla="*/ 324499 h 5143499"/>
              <a:gd name="connsiteX48" fmla="*/ 970439 w 2302933"/>
              <a:gd name="connsiteY48" fmla="*/ 360657 h 5143499"/>
              <a:gd name="connsiteX49" fmla="*/ 968240 w 2302933"/>
              <a:gd name="connsiteY49" fmla="*/ 393873 h 5143499"/>
              <a:gd name="connsiteX50" fmla="*/ 954799 w 2302933"/>
              <a:gd name="connsiteY50" fmla="*/ 407148 h 5143499"/>
              <a:gd name="connsiteX51" fmla="*/ 908721 w 2302933"/>
              <a:gd name="connsiteY51" fmla="*/ 409739 h 5143499"/>
              <a:gd name="connsiteX52" fmla="*/ 869648 w 2302933"/>
              <a:gd name="connsiteY52" fmla="*/ 408605 h 5143499"/>
              <a:gd name="connsiteX53" fmla="*/ 854768 w 2302933"/>
              <a:gd name="connsiteY53" fmla="*/ 406690 h 5143499"/>
              <a:gd name="connsiteX54" fmla="*/ 847573 w 2302933"/>
              <a:gd name="connsiteY54" fmla="*/ 402669 h 5143499"/>
              <a:gd name="connsiteX55" fmla="*/ 843201 w 2302933"/>
              <a:gd name="connsiteY55" fmla="*/ 389447 h 5143499"/>
              <a:gd name="connsiteX56" fmla="*/ 842007 w 2302933"/>
              <a:gd name="connsiteY56" fmla="*/ 358012 h 5143499"/>
              <a:gd name="connsiteX57" fmla="*/ 844206 w 2302933"/>
              <a:gd name="connsiteY57" fmla="*/ 326145 h 5143499"/>
              <a:gd name="connsiteX58" fmla="*/ 848849 w 2302933"/>
              <a:gd name="connsiteY58" fmla="*/ 316378 h 5143499"/>
              <a:gd name="connsiteX59" fmla="*/ 859656 w 2302933"/>
              <a:gd name="connsiteY59" fmla="*/ 312141 h 5143499"/>
              <a:gd name="connsiteX60" fmla="*/ 899978 w 2302933"/>
              <a:gd name="connsiteY60" fmla="*/ 309956 h 5143499"/>
              <a:gd name="connsiteX61" fmla="*/ 1427802 w 2302933"/>
              <a:gd name="connsiteY61" fmla="*/ 309956 h 5143499"/>
              <a:gd name="connsiteX62" fmla="*/ 1464377 w 2302933"/>
              <a:gd name="connsiteY62" fmla="*/ 310333 h 5143499"/>
              <a:gd name="connsiteX63" fmla="*/ 1481456 w 2302933"/>
              <a:gd name="connsiteY63" fmla="*/ 311817 h 5143499"/>
              <a:gd name="connsiteX64" fmla="*/ 1496335 w 2302933"/>
              <a:gd name="connsiteY64" fmla="*/ 324499 h 5143499"/>
              <a:gd name="connsiteX65" fmla="*/ 1498263 w 2302933"/>
              <a:gd name="connsiteY65" fmla="*/ 360656 h 5143499"/>
              <a:gd name="connsiteX66" fmla="*/ 1496064 w 2302933"/>
              <a:gd name="connsiteY66" fmla="*/ 393872 h 5143499"/>
              <a:gd name="connsiteX67" fmla="*/ 1482623 w 2302933"/>
              <a:gd name="connsiteY67" fmla="*/ 407148 h 5143499"/>
              <a:gd name="connsiteX68" fmla="*/ 1436545 w 2302933"/>
              <a:gd name="connsiteY68" fmla="*/ 409738 h 5143499"/>
              <a:gd name="connsiteX69" fmla="*/ 1397472 w 2302933"/>
              <a:gd name="connsiteY69" fmla="*/ 408605 h 5143499"/>
              <a:gd name="connsiteX70" fmla="*/ 1382592 w 2302933"/>
              <a:gd name="connsiteY70" fmla="*/ 406689 h 5143499"/>
              <a:gd name="connsiteX71" fmla="*/ 1375397 w 2302933"/>
              <a:gd name="connsiteY71" fmla="*/ 402669 h 5143499"/>
              <a:gd name="connsiteX72" fmla="*/ 1371025 w 2302933"/>
              <a:gd name="connsiteY72" fmla="*/ 389447 h 5143499"/>
              <a:gd name="connsiteX73" fmla="*/ 1369831 w 2302933"/>
              <a:gd name="connsiteY73" fmla="*/ 358012 h 5143499"/>
              <a:gd name="connsiteX74" fmla="*/ 1372030 w 2302933"/>
              <a:gd name="connsiteY74" fmla="*/ 326145 h 5143499"/>
              <a:gd name="connsiteX75" fmla="*/ 1376673 w 2302933"/>
              <a:gd name="connsiteY75" fmla="*/ 316377 h 5143499"/>
              <a:gd name="connsiteX76" fmla="*/ 1387480 w 2302933"/>
              <a:gd name="connsiteY76" fmla="*/ 312141 h 5143499"/>
              <a:gd name="connsiteX77" fmla="*/ 1427802 w 2302933"/>
              <a:gd name="connsiteY77" fmla="*/ 309956 h 5143499"/>
              <a:gd name="connsiteX78" fmla="*/ 1223721 w 2302933"/>
              <a:gd name="connsiteY78" fmla="*/ 295168 h 5143499"/>
              <a:gd name="connsiteX79" fmla="*/ 1223721 w 2302933"/>
              <a:gd name="connsiteY79" fmla="*/ 425415 h 5143499"/>
              <a:gd name="connsiteX80" fmla="*/ 1344714 w 2302933"/>
              <a:gd name="connsiteY80" fmla="*/ 425415 h 5143499"/>
              <a:gd name="connsiteX81" fmla="*/ 1344714 w 2302933"/>
              <a:gd name="connsiteY81" fmla="*/ 410143 h 5143499"/>
              <a:gd name="connsiteX82" fmla="*/ 1241208 w 2302933"/>
              <a:gd name="connsiteY82" fmla="*/ 410143 h 5143499"/>
              <a:gd name="connsiteX83" fmla="*/ 1241208 w 2302933"/>
              <a:gd name="connsiteY83" fmla="*/ 295168 h 5143499"/>
              <a:gd name="connsiteX84" fmla="*/ 1223721 w 2302933"/>
              <a:gd name="connsiteY84" fmla="*/ 295168 h 5143499"/>
              <a:gd name="connsiteX85" fmla="*/ 1531445 w 2302933"/>
              <a:gd name="connsiteY85" fmla="*/ 295168 h 5143499"/>
              <a:gd name="connsiteX86" fmla="*/ 1531445 w 2302933"/>
              <a:gd name="connsiteY86" fmla="*/ 425415 h 5143499"/>
              <a:gd name="connsiteX87" fmla="*/ 1618443 w 2302933"/>
              <a:gd name="connsiteY87" fmla="*/ 425415 h 5143499"/>
              <a:gd name="connsiteX88" fmla="*/ 1645895 w 2302933"/>
              <a:gd name="connsiteY88" fmla="*/ 424552 h 5143499"/>
              <a:gd name="connsiteX89" fmla="*/ 1664956 w 2302933"/>
              <a:gd name="connsiteY89" fmla="*/ 421584 h 5143499"/>
              <a:gd name="connsiteX90" fmla="*/ 1675573 w 2302933"/>
              <a:gd name="connsiteY90" fmla="*/ 415297 h 5143499"/>
              <a:gd name="connsiteX91" fmla="*/ 1682768 w 2302933"/>
              <a:gd name="connsiteY91" fmla="*/ 388395 h 5143499"/>
              <a:gd name="connsiteX92" fmla="*/ 1677908 w 2302933"/>
              <a:gd name="connsiteY92" fmla="*/ 365918 h 5143499"/>
              <a:gd name="connsiteX93" fmla="*/ 1661344 w 2302933"/>
              <a:gd name="connsiteY93" fmla="*/ 356905 h 5143499"/>
              <a:gd name="connsiteX94" fmla="*/ 1674025 w 2302933"/>
              <a:gd name="connsiteY94" fmla="*/ 347461 h 5143499"/>
              <a:gd name="connsiteX95" fmla="*/ 1677582 w 2302933"/>
              <a:gd name="connsiteY95" fmla="*/ 328573 h 5143499"/>
              <a:gd name="connsiteX96" fmla="*/ 1673943 w 2302933"/>
              <a:gd name="connsiteY96" fmla="*/ 310441 h 5143499"/>
              <a:gd name="connsiteX97" fmla="*/ 1648203 w 2302933"/>
              <a:gd name="connsiteY97" fmla="*/ 296032 h 5143499"/>
              <a:gd name="connsiteX98" fmla="*/ 1618443 w 2302933"/>
              <a:gd name="connsiteY98" fmla="*/ 295168 h 5143499"/>
              <a:gd name="connsiteX99" fmla="*/ 1531445 w 2302933"/>
              <a:gd name="connsiteY99" fmla="*/ 295168 h 5143499"/>
              <a:gd name="connsiteX100" fmla="*/ 1761646 w 2302933"/>
              <a:gd name="connsiteY100" fmla="*/ 295168 h 5143499"/>
              <a:gd name="connsiteX101" fmla="*/ 1687329 w 2302933"/>
              <a:gd name="connsiteY101" fmla="*/ 425415 h 5143499"/>
              <a:gd name="connsiteX102" fmla="*/ 1707096 w 2302933"/>
              <a:gd name="connsiteY102" fmla="*/ 425415 h 5143499"/>
              <a:gd name="connsiteX103" fmla="*/ 1722736 w 2302933"/>
              <a:gd name="connsiteY103" fmla="*/ 397946 h 5143499"/>
              <a:gd name="connsiteX104" fmla="*/ 1828741 w 2302933"/>
              <a:gd name="connsiteY104" fmla="*/ 397946 h 5143499"/>
              <a:gd name="connsiteX105" fmla="*/ 1844300 w 2302933"/>
              <a:gd name="connsiteY105" fmla="*/ 425415 h 5143499"/>
              <a:gd name="connsiteX106" fmla="*/ 1863714 w 2302933"/>
              <a:gd name="connsiteY106" fmla="*/ 425415 h 5143499"/>
              <a:gd name="connsiteX107" fmla="*/ 1789587 w 2302933"/>
              <a:gd name="connsiteY107" fmla="*/ 295168 h 5143499"/>
              <a:gd name="connsiteX108" fmla="*/ 1761646 w 2302933"/>
              <a:gd name="connsiteY108" fmla="*/ 295168 h 5143499"/>
              <a:gd name="connsiteX109" fmla="*/ 1879083 w 2302933"/>
              <a:gd name="connsiteY109" fmla="*/ 295168 h 5143499"/>
              <a:gd name="connsiteX110" fmla="*/ 1879083 w 2302933"/>
              <a:gd name="connsiteY110" fmla="*/ 425415 h 5143499"/>
              <a:gd name="connsiteX111" fmla="*/ 2000076 w 2302933"/>
              <a:gd name="connsiteY111" fmla="*/ 425415 h 5143499"/>
              <a:gd name="connsiteX112" fmla="*/ 2000076 w 2302933"/>
              <a:gd name="connsiteY112" fmla="*/ 410143 h 5143499"/>
              <a:gd name="connsiteX113" fmla="*/ 1896570 w 2302933"/>
              <a:gd name="connsiteY113" fmla="*/ 410143 h 5143499"/>
              <a:gd name="connsiteX114" fmla="*/ 1896570 w 2302933"/>
              <a:gd name="connsiteY114" fmla="*/ 295168 h 5143499"/>
              <a:gd name="connsiteX115" fmla="*/ 1879083 w 2302933"/>
              <a:gd name="connsiteY115" fmla="*/ 295168 h 5143499"/>
              <a:gd name="connsiteX116" fmla="*/ 1124912 w 2302933"/>
              <a:gd name="connsiteY116" fmla="*/ 294440 h 5143499"/>
              <a:gd name="connsiteX117" fmla="*/ 1069656 w 2302933"/>
              <a:gd name="connsiteY117" fmla="*/ 298920 h 5143499"/>
              <a:gd name="connsiteX118" fmla="*/ 1051844 w 2302933"/>
              <a:gd name="connsiteY118" fmla="*/ 317808 h 5143499"/>
              <a:gd name="connsiteX119" fmla="*/ 1047906 w 2302933"/>
              <a:gd name="connsiteY119" fmla="*/ 360090 h 5143499"/>
              <a:gd name="connsiteX120" fmla="*/ 1055102 w 2302933"/>
              <a:gd name="connsiteY120" fmla="*/ 410467 h 5143499"/>
              <a:gd name="connsiteX121" fmla="*/ 1075928 w 2302933"/>
              <a:gd name="connsiteY121" fmla="*/ 422879 h 5143499"/>
              <a:gd name="connsiteX122" fmla="*/ 1132297 w 2302933"/>
              <a:gd name="connsiteY122" fmla="*/ 425443 h 5143499"/>
              <a:gd name="connsiteX123" fmla="*/ 1186739 w 2302933"/>
              <a:gd name="connsiteY123" fmla="*/ 421530 h 5143499"/>
              <a:gd name="connsiteX124" fmla="*/ 1199990 w 2302933"/>
              <a:gd name="connsiteY124" fmla="*/ 413516 h 5143499"/>
              <a:gd name="connsiteX125" fmla="*/ 1206316 w 2302933"/>
              <a:gd name="connsiteY125" fmla="*/ 398433 h 5143499"/>
              <a:gd name="connsiteX126" fmla="*/ 1208326 w 2302933"/>
              <a:gd name="connsiteY126" fmla="*/ 359119 h 5143499"/>
              <a:gd name="connsiteX127" fmla="*/ 1122387 w 2302933"/>
              <a:gd name="connsiteY127" fmla="*/ 359119 h 5143499"/>
              <a:gd name="connsiteX128" fmla="*/ 1122359 w 2302933"/>
              <a:gd name="connsiteY128" fmla="*/ 359119 h 5143499"/>
              <a:gd name="connsiteX129" fmla="*/ 1122359 w 2302933"/>
              <a:gd name="connsiteY129" fmla="*/ 374364 h 5143499"/>
              <a:gd name="connsiteX130" fmla="*/ 1190731 w 2302933"/>
              <a:gd name="connsiteY130" fmla="*/ 374364 h 5143499"/>
              <a:gd name="connsiteX131" fmla="*/ 1187608 w 2302933"/>
              <a:gd name="connsiteY131" fmla="*/ 400376 h 5143499"/>
              <a:gd name="connsiteX132" fmla="*/ 1174412 w 2302933"/>
              <a:gd name="connsiteY132" fmla="*/ 407877 h 5143499"/>
              <a:gd name="connsiteX133" fmla="*/ 1138977 w 2302933"/>
              <a:gd name="connsiteY133" fmla="*/ 409793 h 5143499"/>
              <a:gd name="connsiteX134" fmla="*/ 1082716 w 2302933"/>
              <a:gd name="connsiteY134" fmla="*/ 407796 h 5143499"/>
              <a:gd name="connsiteX135" fmla="*/ 1072914 w 2302933"/>
              <a:gd name="connsiteY135" fmla="*/ 404126 h 5143499"/>
              <a:gd name="connsiteX136" fmla="*/ 1068108 w 2302933"/>
              <a:gd name="connsiteY136" fmla="*/ 396058 h 5143499"/>
              <a:gd name="connsiteX137" fmla="*/ 1065719 w 2302933"/>
              <a:gd name="connsiteY137" fmla="*/ 357607 h 5143499"/>
              <a:gd name="connsiteX138" fmla="*/ 1067103 w 2302933"/>
              <a:gd name="connsiteY138" fmla="*/ 329033 h 5143499"/>
              <a:gd name="connsiteX139" fmla="*/ 1072154 w 2302933"/>
              <a:gd name="connsiteY139" fmla="*/ 316674 h 5143499"/>
              <a:gd name="connsiteX140" fmla="*/ 1088201 w 2302933"/>
              <a:gd name="connsiteY140" fmla="*/ 311521 h 5143499"/>
              <a:gd name="connsiteX141" fmla="*/ 1127844 w 2302933"/>
              <a:gd name="connsiteY141" fmla="*/ 310091 h 5143499"/>
              <a:gd name="connsiteX142" fmla="*/ 1162899 w 2302933"/>
              <a:gd name="connsiteY142" fmla="*/ 311035 h 5143499"/>
              <a:gd name="connsiteX143" fmla="*/ 1177887 w 2302933"/>
              <a:gd name="connsiteY143" fmla="*/ 312951 h 5143499"/>
              <a:gd name="connsiteX144" fmla="*/ 1185191 w 2302933"/>
              <a:gd name="connsiteY144" fmla="*/ 316567 h 5143499"/>
              <a:gd name="connsiteX145" fmla="*/ 1189427 w 2302933"/>
              <a:gd name="connsiteY145" fmla="*/ 335643 h 5143499"/>
              <a:gd name="connsiteX146" fmla="*/ 1207484 w 2302933"/>
              <a:gd name="connsiteY146" fmla="*/ 335643 h 5143499"/>
              <a:gd name="connsiteX147" fmla="*/ 1205366 w 2302933"/>
              <a:gd name="connsiteY147" fmla="*/ 317619 h 5143499"/>
              <a:gd name="connsiteX148" fmla="*/ 1198741 w 2302933"/>
              <a:gd name="connsiteY148" fmla="*/ 306367 h 5143499"/>
              <a:gd name="connsiteX149" fmla="*/ 1178294 w 2302933"/>
              <a:gd name="connsiteY149" fmla="*/ 296734 h 5143499"/>
              <a:gd name="connsiteX150" fmla="*/ 1155296 w 2302933"/>
              <a:gd name="connsiteY150" fmla="*/ 295169 h 5143499"/>
              <a:gd name="connsiteX151" fmla="*/ 1124912 w 2302933"/>
              <a:gd name="connsiteY151" fmla="*/ 294440 h 5143499"/>
              <a:gd name="connsiteX152" fmla="*/ 737278 w 2302933"/>
              <a:gd name="connsiteY152" fmla="*/ 294387 h 5143499"/>
              <a:gd name="connsiteX153" fmla="*/ 683216 w 2302933"/>
              <a:gd name="connsiteY153" fmla="*/ 297166 h 5143499"/>
              <a:gd name="connsiteX154" fmla="*/ 659512 w 2302933"/>
              <a:gd name="connsiteY154" fmla="*/ 316621 h 5143499"/>
              <a:gd name="connsiteX155" fmla="*/ 655683 w 2302933"/>
              <a:gd name="connsiteY155" fmla="*/ 361952 h 5143499"/>
              <a:gd name="connsiteX156" fmla="*/ 660761 w 2302933"/>
              <a:gd name="connsiteY156" fmla="*/ 407040 h 5143499"/>
              <a:gd name="connsiteX157" fmla="*/ 680528 w 2302933"/>
              <a:gd name="connsiteY157" fmla="*/ 422367 h 5143499"/>
              <a:gd name="connsiteX158" fmla="*/ 739966 w 2302933"/>
              <a:gd name="connsiteY158" fmla="*/ 425416 h 5143499"/>
              <a:gd name="connsiteX159" fmla="*/ 787104 w 2302933"/>
              <a:gd name="connsiteY159" fmla="*/ 422744 h 5143499"/>
              <a:gd name="connsiteX160" fmla="*/ 806599 w 2302933"/>
              <a:gd name="connsiteY160" fmla="*/ 404909 h 5143499"/>
              <a:gd name="connsiteX161" fmla="*/ 808717 w 2302933"/>
              <a:gd name="connsiteY161" fmla="*/ 380489 h 5143499"/>
              <a:gd name="connsiteX162" fmla="*/ 791719 w 2302933"/>
              <a:gd name="connsiteY162" fmla="*/ 380489 h 5143499"/>
              <a:gd name="connsiteX163" fmla="*/ 790118 w 2302933"/>
              <a:gd name="connsiteY163" fmla="*/ 399458 h 5143499"/>
              <a:gd name="connsiteX164" fmla="*/ 785230 w 2302933"/>
              <a:gd name="connsiteY164" fmla="*/ 405313 h 5143499"/>
              <a:gd name="connsiteX165" fmla="*/ 774369 w 2302933"/>
              <a:gd name="connsiteY165" fmla="*/ 408228 h 5143499"/>
              <a:gd name="connsiteX166" fmla="*/ 756937 w 2302933"/>
              <a:gd name="connsiteY166" fmla="*/ 409226 h 5143499"/>
              <a:gd name="connsiteX167" fmla="*/ 734807 w 2302933"/>
              <a:gd name="connsiteY167" fmla="*/ 409739 h 5143499"/>
              <a:gd name="connsiteX168" fmla="*/ 692258 w 2302933"/>
              <a:gd name="connsiteY168" fmla="*/ 408201 h 5143499"/>
              <a:gd name="connsiteX169" fmla="*/ 680311 w 2302933"/>
              <a:gd name="connsiteY169" fmla="*/ 404045 h 5143499"/>
              <a:gd name="connsiteX170" fmla="*/ 675451 w 2302933"/>
              <a:gd name="connsiteY170" fmla="*/ 393117 h 5143499"/>
              <a:gd name="connsiteX171" fmla="*/ 674093 w 2302933"/>
              <a:gd name="connsiteY171" fmla="*/ 375659 h 5143499"/>
              <a:gd name="connsiteX172" fmla="*/ 673414 w 2302933"/>
              <a:gd name="connsiteY172" fmla="*/ 354963 h 5143499"/>
              <a:gd name="connsiteX173" fmla="*/ 675179 w 2302933"/>
              <a:gd name="connsiteY173" fmla="*/ 328439 h 5143499"/>
              <a:gd name="connsiteX174" fmla="*/ 680691 w 2302933"/>
              <a:gd name="connsiteY174" fmla="*/ 315838 h 5143499"/>
              <a:gd name="connsiteX175" fmla="*/ 697580 w 2302933"/>
              <a:gd name="connsiteY175" fmla="*/ 311413 h 5143499"/>
              <a:gd name="connsiteX176" fmla="*/ 736382 w 2302933"/>
              <a:gd name="connsiteY176" fmla="*/ 310037 h 5143499"/>
              <a:gd name="connsiteX177" fmla="*/ 781700 w 2302933"/>
              <a:gd name="connsiteY177" fmla="*/ 313949 h 5143499"/>
              <a:gd name="connsiteX178" fmla="*/ 788814 w 2302933"/>
              <a:gd name="connsiteY178" fmla="*/ 320020 h 5143499"/>
              <a:gd name="connsiteX179" fmla="*/ 790633 w 2302933"/>
              <a:gd name="connsiteY179" fmla="*/ 333323 h 5143499"/>
              <a:gd name="connsiteX180" fmla="*/ 790742 w 2302933"/>
              <a:gd name="connsiteY180" fmla="*/ 337802 h 5143499"/>
              <a:gd name="connsiteX181" fmla="*/ 806979 w 2302933"/>
              <a:gd name="connsiteY181" fmla="*/ 337802 h 5143499"/>
              <a:gd name="connsiteX182" fmla="*/ 805350 w 2302933"/>
              <a:gd name="connsiteY182" fmla="*/ 315002 h 5143499"/>
              <a:gd name="connsiteX183" fmla="*/ 798589 w 2302933"/>
              <a:gd name="connsiteY183" fmla="*/ 304073 h 5143499"/>
              <a:gd name="connsiteX184" fmla="*/ 785963 w 2302933"/>
              <a:gd name="connsiteY184" fmla="*/ 297733 h 5143499"/>
              <a:gd name="connsiteX185" fmla="*/ 737278 w 2302933"/>
              <a:gd name="connsiteY185" fmla="*/ 294387 h 5143499"/>
              <a:gd name="connsiteX186" fmla="*/ 562114 w 2302933"/>
              <a:gd name="connsiteY186" fmla="*/ 294333 h 5143499"/>
              <a:gd name="connsiteX187" fmla="*/ 504252 w 2302933"/>
              <a:gd name="connsiteY187" fmla="*/ 296977 h 5143499"/>
              <a:gd name="connsiteX188" fmla="*/ 480547 w 2302933"/>
              <a:gd name="connsiteY188" fmla="*/ 315190 h 5143499"/>
              <a:gd name="connsiteX189" fmla="*/ 476230 w 2302933"/>
              <a:gd name="connsiteY189" fmla="*/ 359362 h 5143499"/>
              <a:gd name="connsiteX190" fmla="*/ 478185 w 2302933"/>
              <a:gd name="connsiteY190" fmla="*/ 396760 h 5143499"/>
              <a:gd name="connsiteX191" fmla="*/ 486005 w 2302933"/>
              <a:gd name="connsiteY191" fmla="*/ 413948 h 5143499"/>
              <a:gd name="connsiteX192" fmla="*/ 496079 w 2302933"/>
              <a:gd name="connsiteY192" fmla="*/ 420829 h 5143499"/>
              <a:gd name="connsiteX193" fmla="*/ 511529 w 2302933"/>
              <a:gd name="connsiteY193" fmla="*/ 423986 h 5143499"/>
              <a:gd name="connsiteX194" fmla="*/ 535206 w 2302933"/>
              <a:gd name="connsiteY194" fmla="*/ 424930 h 5143499"/>
              <a:gd name="connsiteX195" fmla="*/ 568007 w 2302933"/>
              <a:gd name="connsiteY195" fmla="*/ 425416 h 5143499"/>
              <a:gd name="connsiteX196" fmla="*/ 611261 w 2302933"/>
              <a:gd name="connsiteY196" fmla="*/ 423176 h 5143499"/>
              <a:gd name="connsiteX197" fmla="*/ 630214 w 2302933"/>
              <a:gd name="connsiteY197" fmla="*/ 414839 h 5143499"/>
              <a:gd name="connsiteX198" fmla="*/ 638034 w 2302933"/>
              <a:gd name="connsiteY198" fmla="*/ 396760 h 5143499"/>
              <a:gd name="connsiteX199" fmla="*/ 640288 w 2302933"/>
              <a:gd name="connsiteY199" fmla="*/ 360360 h 5143499"/>
              <a:gd name="connsiteX200" fmla="*/ 638848 w 2302933"/>
              <a:gd name="connsiteY200" fmla="*/ 329249 h 5143499"/>
              <a:gd name="connsiteX201" fmla="*/ 635671 w 2302933"/>
              <a:gd name="connsiteY201" fmla="*/ 314138 h 5143499"/>
              <a:gd name="connsiteX202" fmla="*/ 629616 w 2302933"/>
              <a:gd name="connsiteY202" fmla="*/ 304829 h 5143499"/>
              <a:gd name="connsiteX203" fmla="*/ 609496 w 2302933"/>
              <a:gd name="connsiteY203" fmla="*/ 296491 h 5143499"/>
              <a:gd name="connsiteX204" fmla="*/ 562114 w 2302933"/>
              <a:gd name="connsiteY204" fmla="*/ 294333 h 5143499"/>
              <a:gd name="connsiteX205" fmla="*/ 910051 w 2302933"/>
              <a:gd name="connsiteY205" fmla="*/ 294332 h 5143499"/>
              <a:gd name="connsiteX206" fmla="*/ 852216 w 2302933"/>
              <a:gd name="connsiteY206" fmla="*/ 296977 h 5143499"/>
              <a:gd name="connsiteX207" fmla="*/ 828484 w 2302933"/>
              <a:gd name="connsiteY207" fmla="*/ 315190 h 5143499"/>
              <a:gd name="connsiteX208" fmla="*/ 824167 w 2302933"/>
              <a:gd name="connsiteY208" fmla="*/ 359361 h 5143499"/>
              <a:gd name="connsiteX209" fmla="*/ 826122 w 2302933"/>
              <a:gd name="connsiteY209" fmla="*/ 396760 h 5143499"/>
              <a:gd name="connsiteX210" fmla="*/ 833942 w 2302933"/>
              <a:gd name="connsiteY210" fmla="*/ 413948 h 5143499"/>
              <a:gd name="connsiteX211" fmla="*/ 844016 w 2302933"/>
              <a:gd name="connsiteY211" fmla="*/ 420829 h 5143499"/>
              <a:gd name="connsiteX212" fmla="*/ 859466 w 2302933"/>
              <a:gd name="connsiteY212" fmla="*/ 423986 h 5143499"/>
              <a:gd name="connsiteX213" fmla="*/ 883143 w 2302933"/>
              <a:gd name="connsiteY213" fmla="*/ 424930 h 5143499"/>
              <a:gd name="connsiteX214" fmla="*/ 915944 w 2302933"/>
              <a:gd name="connsiteY214" fmla="*/ 425416 h 5143499"/>
              <a:gd name="connsiteX215" fmla="*/ 959198 w 2302933"/>
              <a:gd name="connsiteY215" fmla="*/ 423176 h 5143499"/>
              <a:gd name="connsiteX216" fmla="*/ 978151 w 2302933"/>
              <a:gd name="connsiteY216" fmla="*/ 414838 h 5143499"/>
              <a:gd name="connsiteX217" fmla="*/ 985971 w 2302933"/>
              <a:gd name="connsiteY217" fmla="*/ 396760 h 5143499"/>
              <a:gd name="connsiteX218" fmla="*/ 988225 w 2302933"/>
              <a:gd name="connsiteY218" fmla="*/ 360360 h 5143499"/>
              <a:gd name="connsiteX219" fmla="*/ 986785 w 2302933"/>
              <a:gd name="connsiteY219" fmla="*/ 329248 h 5143499"/>
              <a:gd name="connsiteX220" fmla="*/ 983608 w 2302933"/>
              <a:gd name="connsiteY220" fmla="*/ 314138 h 5143499"/>
              <a:gd name="connsiteX221" fmla="*/ 977553 w 2302933"/>
              <a:gd name="connsiteY221" fmla="*/ 304829 h 5143499"/>
              <a:gd name="connsiteX222" fmla="*/ 957433 w 2302933"/>
              <a:gd name="connsiteY222" fmla="*/ 296491 h 5143499"/>
              <a:gd name="connsiteX223" fmla="*/ 910051 w 2302933"/>
              <a:gd name="connsiteY223" fmla="*/ 294332 h 5143499"/>
              <a:gd name="connsiteX224" fmla="*/ 1437902 w 2302933"/>
              <a:gd name="connsiteY224" fmla="*/ 294332 h 5143499"/>
              <a:gd name="connsiteX225" fmla="*/ 1380067 w 2302933"/>
              <a:gd name="connsiteY225" fmla="*/ 296977 h 5143499"/>
              <a:gd name="connsiteX226" fmla="*/ 1356335 w 2302933"/>
              <a:gd name="connsiteY226" fmla="*/ 315190 h 5143499"/>
              <a:gd name="connsiteX227" fmla="*/ 1352018 w 2302933"/>
              <a:gd name="connsiteY227" fmla="*/ 359361 h 5143499"/>
              <a:gd name="connsiteX228" fmla="*/ 1353973 w 2302933"/>
              <a:gd name="connsiteY228" fmla="*/ 396759 h 5143499"/>
              <a:gd name="connsiteX229" fmla="*/ 1361793 w 2302933"/>
              <a:gd name="connsiteY229" fmla="*/ 413948 h 5143499"/>
              <a:gd name="connsiteX230" fmla="*/ 1371867 w 2302933"/>
              <a:gd name="connsiteY230" fmla="*/ 420828 h 5143499"/>
              <a:gd name="connsiteX231" fmla="*/ 1387317 w 2302933"/>
              <a:gd name="connsiteY231" fmla="*/ 423985 h 5143499"/>
              <a:gd name="connsiteX232" fmla="*/ 1410994 w 2302933"/>
              <a:gd name="connsiteY232" fmla="*/ 424930 h 5143499"/>
              <a:gd name="connsiteX233" fmla="*/ 1443795 w 2302933"/>
              <a:gd name="connsiteY233" fmla="*/ 425416 h 5143499"/>
              <a:gd name="connsiteX234" fmla="*/ 1487049 w 2302933"/>
              <a:gd name="connsiteY234" fmla="*/ 423176 h 5143499"/>
              <a:gd name="connsiteX235" fmla="*/ 1506002 w 2302933"/>
              <a:gd name="connsiteY235" fmla="*/ 414838 h 5143499"/>
              <a:gd name="connsiteX236" fmla="*/ 1513822 w 2302933"/>
              <a:gd name="connsiteY236" fmla="*/ 396759 h 5143499"/>
              <a:gd name="connsiteX237" fmla="*/ 1516075 w 2302933"/>
              <a:gd name="connsiteY237" fmla="*/ 360360 h 5143499"/>
              <a:gd name="connsiteX238" fmla="*/ 1514636 w 2302933"/>
              <a:gd name="connsiteY238" fmla="*/ 329248 h 5143499"/>
              <a:gd name="connsiteX239" fmla="*/ 1511459 w 2302933"/>
              <a:gd name="connsiteY239" fmla="*/ 314138 h 5143499"/>
              <a:gd name="connsiteX240" fmla="*/ 1505404 w 2302933"/>
              <a:gd name="connsiteY240" fmla="*/ 304829 h 5143499"/>
              <a:gd name="connsiteX241" fmla="*/ 1485284 w 2302933"/>
              <a:gd name="connsiteY241" fmla="*/ 296491 h 5143499"/>
              <a:gd name="connsiteX242" fmla="*/ 1437902 w 2302933"/>
              <a:gd name="connsiteY242" fmla="*/ 294332 h 5143499"/>
              <a:gd name="connsiteX243" fmla="*/ 0 w 2302933"/>
              <a:gd name="connsiteY243" fmla="*/ 0 h 5143499"/>
              <a:gd name="connsiteX244" fmla="*/ 2297289 w 2302933"/>
              <a:gd name="connsiteY244" fmla="*/ 11289 h 5143499"/>
              <a:gd name="connsiteX245" fmla="*/ 2302933 w 2302933"/>
              <a:gd name="connsiteY245" fmla="*/ 5143499 h 5143499"/>
              <a:gd name="connsiteX246" fmla="*/ 0 w 2302933"/>
              <a:gd name="connsiteY246" fmla="*/ 5143499 h 5143499"/>
              <a:gd name="connsiteX247" fmla="*/ 0 w 2302933"/>
              <a:gd name="connsiteY247" fmla="*/ 0 h 5143499"/>
              <a:gd name="connsiteX0" fmla="*/ 1548904 w 2302933"/>
              <a:gd name="connsiteY0" fmla="*/ 372021 h 5149143"/>
              <a:gd name="connsiteX1" fmla="*/ 1618416 w 2302933"/>
              <a:gd name="connsiteY1" fmla="*/ 372021 h 5149143"/>
              <a:gd name="connsiteX2" fmla="*/ 1650158 w 2302933"/>
              <a:gd name="connsiteY2" fmla="*/ 372965 h 5149143"/>
              <a:gd name="connsiteX3" fmla="*/ 1659227 w 2302933"/>
              <a:gd name="connsiteY3" fmla="*/ 376392 h 5149143"/>
              <a:gd name="connsiteX4" fmla="*/ 1664901 w 2302933"/>
              <a:gd name="connsiteY4" fmla="*/ 393769 h 5149143"/>
              <a:gd name="connsiteX5" fmla="*/ 1659824 w 2302933"/>
              <a:gd name="connsiteY5" fmla="*/ 410471 h 5149143"/>
              <a:gd name="connsiteX6" fmla="*/ 1647442 w 2302933"/>
              <a:gd name="connsiteY6" fmla="*/ 414708 h 5149143"/>
              <a:gd name="connsiteX7" fmla="*/ 1618443 w 2302933"/>
              <a:gd name="connsiteY7" fmla="*/ 415814 h 5149143"/>
              <a:gd name="connsiteX8" fmla="*/ 1548932 w 2302933"/>
              <a:gd name="connsiteY8" fmla="*/ 415814 h 5149143"/>
              <a:gd name="connsiteX9" fmla="*/ 1548904 w 2302933"/>
              <a:gd name="connsiteY9" fmla="*/ 415814 h 5149143"/>
              <a:gd name="connsiteX10" fmla="*/ 1548904 w 2302933"/>
              <a:gd name="connsiteY10" fmla="*/ 372021 h 5149143"/>
              <a:gd name="connsiteX11" fmla="*/ 1548877 w 2302933"/>
              <a:gd name="connsiteY11" fmla="*/ 316112 h 5149143"/>
              <a:gd name="connsiteX12" fmla="*/ 1618389 w 2302933"/>
              <a:gd name="connsiteY12" fmla="*/ 316112 h 5149143"/>
              <a:gd name="connsiteX13" fmla="*/ 1646438 w 2302933"/>
              <a:gd name="connsiteY13" fmla="*/ 317164 h 5149143"/>
              <a:gd name="connsiteX14" fmla="*/ 1654611 w 2302933"/>
              <a:gd name="connsiteY14" fmla="*/ 320213 h 5149143"/>
              <a:gd name="connsiteX15" fmla="*/ 1659715 w 2302933"/>
              <a:gd name="connsiteY15" fmla="*/ 336430 h 5149143"/>
              <a:gd name="connsiteX16" fmla="*/ 1652330 w 2302933"/>
              <a:gd name="connsiteY16" fmla="*/ 353510 h 5149143"/>
              <a:gd name="connsiteX17" fmla="*/ 1642338 w 2302933"/>
              <a:gd name="connsiteY17" fmla="*/ 356127 h 5149143"/>
              <a:gd name="connsiteX18" fmla="*/ 1618443 w 2302933"/>
              <a:gd name="connsiteY18" fmla="*/ 356748 h 5149143"/>
              <a:gd name="connsiteX19" fmla="*/ 1548932 w 2302933"/>
              <a:gd name="connsiteY19" fmla="*/ 356748 h 5149143"/>
              <a:gd name="connsiteX20" fmla="*/ 1548877 w 2302933"/>
              <a:gd name="connsiteY20" fmla="*/ 356748 h 5149143"/>
              <a:gd name="connsiteX21" fmla="*/ 1548877 w 2302933"/>
              <a:gd name="connsiteY21" fmla="*/ 316112 h 5149143"/>
              <a:gd name="connsiteX22" fmla="*/ 1772589 w 2302933"/>
              <a:gd name="connsiteY22" fmla="*/ 316085 h 5149143"/>
              <a:gd name="connsiteX23" fmla="*/ 1779595 w 2302933"/>
              <a:gd name="connsiteY23" fmla="*/ 316085 h 5149143"/>
              <a:gd name="connsiteX24" fmla="*/ 1820405 w 2302933"/>
              <a:gd name="connsiteY24" fmla="*/ 388318 h 5149143"/>
              <a:gd name="connsiteX25" fmla="*/ 1731208 w 2302933"/>
              <a:gd name="connsiteY25" fmla="*/ 388318 h 5149143"/>
              <a:gd name="connsiteX26" fmla="*/ 1772589 w 2302933"/>
              <a:gd name="connsiteY26" fmla="*/ 316085 h 5149143"/>
              <a:gd name="connsiteX27" fmla="*/ 552014 w 2302933"/>
              <a:gd name="connsiteY27" fmla="*/ 315600 h 5149143"/>
              <a:gd name="connsiteX28" fmla="*/ 588561 w 2302933"/>
              <a:gd name="connsiteY28" fmla="*/ 315978 h 5149143"/>
              <a:gd name="connsiteX29" fmla="*/ 605640 w 2302933"/>
              <a:gd name="connsiteY29" fmla="*/ 317462 h 5149143"/>
              <a:gd name="connsiteX30" fmla="*/ 620520 w 2302933"/>
              <a:gd name="connsiteY30" fmla="*/ 330144 h 5149143"/>
              <a:gd name="connsiteX31" fmla="*/ 622448 w 2302933"/>
              <a:gd name="connsiteY31" fmla="*/ 366301 h 5149143"/>
              <a:gd name="connsiteX32" fmla="*/ 620249 w 2302933"/>
              <a:gd name="connsiteY32" fmla="*/ 399517 h 5149143"/>
              <a:gd name="connsiteX33" fmla="*/ 606808 w 2302933"/>
              <a:gd name="connsiteY33" fmla="*/ 412792 h 5149143"/>
              <a:gd name="connsiteX34" fmla="*/ 560730 w 2302933"/>
              <a:gd name="connsiteY34" fmla="*/ 415383 h 5149143"/>
              <a:gd name="connsiteX35" fmla="*/ 521657 w 2302933"/>
              <a:gd name="connsiteY35" fmla="*/ 414250 h 5149143"/>
              <a:gd name="connsiteX36" fmla="*/ 506777 w 2302933"/>
              <a:gd name="connsiteY36" fmla="*/ 412334 h 5149143"/>
              <a:gd name="connsiteX37" fmla="*/ 499582 w 2302933"/>
              <a:gd name="connsiteY37" fmla="*/ 408313 h 5149143"/>
              <a:gd name="connsiteX38" fmla="*/ 495210 w 2302933"/>
              <a:gd name="connsiteY38" fmla="*/ 395092 h 5149143"/>
              <a:gd name="connsiteX39" fmla="*/ 494015 w 2302933"/>
              <a:gd name="connsiteY39" fmla="*/ 363656 h 5149143"/>
              <a:gd name="connsiteX40" fmla="*/ 496215 w 2302933"/>
              <a:gd name="connsiteY40" fmla="*/ 331790 h 5149143"/>
              <a:gd name="connsiteX41" fmla="*/ 500885 w 2302933"/>
              <a:gd name="connsiteY41" fmla="*/ 322022 h 5149143"/>
              <a:gd name="connsiteX42" fmla="*/ 511692 w 2302933"/>
              <a:gd name="connsiteY42" fmla="*/ 317785 h 5149143"/>
              <a:gd name="connsiteX43" fmla="*/ 552014 w 2302933"/>
              <a:gd name="connsiteY43" fmla="*/ 315600 h 5149143"/>
              <a:gd name="connsiteX44" fmla="*/ 899978 w 2302933"/>
              <a:gd name="connsiteY44" fmla="*/ 315600 h 5149143"/>
              <a:gd name="connsiteX45" fmla="*/ 936553 w 2302933"/>
              <a:gd name="connsiteY45" fmla="*/ 315977 h 5149143"/>
              <a:gd name="connsiteX46" fmla="*/ 953632 w 2302933"/>
              <a:gd name="connsiteY46" fmla="*/ 317461 h 5149143"/>
              <a:gd name="connsiteX47" fmla="*/ 968512 w 2302933"/>
              <a:gd name="connsiteY47" fmla="*/ 330143 h 5149143"/>
              <a:gd name="connsiteX48" fmla="*/ 970439 w 2302933"/>
              <a:gd name="connsiteY48" fmla="*/ 366301 h 5149143"/>
              <a:gd name="connsiteX49" fmla="*/ 968240 w 2302933"/>
              <a:gd name="connsiteY49" fmla="*/ 399517 h 5149143"/>
              <a:gd name="connsiteX50" fmla="*/ 954799 w 2302933"/>
              <a:gd name="connsiteY50" fmla="*/ 412792 h 5149143"/>
              <a:gd name="connsiteX51" fmla="*/ 908721 w 2302933"/>
              <a:gd name="connsiteY51" fmla="*/ 415383 h 5149143"/>
              <a:gd name="connsiteX52" fmla="*/ 869648 w 2302933"/>
              <a:gd name="connsiteY52" fmla="*/ 414249 h 5149143"/>
              <a:gd name="connsiteX53" fmla="*/ 854768 w 2302933"/>
              <a:gd name="connsiteY53" fmla="*/ 412334 h 5149143"/>
              <a:gd name="connsiteX54" fmla="*/ 847573 w 2302933"/>
              <a:gd name="connsiteY54" fmla="*/ 408313 h 5149143"/>
              <a:gd name="connsiteX55" fmla="*/ 843201 w 2302933"/>
              <a:gd name="connsiteY55" fmla="*/ 395091 h 5149143"/>
              <a:gd name="connsiteX56" fmla="*/ 842007 w 2302933"/>
              <a:gd name="connsiteY56" fmla="*/ 363656 h 5149143"/>
              <a:gd name="connsiteX57" fmla="*/ 844206 w 2302933"/>
              <a:gd name="connsiteY57" fmla="*/ 331789 h 5149143"/>
              <a:gd name="connsiteX58" fmla="*/ 848849 w 2302933"/>
              <a:gd name="connsiteY58" fmla="*/ 322022 h 5149143"/>
              <a:gd name="connsiteX59" fmla="*/ 859656 w 2302933"/>
              <a:gd name="connsiteY59" fmla="*/ 317785 h 5149143"/>
              <a:gd name="connsiteX60" fmla="*/ 899978 w 2302933"/>
              <a:gd name="connsiteY60" fmla="*/ 315600 h 5149143"/>
              <a:gd name="connsiteX61" fmla="*/ 1427802 w 2302933"/>
              <a:gd name="connsiteY61" fmla="*/ 315600 h 5149143"/>
              <a:gd name="connsiteX62" fmla="*/ 1464377 w 2302933"/>
              <a:gd name="connsiteY62" fmla="*/ 315977 h 5149143"/>
              <a:gd name="connsiteX63" fmla="*/ 1481456 w 2302933"/>
              <a:gd name="connsiteY63" fmla="*/ 317461 h 5149143"/>
              <a:gd name="connsiteX64" fmla="*/ 1496335 w 2302933"/>
              <a:gd name="connsiteY64" fmla="*/ 330143 h 5149143"/>
              <a:gd name="connsiteX65" fmla="*/ 1498263 w 2302933"/>
              <a:gd name="connsiteY65" fmla="*/ 366300 h 5149143"/>
              <a:gd name="connsiteX66" fmla="*/ 1496064 w 2302933"/>
              <a:gd name="connsiteY66" fmla="*/ 399516 h 5149143"/>
              <a:gd name="connsiteX67" fmla="*/ 1482623 w 2302933"/>
              <a:gd name="connsiteY67" fmla="*/ 412792 h 5149143"/>
              <a:gd name="connsiteX68" fmla="*/ 1436545 w 2302933"/>
              <a:gd name="connsiteY68" fmla="*/ 415382 h 5149143"/>
              <a:gd name="connsiteX69" fmla="*/ 1397472 w 2302933"/>
              <a:gd name="connsiteY69" fmla="*/ 414249 h 5149143"/>
              <a:gd name="connsiteX70" fmla="*/ 1382592 w 2302933"/>
              <a:gd name="connsiteY70" fmla="*/ 412333 h 5149143"/>
              <a:gd name="connsiteX71" fmla="*/ 1375397 w 2302933"/>
              <a:gd name="connsiteY71" fmla="*/ 408313 h 5149143"/>
              <a:gd name="connsiteX72" fmla="*/ 1371025 w 2302933"/>
              <a:gd name="connsiteY72" fmla="*/ 395091 h 5149143"/>
              <a:gd name="connsiteX73" fmla="*/ 1369831 w 2302933"/>
              <a:gd name="connsiteY73" fmla="*/ 363656 h 5149143"/>
              <a:gd name="connsiteX74" fmla="*/ 1372030 w 2302933"/>
              <a:gd name="connsiteY74" fmla="*/ 331789 h 5149143"/>
              <a:gd name="connsiteX75" fmla="*/ 1376673 w 2302933"/>
              <a:gd name="connsiteY75" fmla="*/ 322021 h 5149143"/>
              <a:gd name="connsiteX76" fmla="*/ 1387480 w 2302933"/>
              <a:gd name="connsiteY76" fmla="*/ 317785 h 5149143"/>
              <a:gd name="connsiteX77" fmla="*/ 1427802 w 2302933"/>
              <a:gd name="connsiteY77" fmla="*/ 315600 h 5149143"/>
              <a:gd name="connsiteX78" fmla="*/ 1223721 w 2302933"/>
              <a:gd name="connsiteY78" fmla="*/ 300812 h 5149143"/>
              <a:gd name="connsiteX79" fmla="*/ 1223721 w 2302933"/>
              <a:gd name="connsiteY79" fmla="*/ 431059 h 5149143"/>
              <a:gd name="connsiteX80" fmla="*/ 1344714 w 2302933"/>
              <a:gd name="connsiteY80" fmla="*/ 431059 h 5149143"/>
              <a:gd name="connsiteX81" fmla="*/ 1344714 w 2302933"/>
              <a:gd name="connsiteY81" fmla="*/ 415787 h 5149143"/>
              <a:gd name="connsiteX82" fmla="*/ 1241208 w 2302933"/>
              <a:gd name="connsiteY82" fmla="*/ 415787 h 5149143"/>
              <a:gd name="connsiteX83" fmla="*/ 1241208 w 2302933"/>
              <a:gd name="connsiteY83" fmla="*/ 300812 h 5149143"/>
              <a:gd name="connsiteX84" fmla="*/ 1223721 w 2302933"/>
              <a:gd name="connsiteY84" fmla="*/ 300812 h 5149143"/>
              <a:gd name="connsiteX85" fmla="*/ 1531445 w 2302933"/>
              <a:gd name="connsiteY85" fmla="*/ 300812 h 5149143"/>
              <a:gd name="connsiteX86" fmla="*/ 1531445 w 2302933"/>
              <a:gd name="connsiteY86" fmla="*/ 431059 h 5149143"/>
              <a:gd name="connsiteX87" fmla="*/ 1618443 w 2302933"/>
              <a:gd name="connsiteY87" fmla="*/ 431059 h 5149143"/>
              <a:gd name="connsiteX88" fmla="*/ 1645895 w 2302933"/>
              <a:gd name="connsiteY88" fmla="*/ 430196 h 5149143"/>
              <a:gd name="connsiteX89" fmla="*/ 1664956 w 2302933"/>
              <a:gd name="connsiteY89" fmla="*/ 427228 h 5149143"/>
              <a:gd name="connsiteX90" fmla="*/ 1675573 w 2302933"/>
              <a:gd name="connsiteY90" fmla="*/ 420941 h 5149143"/>
              <a:gd name="connsiteX91" fmla="*/ 1682768 w 2302933"/>
              <a:gd name="connsiteY91" fmla="*/ 394039 h 5149143"/>
              <a:gd name="connsiteX92" fmla="*/ 1677908 w 2302933"/>
              <a:gd name="connsiteY92" fmla="*/ 371562 h 5149143"/>
              <a:gd name="connsiteX93" fmla="*/ 1661344 w 2302933"/>
              <a:gd name="connsiteY93" fmla="*/ 362549 h 5149143"/>
              <a:gd name="connsiteX94" fmla="*/ 1674025 w 2302933"/>
              <a:gd name="connsiteY94" fmla="*/ 353105 h 5149143"/>
              <a:gd name="connsiteX95" fmla="*/ 1677582 w 2302933"/>
              <a:gd name="connsiteY95" fmla="*/ 334217 h 5149143"/>
              <a:gd name="connsiteX96" fmla="*/ 1673943 w 2302933"/>
              <a:gd name="connsiteY96" fmla="*/ 316085 h 5149143"/>
              <a:gd name="connsiteX97" fmla="*/ 1648203 w 2302933"/>
              <a:gd name="connsiteY97" fmla="*/ 301676 h 5149143"/>
              <a:gd name="connsiteX98" fmla="*/ 1618443 w 2302933"/>
              <a:gd name="connsiteY98" fmla="*/ 300812 h 5149143"/>
              <a:gd name="connsiteX99" fmla="*/ 1531445 w 2302933"/>
              <a:gd name="connsiteY99" fmla="*/ 300812 h 5149143"/>
              <a:gd name="connsiteX100" fmla="*/ 1761646 w 2302933"/>
              <a:gd name="connsiteY100" fmla="*/ 300812 h 5149143"/>
              <a:gd name="connsiteX101" fmla="*/ 1687329 w 2302933"/>
              <a:gd name="connsiteY101" fmla="*/ 431059 h 5149143"/>
              <a:gd name="connsiteX102" fmla="*/ 1707096 w 2302933"/>
              <a:gd name="connsiteY102" fmla="*/ 431059 h 5149143"/>
              <a:gd name="connsiteX103" fmla="*/ 1722736 w 2302933"/>
              <a:gd name="connsiteY103" fmla="*/ 403590 h 5149143"/>
              <a:gd name="connsiteX104" fmla="*/ 1828741 w 2302933"/>
              <a:gd name="connsiteY104" fmla="*/ 403590 h 5149143"/>
              <a:gd name="connsiteX105" fmla="*/ 1844300 w 2302933"/>
              <a:gd name="connsiteY105" fmla="*/ 431059 h 5149143"/>
              <a:gd name="connsiteX106" fmla="*/ 1863714 w 2302933"/>
              <a:gd name="connsiteY106" fmla="*/ 431059 h 5149143"/>
              <a:gd name="connsiteX107" fmla="*/ 1789587 w 2302933"/>
              <a:gd name="connsiteY107" fmla="*/ 300812 h 5149143"/>
              <a:gd name="connsiteX108" fmla="*/ 1761646 w 2302933"/>
              <a:gd name="connsiteY108" fmla="*/ 300812 h 5149143"/>
              <a:gd name="connsiteX109" fmla="*/ 1879083 w 2302933"/>
              <a:gd name="connsiteY109" fmla="*/ 300812 h 5149143"/>
              <a:gd name="connsiteX110" fmla="*/ 1879083 w 2302933"/>
              <a:gd name="connsiteY110" fmla="*/ 431059 h 5149143"/>
              <a:gd name="connsiteX111" fmla="*/ 2000076 w 2302933"/>
              <a:gd name="connsiteY111" fmla="*/ 431059 h 5149143"/>
              <a:gd name="connsiteX112" fmla="*/ 2000076 w 2302933"/>
              <a:gd name="connsiteY112" fmla="*/ 415787 h 5149143"/>
              <a:gd name="connsiteX113" fmla="*/ 1896570 w 2302933"/>
              <a:gd name="connsiteY113" fmla="*/ 415787 h 5149143"/>
              <a:gd name="connsiteX114" fmla="*/ 1896570 w 2302933"/>
              <a:gd name="connsiteY114" fmla="*/ 300812 h 5149143"/>
              <a:gd name="connsiteX115" fmla="*/ 1879083 w 2302933"/>
              <a:gd name="connsiteY115" fmla="*/ 300812 h 5149143"/>
              <a:gd name="connsiteX116" fmla="*/ 1124912 w 2302933"/>
              <a:gd name="connsiteY116" fmla="*/ 300084 h 5149143"/>
              <a:gd name="connsiteX117" fmla="*/ 1069656 w 2302933"/>
              <a:gd name="connsiteY117" fmla="*/ 304564 h 5149143"/>
              <a:gd name="connsiteX118" fmla="*/ 1051844 w 2302933"/>
              <a:gd name="connsiteY118" fmla="*/ 323452 h 5149143"/>
              <a:gd name="connsiteX119" fmla="*/ 1047906 w 2302933"/>
              <a:gd name="connsiteY119" fmla="*/ 365734 h 5149143"/>
              <a:gd name="connsiteX120" fmla="*/ 1055102 w 2302933"/>
              <a:gd name="connsiteY120" fmla="*/ 416111 h 5149143"/>
              <a:gd name="connsiteX121" fmla="*/ 1075928 w 2302933"/>
              <a:gd name="connsiteY121" fmla="*/ 428523 h 5149143"/>
              <a:gd name="connsiteX122" fmla="*/ 1132297 w 2302933"/>
              <a:gd name="connsiteY122" fmla="*/ 431087 h 5149143"/>
              <a:gd name="connsiteX123" fmla="*/ 1186739 w 2302933"/>
              <a:gd name="connsiteY123" fmla="*/ 427174 h 5149143"/>
              <a:gd name="connsiteX124" fmla="*/ 1199990 w 2302933"/>
              <a:gd name="connsiteY124" fmla="*/ 419160 h 5149143"/>
              <a:gd name="connsiteX125" fmla="*/ 1206316 w 2302933"/>
              <a:gd name="connsiteY125" fmla="*/ 404077 h 5149143"/>
              <a:gd name="connsiteX126" fmla="*/ 1208326 w 2302933"/>
              <a:gd name="connsiteY126" fmla="*/ 364763 h 5149143"/>
              <a:gd name="connsiteX127" fmla="*/ 1122387 w 2302933"/>
              <a:gd name="connsiteY127" fmla="*/ 364763 h 5149143"/>
              <a:gd name="connsiteX128" fmla="*/ 1122359 w 2302933"/>
              <a:gd name="connsiteY128" fmla="*/ 364763 h 5149143"/>
              <a:gd name="connsiteX129" fmla="*/ 1122359 w 2302933"/>
              <a:gd name="connsiteY129" fmla="*/ 380008 h 5149143"/>
              <a:gd name="connsiteX130" fmla="*/ 1190731 w 2302933"/>
              <a:gd name="connsiteY130" fmla="*/ 380008 h 5149143"/>
              <a:gd name="connsiteX131" fmla="*/ 1187608 w 2302933"/>
              <a:gd name="connsiteY131" fmla="*/ 406020 h 5149143"/>
              <a:gd name="connsiteX132" fmla="*/ 1174412 w 2302933"/>
              <a:gd name="connsiteY132" fmla="*/ 413521 h 5149143"/>
              <a:gd name="connsiteX133" fmla="*/ 1138977 w 2302933"/>
              <a:gd name="connsiteY133" fmla="*/ 415437 h 5149143"/>
              <a:gd name="connsiteX134" fmla="*/ 1082716 w 2302933"/>
              <a:gd name="connsiteY134" fmla="*/ 413440 h 5149143"/>
              <a:gd name="connsiteX135" fmla="*/ 1072914 w 2302933"/>
              <a:gd name="connsiteY135" fmla="*/ 409770 h 5149143"/>
              <a:gd name="connsiteX136" fmla="*/ 1068108 w 2302933"/>
              <a:gd name="connsiteY136" fmla="*/ 401702 h 5149143"/>
              <a:gd name="connsiteX137" fmla="*/ 1065719 w 2302933"/>
              <a:gd name="connsiteY137" fmla="*/ 363251 h 5149143"/>
              <a:gd name="connsiteX138" fmla="*/ 1067103 w 2302933"/>
              <a:gd name="connsiteY138" fmla="*/ 334677 h 5149143"/>
              <a:gd name="connsiteX139" fmla="*/ 1072154 w 2302933"/>
              <a:gd name="connsiteY139" fmla="*/ 322318 h 5149143"/>
              <a:gd name="connsiteX140" fmla="*/ 1088201 w 2302933"/>
              <a:gd name="connsiteY140" fmla="*/ 317165 h 5149143"/>
              <a:gd name="connsiteX141" fmla="*/ 1127844 w 2302933"/>
              <a:gd name="connsiteY141" fmla="*/ 315735 h 5149143"/>
              <a:gd name="connsiteX142" fmla="*/ 1162899 w 2302933"/>
              <a:gd name="connsiteY142" fmla="*/ 316679 h 5149143"/>
              <a:gd name="connsiteX143" fmla="*/ 1177887 w 2302933"/>
              <a:gd name="connsiteY143" fmla="*/ 318595 h 5149143"/>
              <a:gd name="connsiteX144" fmla="*/ 1185191 w 2302933"/>
              <a:gd name="connsiteY144" fmla="*/ 322211 h 5149143"/>
              <a:gd name="connsiteX145" fmla="*/ 1189427 w 2302933"/>
              <a:gd name="connsiteY145" fmla="*/ 341287 h 5149143"/>
              <a:gd name="connsiteX146" fmla="*/ 1207484 w 2302933"/>
              <a:gd name="connsiteY146" fmla="*/ 341287 h 5149143"/>
              <a:gd name="connsiteX147" fmla="*/ 1205366 w 2302933"/>
              <a:gd name="connsiteY147" fmla="*/ 323263 h 5149143"/>
              <a:gd name="connsiteX148" fmla="*/ 1198741 w 2302933"/>
              <a:gd name="connsiteY148" fmla="*/ 312011 h 5149143"/>
              <a:gd name="connsiteX149" fmla="*/ 1178294 w 2302933"/>
              <a:gd name="connsiteY149" fmla="*/ 302378 h 5149143"/>
              <a:gd name="connsiteX150" fmla="*/ 1155296 w 2302933"/>
              <a:gd name="connsiteY150" fmla="*/ 300813 h 5149143"/>
              <a:gd name="connsiteX151" fmla="*/ 1124912 w 2302933"/>
              <a:gd name="connsiteY151" fmla="*/ 300084 h 5149143"/>
              <a:gd name="connsiteX152" fmla="*/ 737278 w 2302933"/>
              <a:gd name="connsiteY152" fmla="*/ 300031 h 5149143"/>
              <a:gd name="connsiteX153" fmla="*/ 683216 w 2302933"/>
              <a:gd name="connsiteY153" fmla="*/ 302810 h 5149143"/>
              <a:gd name="connsiteX154" fmla="*/ 659512 w 2302933"/>
              <a:gd name="connsiteY154" fmla="*/ 322265 h 5149143"/>
              <a:gd name="connsiteX155" fmla="*/ 655683 w 2302933"/>
              <a:gd name="connsiteY155" fmla="*/ 367596 h 5149143"/>
              <a:gd name="connsiteX156" fmla="*/ 660761 w 2302933"/>
              <a:gd name="connsiteY156" fmla="*/ 412684 h 5149143"/>
              <a:gd name="connsiteX157" fmla="*/ 680528 w 2302933"/>
              <a:gd name="connsiteY157" fmla="*/ 428011 h 5149143"/>
              <a:gd name="connsiteX158" fmla="*/ 739966 w 2302933"/>
              <a:gd name="connsiteY158" fmla="*/ 431060 h 5149143"/>
              <a:gd name="connsiteX159" fmla="*/ 787104 w 2302933"/>
              <a:gd name="connsiteY159" fmla="*/ 428388 h 5149143"/>
              <a:gd name="connsiteX160" fmla="*/ 806599 w 2302933"/>
              <a:gd name="connsiteY160" fmla="*/ 410553 h 5149143"/>
              <a:gd name="connsiteX161" fmla="*/ 808717 w 2302933"/>
              <a:gd name="connsiteY161" fmla="*/ 386133 h 5149143"/>
              <a:gd name="connsiteX162" fmla="*/ 791719 w 2302933"/>
              <a:gd name="connsiteY162" fmla="*/ 386133 h 5149143"/>
              <a:gd name="connsiteX163" fmla="*/ 790118 w 2302933"/>
              <a:gd name="connsiteY163" fmla="*/ 405102 h 5149143"/>
              <a:gd name="connsiteX164" fmla="*/ 785230 w 2302933"/>
              <a:gd name="connsiteY164" fmla="*/ 410957 h 5149143"/>
              <a:gd name="connsiteX165" fmla="*/ 774369 w 2302933"/>
              <a:gd name="connsiteY165" fmla="*/ 413872 h 5149143"/>
              <a:gd name="connsiteX166" fmla="*/ 756937 w 2302933"/>
              <a:gd name="connsiteY166" fmla="*/ 414870 h 5149143"/>
              <a:gd name="connsiteX167" fmla="*/ 734807 w 2302933"/>
              <a:gd name="connsiteY167" fmla="*/ 415383 h 5149143"/>
              <a:gd name="connsiteX168" fmla="*/ 692258 w 2302933"/>
              <a:gd name="connsiteY168" fmla="*/ 413845 h 5149143"/>
              <a:gd name="connsiteX169" fmla="*/ 680311 w 2302933"/>
              <a:gd name="connsiteY169" fmla="*/ 409689 h 5149143"/>
              <a:gd name="connsiteX170" fmla="*/ 675451 w 2302933"/>
              <a:gd name="connsiteY170" fmla="*/ 398761 h 5149143"/>
              <a:gd name="connsiteX171" fmla="*/ 674093 w 2302933"/>
              <a:gd name="connsiteY171" fmla="*/ 381303 h 5149143"/>
              <a:gd name="connsiteX172" fmla="*/ 673414 w 2302933"/>
              <a:gd name="connsiteY172" fmla="*/ 360607 h 5149143"/>
              <a:gd name="connsiteX173" fmla="*/ 675179 w 2302933"/>
              <a:gd name="connsiteY173" fmla="*/ 334083 h 5149143"/>
              <a:gd name="connsiteX174" fmla="*/ 680691 w 2302933"/>
              <a:gd name="connsiteY174" fmla="*/ 321482 h 5149143"/>
              <a:gd name="connsiteX175" fmla="*/ 697580 w 2302933"/>
              <a:gd name="connsiteY175" fmla="*/ 317057 h 5149143"/>
              <a:gd name="connsiteX176" fmla="*/ 736382 w 2302933"/>
              <a:gd name="connsiteY176" fmla="*/ 315681 h 5149143"/>
              <a:gd name="connsiteX177" fmla="*/ 781700 w 2302933"/>
              <a:gd name="connsiteY177" fmla="*/ 319593 h 5149143"/>
              <a:gd name="connsiteX178" fmla="*/ 788814 w 2302933"/>
              <a:gd name="connsiteY178" fmla="*/ 325664 h 5149143"/>
              <a:gd name="connsiteX179" fmla="*/ 790633 w 2302933"/>
              <a:gd name="connsiteY179" fmla="*/ 338967 h 5149143"/>
              <a:gd name="connsiteX180" fmla="*/ 790742 w 2302933"/>
              <a:gd name="connsiteY180" fmla="*/ 343446 h 5149143"/>
              <a:gd name="connsiteX181" fmla="*/ 806979 w 2302933"/>
              <a:gd name="connsiteY181" fmla="*/ 343446 h 5149143"/>
              <a:gd name="connsiteX182" fmla="*/ 805350 w 2302933"/>
              <a:gd name="connsiteY182" fmla="*/ 320646 h 5149143"/>
              <a:gd name="connsiteX183" fmla="*/ 798589 w 2302933"/>
              <a:gd name="connsiteY183" fmla="*/ 309717 h 5149143"/>
              <a:gd name="connsiteX184" fmla="*/ 785963 w 2302933"/>
              <a:gd name="connsiteY184" fmla="*/ 303377 h 5149143"/>
              <a:gd name="connsiteX185" fmla="*/ 737278 w 2302933"/>
              <a:gd name="connsiteY185" fmla="*/ 300031 h 5149143"/>
              <a:gd name="connsiteX186" fmla="*/ 562114 w 2302933"/>
              <a:gd name="connsiteY186" fmla="*/ 299977 h 5149143"/>
              <a:gd name="connsiteX187" fmla="*/ 504252 w 2302933"/>
              <a:gd name="connsiteY187" fmla="*/ 302621 h 5149143"/>
              <a:gd name="connsiteX188" fmla="*/ 480547 w 2302933"/>
              <a:gd name="connsiteY188" fmla="*/ 320834 h 5149143"/>
              <a:gd name="connsiteX189" fmla="*/ 476230 w 2302933"/>
              <a:gd name="connsiteY189" fmla="*/ 365006 h 5149143"/>
              <a:gd name="connsiteX190" fmla="*/ 478185 w 2302933"/>
              <a:gd name="connsiteY190" fmla="*/ 402404 h 5149143"/>
              <a:gd name="connsiteX191" fmla="*/ 486005 w 2302933"/>
              <a:gd name="connsiteY191" fmla="*/ 419592 h 5149143"/>
              <a:gd name="connsiteX192" fmla="*/ 496079 w 2302933"/>
              <a:gd name="connsiteY192" fmla="*/ 426473 h 5149143"/>
              <a:gd name="connsiteX193" fmla="*/ 511529 w 2302933"/>
              <a:gd name="connsiteY193" fmla="*/ 429630 h 5149143"/>
              <a:gd name="connsiteX194" fmla="*/ 535206 w 2302933"/>
              <a:gd name="connsiteY194" fmla="*/ 430574 h 5149143"/>
              <a:gd name="connsiteX195" fmla="*/ 568007 w 2302933"/>
              <a:gd name="connsiteY195" fmla="*/ 431060 h 5149143"/>
              <a:gd name="connsiteX196" fmla="*/ 611261 w 2302933"/>
              <a:gd name="connsiteY196" fmla="*/ 428820 h 5149143"/>
              <a:gd name="connsiteX197" fmla="*/ 630214 w 2302933"/>
              <a:gd name="connsiteY197" fmla="*/ 420483 h 5149143"/>
              <a:gd name="connsiteX198" fmla="*/ 638034 w 2302933"/>
              <a:gd name="connsiteY198" fmla="*/ 402404 h 5149143"/>
              <a:gd name="connsiteX199" fmla="*/ 640288 w 2302933"/>
              <a:gd name="connsiteY199" fmla="*/ 366004 h 5149143"/>
              <a:gd name="connsiteX200" fmla="*/ 638848 w 2302933"/>
              <a:gd name="connsiteY200" fmla="*/ 334893 h 5149143"/>
              <a:gd name="connsiteX201" fmla="*/ 635671 w 2302933"/>
              <a:gd name="connsiteY201" fmla="*/ 319782 h 5149143"/>
              <a:gd name="connsiteX202" fmla="*/ 629616 w 2302933"/>
              <a:gd name="connsiteY202" fmla="*/ 310473 h 5149143"/>
              <a:gd name="connsiteX203" fmla="*/ 609496 w 2302933"/>
              <a:gd name="connsiteY203" fmla="*/ 302135 h 5149143"/>
              <a:gd name="connsiteX204" fmla="*/ 562114 w 2302933"/>
              <a:gd name="connsiteY204" fmla="*/ 299977 h 5149143"/>
              <a:gd name="connsiteX205" fmla="*/ 910051 w 2302933"/>
              <a:gd name="connsiteY205" fmla="*/ 299976 h 5149143"/>
              <a:gd name="connsiteX206" fmla="*/ 852216 w 2302933"/>
              <a:gd name="connsiteY206" fmla="*/ 302621 h 5149143"/>
              <a:gd name="connsiteX207" fmla="*/ 828484 w 2302933"/>
              <a:gd name="connsiteY207" fmla="*/ 320834 h 5149143"/>
              <a:gd name="connsiteX208" fmla="*/ 824167 w 2302933"/>
              <a:gd name="connsiteY208" fmla="*/ 365005 h 5149143"/>
              <a:gd name="connsiteX209" fmla="*/ 826122 w 2302933"/>
              <a:gd name="connsiteY209" fmla="*/ 402404 h 5149143"/>
              <a:gd name="connsiteX210" fmla="*/ 833942 w 2302933"/>
              <a:gd name="connsiteY210" fmla="*/ 419592 h 5149143"/>
              <a:gd name="connsiteX211" fmla="*/ 844016 w 2302933"/>
              <a:gd name="connsiteY211" fmla="*/ 426473 h 5149143"/>
              <a:gd name="connsiteX212" fmla="*/ 859466 w 2302933"/>
              <a:gd name="connsiteY212" fmla="*/ 429630 h 5149143"/>
              <a:gd name="connsiteX213" fmla="*/ 883143 w 2302933"/>
              <a:gd name="connsiteY213" fmla="*/ 430574 h 5149143"/>
              <a:gd name="connsiteX214" fmla="*/ 915944 w 2302933"/>
              <a:gd name="connsiteY214" fmla="*/ 431060 h 5149143"/>
              <a:gd name="connsiteX215" fmla="*/ 959198 w 2302933"/>
              <a:gd name="connsiteY215" fmla="*/ 428820 h 5149143"/>
              <a:gd name="connsiteX216" fmla="*/ 978151 w 2302933"/>
              <a:gd name="connsiteY216" fmla="*/ 420482 h 5149143"/>
              <a:gd name="connsiteX217" fmla="*/ 985971 w 2302933"/>
              <a:gd name="connsiteY217" fmla="*/ 402404 h 5149143"/>
              <a:gd name="connsiteX218" fmla="*/ 988225 w 2302933"/>
              <a:gd name="connsiteY218" fmla="*/ 366004 h 5149143"/>
              <a:gd name="connsiteX219" fmla="*/ 986785 w 2302933"/>
              <a:gd name="connsiteY219" fmla="*/ 334892 h 5149143"/>
              <a:gd name="connsiteX220" fmla="*/ 983608 w 2302933"/>
              <a:gd name="connsiteY220" fmla="*/ 319782 h 5149143"/>
              <a:gd name="connsiteX221" fmla="*/ 977553 w 2302933"/>
              <a:gd name="connsiteY221" fmla="*/ 310473 h 5149143"/>
              <a:gd name="connsiteX222" fmla="*/ 957433 w 2302933"/>
              <a:gd name="connsiteY222" fmla="*/ 302135 h 5149143"/>
              <a:gd name="connsiteX223" fmla="*/ 910051 w 2302933"/>
              <a:gd name="connsiteY223" fmla="*/ 299976 h 5149143"/>
              <a:gd name="connsiteX224" fmla="*/ 1437902 w 2302933"/>
              <a:gd name="connsiteY224" fmla="*/ 299976 h 5149143"/>
              <a:gd name="connsiteX225" fmla="*/ 1380067 w 2302933"/>
              <a:gd name="connsiteY225" fmla="*/ 302621 h 5149143"/>
              <a:gd name="connsiteX226" fmla="*/ 1356335 w 2302933"/>
              <a:gd name="connsiteY226" fmla="*/ 320834 h 5149143"/>
              <a:gd name="connsiteX227" fmla="*/ 1352018 w 2302933"/>
              <a:gd name="connsiteY227" fmla="*/ 365005 h 5149143"/>
              <a:gd name="connsiteX228" fmla="*/ 1353973 w 2302933"/>
              <a:gd name="connsiteY228" fmla="*/ 402403 h 5149143"/>
              <a:gd name="connsiteX229" fmla="*/ 1361793 w 2302933"/>
              <a:gd name="connsiteY229" fmla="*/ 419592 h 5149143"/>
              <a:gd name="connsiteX230" fmla="*/ 1371867 w 2302933"/>
              <a:gd name="connsiteY230" fmla="*/ 426472 h 5149143"/>
              <a:gd name="connsiteX231" fmla="*/ 1387317 w 2302933"/>
              <a:gd name="connsiteY231" fmla="*/ 429629 h 5149143"/>
              <a:gd name="connsiteX232" fmla="*/ 1410994 w 2302933"/>
              <a:gd name="connsiteY232" fmla="*/ 430574 h 5149143"/>
              <a:gd name="connsiteX233" fmla="*/ 1443795 w 2302933"/>
              <a:gd name="connsiteY233" fmla="*/ 431060 h 5149143"/>
              <a:gd name="connsiteX234" fmla="*/ 1487049 w 2302933"/>
              <a:gd name="connsiteY234" fmla="*/ 428820 h 5149143"/>
              <a:gd name="connsiteX235" fmla="*/ 1506002 w 2302933"/>
              <a:gd name="connsiteY235" fmla="*/ 420482 h 5149143"/>
              <a:gd name="connsiteX236" fmla="*/ 1513822 w 2302933"/>
              <a:gd name="connsiteY236" fmla="*/ 402403 h 5149143"/>
              <a:gd name="connsiteX237" fmla="*/ 1516075 w 2302933"/>
              <a:gd name="connsiteY237" fmla="*/ 366004 h 5149143"/>
              <a:gd name="connsiteX238" fmla="*/ 1514636 w 2302933"/>
              <a:gd name="connsiteY238" fmla="*/ 334892 h 5149143"/>
              <a:gd name="connsiteX239" fmla="*/ 1511459 w 2302933"/>
              <a:gd name="connsiteY239" fmla="*/ 319782 h 5149143"/>
              <a:gd name="connsiteX240" fmla="*/ 1505404 w 2302933"/>
              <a:gd name="connsiteY240" fmla="*/ 310473 h 5149143"/>
              <a:gd name="connsiteX241" fmla="*/ 1485284 w 2302933"/>
              <a:gd name="connsiteY241" fmla="*/ 302135 h 5149143"/>
              <a:gd name="connsiteX242" fmla="*/ 1437902 w 2302933"/>
              <a:gd name="connsiteY242" fmla="*/ 299976 h 5149143"/>
              <a:gd name="connsiteX243" fmla="*/ 0 w 2302933"/>
              <a:gd name="connsiteY243" fmla="*/ 5644 h 5149143"/>
              <a:gd name="connsiteX244" fmla="*/ 2297289 w 2302933"/>
              <a:gd name="connsiteY244" fmla="*/ 0 h 5149143"/>
              <a:gd name="connsiteX245" fmla="*/ 2302933 w 2302933"/>
              <a:gd name="connsiteY245" fmla="*/ 5149143 h 5149143"/>
              <a:gd name="connsiteX246" fmla="*/ 0 w 2302933"/>
              <a:gd name="connsiteY246" fmla="*/ 5149143 h 5149143"/>
              <a:gd name="connsiteX247" fmla="*/ 0 w 2302933"/>
              <a:gd name="connsiteY247" fmla="*/ 5644 h 51491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Lst>
            <a:rect l="l" t="t" r="r" b="b"/>
            <a:pathLst>
              <a:path w="2302933" h="5149143">
                <a:moveTo>
                  <a:pt x="1548904" y="372021"/>
                </a:moveTo>
                <a:lnTo>
                  <a:pt x="1618416" y="372021"/>
                </a:lnTo>
                <a:cubicBezTo>
                  <a:pt x="1636147" y="372263"/>
                  <a:pt x="1646736" y="372587"/>
                  <a:pt x="1650158" y="372965"/>
                </a:cubicBezTo>
                <a:cubicBezTo>
                  <a:pt x="1653579" y="373342"/>
                  <a:pt x="1656593" y="374476"/>
                  <a:pt x="1659227" y="376392"/>
                </a:cubicBezTo>
                <a:cubicBezTo>
                  <a:pt x="1663001" y="379063"/>
                  <a:pt x="1664901" y="384864"/>
                  <a:pt x="1664901" y="393769"/>
                </a:cubicBezTo>
                <a:cubicBezTo>
                  <a:pt x="1664901" y="402106"/>
                  <a:pt x="1663218" y="407665"/>
                  <a:pt x="1659824" y="410471"/>
                </a:cubicBezTo>
                <a:cubicBezTo>
                  <a:pt x="1657190" y="412549"/>
                  <a:pt x="1653063" y="413979"/>
                  <a:pt x="1647442" y="414708"/>
                </a:cubicBezTo>
                <a:cubicBezTo>
                  <a:pt x="1641794" y="415436"/>
                  <a:pt x="1632128" y="415814"/>
                  <a:pt x="1618443" y="415814"/>
                </a:cubicBezTo>
                <a:lnTo>
                  <a:pt x="1548932" y="415814"/>
                </a:lnTo>
                <a:lnTo>
                  <a:pt x="1548904" y="415814"/>
                </a:lnTo>
                <a:lnTo>
                  <a:pt x="1548904" y="372021"/>
                </a:lnTo>
                <a:close/>
                <a:moveTo>
                  <a:pt x="1548877" y="316112"/>
                </a:moveTo>
                <a:lnTo>
                  <a:pt x="1618389" y="316112"/>
                </a:lnTo>
                <a:cubicBezTo>
                  <a:pt x="1633839" y="316436"/>
                  <a:pt x="1643179" y="316786"/>
                  <a:pt x="1646438" y="317164"/>
                </a:cubicBezTo>
                <a:cubicBezTo>
                  <a:pt x="1649723" y="317542"/>
                  <a:pt x="1652438" y="318567"/>
                  <a:pt x="1654611" y="320213"/>
                </a:cubicBezTo>
                <a:cubicBezTo>
                  <a:pt x="1658032" y="322830"/>
                  <a:pt x="1659715" y="328227"/>
                  <a:pt x="1659715" y="336430"/>
                </a:cubicBezTo>
                <a:cubicBezTo>
                  <a:pt x="1659715" y="345010"/>
                  <a:pt x="1657272" y="350704"/>
                  <a:pt x="1652330" y="353510"/>
                </a:cubicBezTo>
                <a:cubicBezTo>
                  <a:pt x="1649967" y="354832"/>
                  <a:pt x="1646628" y="355723"/>
                  <a:pt x="1642338" y="356127"/>
                </a:cubicBezTo>
                <a:cubicBezTo>
                  <a:pt x="1638075" y="356532"/>
                  <a:pt x="1630092" y="356748"/>
                  <a:pt x="1618443" y="356748"/>
                </a:cubicBezTo>
                <a:lnTo>
                  <a:pt x="1548932" y="356748"/>
                </a:lnTo>
                <a:lnTo>
                  <a:pt x="1548877" y="356748"/>
                </a:lnTo>
                <a:lnTo>
                  <a:pt x="1548877" y="316112"/>
                </a:lnTo>
                <a:close/>
                <a:moveTo>
                  <a:pt x="1772589" y="316085"/>
                </a:moveTo>
                <a:lnTo>
                  <a:pt x="1779595" y="316085"/>
                </a:lnTo>
                <a:lnTo>
                  <a:pt x="1820405" y="388318"/>
                </a:lnTo>
                <a:lnTo>
                  <a:pt x="1731208" y="388318"/>
                </a:lnTo>
                <a:lnTo>
                  <a:pt x="1772589" y="316085"/>
                </a:lnTo>
                <a:close/>
                <a:moveTo>
                  <a:pt x="552014" y="315600"/>
                </a:moveTo>
                <a:lnTo>
                  <a:pt x="588561" y="315978"/>
                </a:lnTo>
                <a:cubicBezTo>
                  <a:pt x="594888" y="316193"/>
                  <a:pt x="600590" y="316706"/>
                  <a:pt x="605640" y="317462"/>
                </a:cubicBezTo>
                <a:cubicBezTo>
                  <a:pt x="614275" y="318784"/>
                  <a:pt x="619244" y="323020"/>
                  <a:pt x="620520" y="330144"/>
                </a:cubicBezTo>
                <a:cubicBezTo>
                  <a:pt x="621796" y="337132"/>
                  <a:pt x="622448" y="349194"/>
                  <a:pt x="622448" y="366301"/>
                </a:cubicBezTo>
                <a:cubicBezTo>
                  <a:pt x="622448" y="380305"/>
                  <a:pt x="621715" y="391368"/>
                  <a:pt x="620249" y="399517"/>
                </a:cubicBezTo>
                <a:cubicBezTo>
                  <a:pt x="618837" y="407099"/>
                  <a:pt x="614356" y="411524"/>
                  <a:pt x="606808" y="412792"/>
                </a:cubicBezTo>
                <a:cubicBezTo>
                  <a:pt x="597223" y="414519"/>
                  <a:pt x="581854" y="415383"/>
                  <a:pt x="560730" y="415383"/>
                </a:cubicBezTo>
                <a:cubicBezTo>
                  <a:pt x="545877" y="415383"/>
                  <a:pt x="532844" y="415005"/>
                  <a:pt x="521657" y="414250"/>
                </a:cubicBezTo>
                <a:cubicBezTo>
                  <a:pt x="514869" y="413791"/>
                  <a:pt x="509900" y="413170"/>
                  <a:pt x="506777" y="412334"/>
                </a:cubicBezTo>
                <a:cubicBezTo>
                  <a:pt x="503655" y="411497"/>
                  <a:pt x="501238" y="410148"/>
                  <a:pt x="499582" y="408313"/>
                </a:cubicBezTo>
                <a:cubicBezTo>
                  <a:pt x="497464" y="406074"/>
                  <a:pt x="495997" y="401675"/>
                  <a:pt x="495210" y="395092"/>
                </a:cubicBezTo>
                <a:cubicBezTo>
                  <a:pt x="494423" y="388508"/>
                  <a:pt x="494015" y="378038"/>
                  <a:pt x="494015" y="363656"/>
                </a:cubicBezTo>
                <a:cubicBezTo>
                  <a:pt x="494015" y="349679"/>
                  <a:pt x="494748" y="339048"/>
                  <a:pt x="496215" y="331790"/>
                </a:cubicBezTo>
                <a:cubicBezTo>
                  <a:pt x="497111" y="327283"/>
                  <a:pt x="498686" y="324018"/>
                  <a:pt x="500885" y="322022"/>
                </a:cubicBezTo>
                <a:cubicBezTo>
                  <a:pt x="503084" y="320025"/>
                  <a:pt x="506696" y="318622"/>
                  <a:pt x="511692" y="317785"/>
                </a:cubicBezTo>
                <a:cubicBezTo>
                  <a:pt x="520272" y="316328"/>
                  <a:pt x="533713" y="315600"/>
                  <a:pt x="552014" y="315600"/>
                </a:cubicBezTo>
                <a:close/>
                <a:moveTo>
                  <a:pt x="899978" y="315600"/>
                </a:moveTo>
                <a:lnTo>
                  <a:pt x="936553" y="315977"/>
                </a:lnTo>
                <a:cubicBezTo>
                  <a:pt x="942879" y="316193"/>
                  <a:pt x="948581" y="316706"/>
                  <a:pt x="953632" y="317461"/>
                </a:cubicBezTo>
                <a:cubicBezTo>
                  <a:pt x="962266" y="318784"/>
                  <a:pt x="967235" y="323020"/>
                  <a:pt x="968512" y="330143"/>
                </a:cubicBezTo>
                <a:cubicBezTo>
                  <a:pt x="969788" y="337132"/>
                  <a:pt x="970439" y="349193"/>
                  <a:pt x="970439" y="366301"/>
                </a:cubicBezTo>
                <a:cubicBezTo>
                  <a:pt x="970439" y="380305"/>
                  <a:pt x="969706" y="391368"/>
                  <a:pt x="968240" y="399517"/>
                </a:cubicBezTo>
                <a:cubicBezTo>
                  <a:pt x="966828" y="407099"/>
                  <a:pt x="962348" y="411524"/>
                  <a:pt x="954799" y="412792"/>
                </a:cubicBezTo>
                <a:cubicBezTo>
                  <a:pt x="945214" y="414519"/>
                  <a:pt x="929846" y="415383"/>
                  <a:pt x="908721" y="415383"/>
                </a:cubicBezTo>
                <a:cubicBezTo>
                  <a:pt x="893868" y="415383"/>
                  <a:pt x="880862" y="415005"/>
                  <a:pt x="869648" y="414249"/>
                </a:cubicBezTo>
                <a:cubicBezTo>
                  <a:pt x="862860" y="413791"/>
                  <a:pt x="857918" y="413170"/>
                  <a:pt x="854768" y="412334"/>
                </a:cubicBezTo>
                <a:cubicBezTo>
                  <a:pt x="851646" y="411497"/>
                  <a:pt x="849229" y="410148"/>
                  <a:pt x="847573" y="408313"/>
                </a:cubicBezTo>
                <a:cubicBezTo>
                  <a:pt x="845455" y="406073"/>
                  <a:pt x="843989" y="401675"/>
                  <a:pt x="843201" y="395091"/>
                </a:cubicBezTo>
                <a:cubicBezTo>
                  <a:pt x="842414" y="388507"/>
                  <a:pt x="842007" y="378038"/>
                  <a:pt x="842007" y="363656"/>
                </a:cubicBezTo>
                <a:cubicBezTo>
                  <a:pt x="842007" y="349679"/>
                  <a:pt x="842740" y="339048"/>
                  <a:pt x="844206" y="331789"/>
                </a:cubicBezTo>
                <a:cubicBezTo>
                  <a:pt x="845102" y="327283"/>
                  <a:pt x="846650" y="324018"/>
                  <a:pt x="848849" y="322022"/>
                </a:cubicBezTo>
                <a:cubicBezTo>
                  <a:pt x="851048" y="320025"/>
                  <a:pt x="854660" y="318622"/>
                  <a:pt x="859656" y="317785"/>
                </a:cubicBezTo>
                <a:cubicBezTo>
                  <a:pt x="868236" y="316328"/>
                  <a:pt x="881677" y="315600"/>
                  <a:pt x="899978" y="315600"/>
                </a:cubicBezTo>
                <a:close/>
                <a:moveTo>
                  <a:pt x="1427802" y="315600"/>
                </a:moveTo>
                <a:lnTo>
                  <a:pt x="1464377" y="315977"/>
                </a:lnTo>
                <a:cubicBezTo>
                  <a:pt x="1470703" y="316193"/>
                  <a:pt x="1476405" y="316706"/>
                  <a:pt x="1481456" y="317461"/>
                </a:cubicBezTo>
                <a:cubicBezTo>
                  <a:pt x="1490090" y="318784"/>
                  <a:pt x="1495059" y="323020"/>
                  <a:pt x="1496335" y="330143"/>
                </a:cubicBezTo>
                <a:cubicBezTo>
                  <a:pt x="1497612" y="337132"/>
                  <a:pt x="1498263" y="349193"/>
                  <a:pt x="1498263" y="366300"/>
                </a:cubicBezTo>
                <a:cubicBezTo>
                  <a:pt x="1498263" y="380305"/>
                  <a:pt x="1497530" y="391368"/>
                  <a:pt x="1496064" y="399516"/>
                </a:cubicBezTo>
                <a:cubicBezTo>
                  <a:pt x="1494652" y="407099"/>
                  <a:pt x="1490172" y="411524"/>
                  <a:pt x="1482623" y="412792"/>
                </a:cubicBezTo>
                <a:cubicBezTo>
                  <a:pt x="1473038" y="414519"/>
                  <a:pt x="1457670" y="415382"/>
                  <a:pt x="1436545" y="415382"/>
                </a:cubicBezTo>
                <a:cubicBezTo>
                  <a:pt x="1421692" y="415382"/>
                  <a:pt x="1408686" y="415005"/>
                  <a:pt x="1397472" y="414249"/>
                </a:cubicBezTo>
                <a:cubicBezTo>
                  <a:pt x="1390684" y="413790"/>
                  <a:pt x="1385742" y="413170"/>
                  <a:pt x="1382592" y="412333"/>
                </a:cubicBezTo>
                <a:cubicBezTo>
                  <a:pt x="1379470" y="411497"/>
                  <a:pt x="1377053" y="410148"/>
                  <a:pt x="1375397" y="408313"/>
                </a:cubicBezTo>
                <a:cubicBezTo>
                  <a:pt x="1373279" y="406073"/>
                  <a:pt x="1371813" y="401675"/>
                  <a:pt x="1371025" y="395091"/>
                </a:cubicBezTo>
                <a:cubicBezTo>
                  <a:pt x="1370238" y="388507"/>
                  <a:pt x="1369831" y="378038"/>
                  <a:pt x="1369831" y="363656"/>
                </a:cubicBezTo>
                <a:cubicBezTo>
                  <a:pt x="1369831" y="349679"/>
                  <a:pt x="1370564" y="339048"/>
                  <a:pt x="1372030" y="331789"/>
                </a:cubicBezTo>
                <a:cubicBezTo>
                  <a:pt x="1372926" y="327283"/>
                  <a:pt x="1374474" y="324018"/>
                  <a:pt x="1376673" y="322021"/>
                </a:cubicBezTo>
                <a:cubicBezTo>
                  <a:pt x="1378872" y="320025"/>
                  <a:pt x="1382484" y="318622"/>
                  <a:pt x="1387480" y="317785"/>
                </a:cubicBezTo>
                <a:cubicBezTo>
                  <a:pt x="1396060" y="316328"/>
                  <a:pt x="1409501" y="315600"/>
                  <a:pt x="1427802" y="315600"/>
                </a:cubicBezTo>
                <a:close/>
                <a:moveTo>
                  <a:pt x="1223721" y="300812"/>
                </a:moveTo>
                <a:lnTo>
                  <a:pt x="1223721" y="431059"/>
                </a:lnTo>
                <a:lnTo>
                  <a:pt x="1344714" y="431059"/>
                </a:lnTo>
                <a:lnTo>
                  <a:pt x="1344714" y="415787"/>
                </a:lnTo>
                <a:lnTo>
                  <a:pt x="1241208" y="415787"/>
                </a:lnTo>
                <a:lnTo>
                  <a:pt x="1241208" y="300812"/>
                </a:lnTo>
                <a:lnTo>
                  <a:pt x="1223721" y="300812"/>
                </a:lnTo>
                <a:close/>
                <a:moveTo>
                  <a:pt x="1531445" y="300812"/>
                </a:moveTo>
                <a:lnTo>
                  <a:pt x="1531445" y="431059"/>
                </a:lnTo>
                <a:lnTo>
                  <a:pt x="1618443" y="431059"/>
                </a:lnTo>
                <a:cubicBezTo>
                  <a:pt x="1629494" y="431059"/>
                  <a:pt x="1638672" y="430762"/>
                  <a:pt x="1645895" y="430196"/>
                </a:cubicBezTo>
                <a:cubicBezTo>
                  <a:pt x="1654339" y="429548"/>
                  <a:pt x="1660693" y="428577"/>
                  <a:pt x="1664956" y="427228"/>
                </a:cubicBezTo>
                <a:cubicBezTo>
                  <a:pt x="1669219" y="425905"/>
                  <a:pt x="1672749" y="423801"/>
                  <a:pt x="1675573" y="420941"/>
                </a:cubicBezTo>
                <a:cubicBezTo>
                  <a:pt x="1680379" y="415976"/>
                  <a:pt x="1682768" y="407018"/>
                  <a:pt x="1682768" y="394039"/>
                </a:cubicBezTo>
                <a:cubicBezTo>
                  <a:pt x="1682768" y="383785"/>
                  <a:pt x="1681139" y="376284"/>
                  <a:pt x="1677908" y="371562"/>
                </a:cubicBezTo>
                <a:cubicBezTo>
                  <a:pt x="1674677" y="366840"/>
                  <a:pt x="1669164" y="363818"/>
                  <a:pt x="1661344" y="362549"/>
                </a:cubicBezTo>
                <a:cubicBezTo>
                  <a:pt x="1667427" y="360391"/>
                  <a:pt x="1671663" y="357234"/>
                  <a:pt x="1674025" y="353105"/>
                </a:cubicBezTo>
                <a:cubicBezTo>
                  <a:pt x="1676387" y="348977"/>
                  <a:pt x="1677582" y="342690"/>
                  <a:pt x="1677582" y="334217"/>
                </a:cubicBezTo>
                <a:cubicBezTo>
                  <a:pt x="1677582" y="326527"/>
                  <a:pt x="1676387" y="320483"/>
                  <a:pt x="1673943" y="316085"/>
                </a:cubicBezTo>
                <a:cubicBezTo>
                  <a:pt x="1669192" y="307504"/>
                  <a:pt x="1660611" y="302701"/>
                  <a:pt x="1648203" y="301676"/>
                </a:cubicBezTo>
                <a:cubicBezTo>
                  <a:pt x="1644238" y="301352"/>
                  <a:pt x="1634328" y="301055"/>
                  <a:pt x="1618443" y="300812"/>
                </a:cubicBezTo>
                <a:lnTo>
                  <a:pt x="1531445" y="300812"/>
                </a:lnTo>
                <a:close/>
                <a:moveTo>
                  <a:pt x="1761646" y="300812"/>
                </a:moveTo>
                <a:lnTo>
                  <a:pt x="1687329" y="431059"/>
                </a:lnTo>
                <a:lnTo>
                  <a:pt x="1707096" y="431059"/>
                </a:lnTo>
                <a:lnTo>
                  <a:pt x="1722736" y="403590"/>
                </a:lnTo>
                <a:lnTo>
                  <a:pt x="1828741" y="403590"/>
                </a:lnTo>
                <a:lnTo>
                  <a:pt x="1844300" y="431059"/>
                </a:lnTo>
                <a:lnTo>
                  <a:pt x="1863714" y="431059"/>
                </a:lnTo>
                <a:lnTo>
                  <a:pt x="1789587" y="300812"/>
                </a:lnTo>
                <a:lnTo>
                  <a:pt x="1761646" y="300812"/>
                </a:lnTo>
                <a:close/>
                <a:moveTo>
                  <a:pt x="1879083" y="300812"/>
                </a:moveTo>
                <a:lnTo>
                  <a:pt x="1879083" y="431059"/>
                </a:lnTo>
                <a:lnTo>
                  <a:pt x="2000076" y="431059"/>
                </a:lnTo>
                <a:lnTo>
                  <a:pt x="2000076" y="415787"/>
                </a:lnTo>
                <a:lnTo>
                  <a:pt x="1896570" y="415787"/>
                </a:lnTo>
                <a:lnTo>
                  <a:pt x="1896570" y="300812"/>
                </a:lnTo>
                <a:lnTo>
                  <a:pt x="1879083" y="300812"/>
                </a:lnTo>
                <a:close/>
                <a:moveTo>
                  <a:pt x="1124912" y="300084"/>
                </a:moveTo>
                <a:cubicBezTo>
                  <a:pt x="1097460" y="300084"/>
                  <a:pt x="1079023" y="301568"/>
                  <a:pt x="1069656" y="304564"/>
                </a:cubicBezTo>
                <a:cubicBezTo>
                  <a:pt x="1060288" y="307559"/>
                  <a:pt x="1054342" y="313846"/>
                  <a:pt x="1051844" y="323452"/>
                </a:cubicBezTo>
                <a:cubicBezTo>
                  <a:pt x="1049209" y="333570"/>
                  <a:pt x="1047906" y="347655"/>
                  <a:pt x="1047906" y="365734"/>
                </a:cubicBezTo>
                <a:cubicBezTo>
                  <a:pt x="1047906" y="391745"/>
                  <a:pt x="1050296" y="408529"/>
                  <a:pt x="1055102" y="416111"/>
                </a:cubicBezTo>
                <a:cubicBezTo>
                  <a:pt x="1059392" y="422857"/>
                  <a:pt x="1066316" y="426985"/>
                  <a:pt x="1075928" y="428523"/>
                </a:cubicBezTo>
                <a:cubicBezTo>
                  <a:pt x="1086952" y="430223"/>
                  <a:pt x="1105742" y="431087"/>
                  <a:pt x="1132297" y="431087"/>
                </a:cubicBezTo>
                <a:cubicBezTo>
                  <a:pt x="1160536" y="431087"/>
                  <a:pt x="1178675" y="429792"/>
                  <a:pt x="1186739" y="427174"/>
                </a:cubicBezTo>
                <a:cubicBezTo>
                  <a:pt x="1192685" y="425205"/>
                  <a:pt x="1197111" y="422533"/>
                  <a:pt x="1199990" y="419160"/>
                </a:cubicBezTo>
                <a:cubicBezTo>
                  <a:pt x="1202868" y="415788"/>
                  <a:pt x="1204958" y="410769"/>
                  <a:pt x="1206316" y="404077"/>
                </a:cubicBezTo>
                <a:cubicBezTo>
                  <a:pt x="1207538" y="398032"/>
                  <a:pt x="1208190" y="384919"/>
                  <a:pt x="1208326" y="364763"/>
                </a:cubicBezTo>
                <a:lnTo>
                  <a:pt x="1122387" y="364763"/>
                </a:lnTo>
                <a:lnTo>
                  <a:pt x="1122359" y="364763"/>
                </a:lnTo>
                <a:lnTo>
                  <a:pt x="1122359" y="380008"/>
                </a:lnTo>
                <a:lnTo>
                  <a:pt x="1190731" y="380008"/>
                </a:lnTo>
                <a:cubicBezTo>
                  <a:pt x="1190540" y="393499"/>
                  <a:pt x="1189509" y="402161"/>
                  <a:pt x="1187608" y="406020"/>
                </a:cubicBezTo>
                <a:cubicBezTo>
                  <a:pt x="1185734" y="409878"/>
                  <a:pt x="1181336" y="412388"/>
                  <a:pt x="1174412" y="413521"/>
                </a:cubicBezTo>
                <a:cubicBezTo>
                  <a:pt x="1166782" y="414789"/>
                  <a:pt x="1154970" y="415437"/>
                  <a:pt x="1138977" y="415437"/>
                </a:cubicBezTo>
                <a:cubicBezTo>
                  <a:pt x="1110059" y="415437"/>
                  <a:pt x="1091296" y="414789"/>
                  <a:pt x="1082716" y="413440"/>
                </a:cubicBezTo>
                <a:cubicBezTo>
                  <a:pt x="1078345" y="412738"/>
                  <a:pt x="1075086" y="411524"/>
                  <a:pt x="1072914" y="409770"/>
                </a:cubicBezTo>
                <a:cubicBezTo>
                  <a:pt x="1070742" y="408016"/>
                  <a:pt x="1069140" y="405318"/>
                  <a:pt x="1068108" y="401702"/>
                </a:cubicBezTo>
                <a:cubicBezTo>
                  <a:pt x="1066506" y="395604"/>
                  <a:pt x="1065719" y="382787"/>
                  <a:pt x="1065719" y="363251"/>
                </a:cubicBezTo>
                <a:cubicBezTo>
                  <a:pt x="1065719" y="350138"/>
                  <a:pt x="1066180" y="340613"/>
                  <a:pt x="1067103" y="334677"/>
                </a:cubicBezTo>
                <a:cubicBezTo>
                  <a:pt x="1068027" y="328740"/>
                  <a:pt x="1069710" y="324612"/>
                  <a:pt x="1072154" y="322318"/>
                </a:cubicBezTo>
                <a:cubicBezTo>
                  <a:pt x="1074788" y="319836"/>
                  <a:pt x="1080137" y="318109"/>
                  <a:pt x="1088201" y="317165"/>
                </a:cubicBezTo>
                <a:cubicBezTo>
                  <a:pt x="1096266" y="316220"/>
                  <a:pt x="1109462" y="315735"/>
                  <a:pt x="1127844" y="315735"/>
                </a:cubicBezTo>
                <a:cubicBezTo>
                  <a:pt x="1141801" y="315735"/>
                  <a:pt x="1153477" y="316031"/>
                  <a:pt x="1162899" y="316679"/>
                </a:cubicBezTo>
                <a:cubicBezTo>
                  <a:pt x="1169768" y="317192"/>
                  <a:pt x="1174737" y="317839"/>
                  <a:pt x="1177887" y="318595"/>
                </a:cubicBezTo>
                <a:cubicBezTo>
                  <a:pt x="1181037" y="319350"/>
                  <a:pt x="1183453" y="320565"/>
                  <a:pt x="1185191" y="322211"/>
                </a:cubicBezTo>
                <a:cubicBezTo>
                  <a:pt x="1187825" y="324801"/>
                  <a:pt x="1189237" y="331169"/>
                  <a:pt x="1189427" y="341287"/>
                </a:cubicBezTo>
                <a:lnTo>
                  <a:pt x="1207484" y="341287"/>
                </a:lnTo>
                <a:cubicBezTo>
                  <a:pt x="1207348" y="333543"/>
                  <a:pt x="1206642" y="327526"/>
                  <a:pt x="1205366" y="323263"/>
                </a:cubicBezTo>
                <a:cubicBezTo>
                  <a:pt x="1204090" y="318999"/>
                  <a:pt x="1201863" y="315249"/>
                  <a:pt x="1198741" y="312011"/>
                </a:cubicBezTo>
                <a:cubicBezTo>
                  <a:pt x="1193500" y="306722"/>
                  <a:pt x="1186685" y="303511"/>
                  <a:pt x="1178294" y="302378"/>
                </a:cubicBezTo>
                <a:cubicBezTo>
                  <a:pt x="1174194" y="301812"/>
                  <a:pt x="1166537" y="301299"/>
                  <a:pt x="1155296" y="300813"/>
                </a:cubicBezTo>
                <a:cubicBezTo>
                  <a:pt x="1144055" y="300327"/>
                  <a:pt x="1133926" y="300084"/>
                  <a:pt x="1124912" y="300084"/>
                </a:cubicBezTo>
                <a:close/>
                <a:moveTo>
                  <a:pt x="737278" y="300031"/>
                </a:moveTo>
                <a:cubicBezTo>
                  <a:pt x="713519" y="300031"/>
                  <a:pt x="695517" y="300975"/>
                  <a:pt x="683216" y="302810"/>
                </a:cubicBezTo>
                <a:cubicBezTo>
                  <a:pt x="670482" y="304645"/>
                  <a:pt x="662580" y="311120"/>
                  <a:pt x="659512" y="322265"/>
                </a:cubicBezTo>
                <a:cubicBezTo>
                  <a:pt x="656959" y="331682"/>
                  <a:pt x="655683" y="346792"/>
                  <a:pt x="655683" y="367596"/>
                </a:cubicBezTo>
                <a:cubicBezTo>
                  <a:pt x="655683" y="389425"/>
                  <a:pt x="657367" y="404455"/>
                  <a:pt x="660761" y="412684"/>
                </a:cubicBezTo>
                <a:cubicBezTo>
                  <a:pt x="664128" y="420941"/>
                  <a:pt x="670726" y="426041"/>
                  <a:pt x="680528" y="428011"/>
                </a:cubicBezTo>
                <a:cubicBezTo>
                  <a:pt x="690846" y="430035"/>
                  <a:pt x="710641" y="431060"/>
                  <a:pt x="739966" y="431060"/>
                </a:cubicBezTo>
                <a:cubicBezTo>
                  <a:pt x="762557" y="431060"/>
                  <a:pt x="778279" y="430169"/>
                  <a:pt x="787104" y="428388"/>
                </a:cubicBezTo>
                <a:cubicBezTo>
                  <a:pt x="797992" y="426176"/>
                  <a:pt x="804481" y="420212"/>
                  <a:pt x="806599" y="410553"/>
                </a:cubicBezTo>
                <a:cubicBezTo>
                  <a:pt x="807577" y="406101"/>
                  <a:pt x="808256" y="397979"/>
                  <a:pt x="808717" y="386133"/>
                </a:cubicBezTo>
                <a:lnTo>
                  <a:pt x="791719" y="386133"/>
                </a:lnTo>
                <a:cubicBezTo>
                  <a:pt x="791475" y="396495"/>
                  <a:pt x="790932" y="402836"/>
                  <a:pt x="790118" y="405102"/>
                </a:cubicBezTo>
                <a:cubicBezTo>
                  <a:pt x="789221" y="407692"/>
                  <a:pt x="787592" y="409662"/>
                  <a:pt x="785230" y="410957"/>
                </a:cubicBezTo>
                <a:cubicBezTo>
                  <a:pt x="782840" y="412280"/>
                  <a:pt x="779229" y="413224"/>
                  <a:pt x="774369" y="413872"/>
                </a:cubicBezTo>
                <a:cubicBezTo>
                  <a:pt x="771871" y="414195"/>
                  <a:pt x="766060" y="414519"/>
                  <a:pt x="756937" y="414870"/>
                </a:cubicBezTo>
                <a:cubicBezTo>
                  <a:pt x="747813" y="415221"/>
                  <a:pt x="740428" y="415383"/>
                  <a:pt x="734807" y="415383"/>
                </a:cubicBezTo>
                <a:cubicBezTo>
                  <a:pt x="716370" y="415383"/>
                  <a:pt x="702169" y="414870"/>
                  <a:pt x="692258" y="413845"/>
                </a:cubicBezTo>
                <a:cubicBezTo>
                  <a:pt x="686828" y="413332"/>
                  <a:pt x="682836" y="411956"/>
                  <a:pt x="680311" y="409689"/>
                </a:cubicBezTo>
                <a:cubicBezTo>
                  <a:pt x="677759" y="407423"/>
                  <a:pt x="676156" y="403780"/>
                  <a:pt x="675451" y="398761"/>
                </a:cubicBezTo>
                <a:cubicBezTo>
                  <a:pt x="674989" y="395577"/>
                  <a:pt x="674527" y="389776"/>
                  <a:pt x="674093" y="381303"/>
                </a:cubicBezTo>
                <a:cubicBezTo>
                  <a:pt x="673631" y="372858"/>
                  <a:pt x="673414" y="365950"/>
                  <a:pt x="673414" y="360607"/>
                </a:cubicBezTo>
                <a:cubicBezTo>
                  <a:pt x="673414" y="349275"/>
                  <a:pt x="673984" y="340451"/>
                  <a:pt x="675179" y="334083"/>
                </a:cubicBezTo>
                <a:cubicBezTo>
                  <a:pt x="676347" y="327715"/>
                  <a:pt x="678193" y="323506"/>
                  <a:pt x="680691" y="321482"/>
                </a:cubicBezTo>
                <a:cubicBezTo>
                  <a:pt x="683298" y="319458"/>
                  <a:pt x="688946" y="317974"/>
                  <a:pt x="697580" y="317057"/>
                </a:cubicBezTo>
                <a:cubicBezTo>
                  <a:pt x="706242" y="316139"/>
                  <a:pt x="719167" y="315681"/>
                  <a:pt x="736382" y="315681"/>
                </a:cubicBezTo>
                <a:cubicBezTo>
                  <a:pt x="760141" y="315681"/>
                  <a:pt x="775238" y="316976"/>
                  <a:pt x="781700" y="319593"/>
                </a:cubicBezTo>
                <a:cubicBezTo>
                  <a:pt x="785230" y="320996"/>
                  <a:pt x="787592" y="323020"/>
                  <a:pt x="788814" y="325664"/>
                </a:cubicBezTo>
                <a:cubicBezTo>
                  <a:pt x="790036" y="328309"/>
                  <a:pt x="790633" y="332734"/>
                  <a:pt x="790633" y="338967"/>
                </a:cubicBezTo>
                <a:cubicBezTo>
                  <a:pt x="790633" y="339723"/>
                  <a:pt x="790688" y="341207"/>
                  <a:pt x="790742" y="343446"/>
                </a:cubicBezTo>
                <a:lnTo>
                  <a:pt x="806979" y="343446"/>
                </a:lnTo>
                <a:cubicBezTo>
                  <a:pt x="806844" y="332140"/>
                  <a:pt x="806301" y="324531"/>
                  <a:pt x="805350" y="320646"/>
                </a:cubicBezTo>
                <a:cubicBezTo>
                  <a:pt x="804400" y="316517"/>
                  <a:pt x="802146" y="312875"/>
                  <a:pt x="798589" y="309717"/>
                </a:cubicBezTo>
                <a:cubicBezTo>
                  <a:pt x="795032" y="306561"/>
                  <a:pt x="790824" y="304456"/>
                  <a:pt x="785963" y="303377"/>
                </a:cubicBezTo>
                <a:cubicBezTo>
                  <a:pt x="776161" y="301137"/>
                  <a:pt x="759950" y="300031"/>
                  <a:pt x="737278" y="300031"/>
                </a:cubicBezTo>
                <a:close/>
                <a:moveTo>
                  <a:pt x="562114" y="299977"/>
                </a:moveTo>
                <a:cubicBezTo>
                  <a:pt x="534826" y="300031"/>
                  <a:pt x="515548" y="300921"/>
                  <a:pt x="504252" y="302621"/>
                </a:cubicBezTo>
                <a:cubicBezTo>
                  <a:pt x="491897" y="304456"/>
                  <a:pt x="483996" y="310527"/>
                  <a:pt x="480547" y="320834"/>
                </a:cubicBezTo>
                <a:cubicBezTo>
                  <a:pt x="477669" y="329550"/>
                  <a:pt x="476230" y="344256"/>
                  <a:pt x="476230" y="365006"/>
                </a:cubicBezTo>
                <a:cubicBezTo>
                  <a:pt x="476230" y="382544"/>
                  <a:pt x="476882" y="395038"/>
                  <a:pt x="478185" y="402404"/>
                </a:cubicBezTo>
                <a:cubicBezTo>
                  <a:pt x="479489" y="409797"/>
                  <a:pt x="482095" y="415518"/>
                  <a:pt x="486005" y="419592"/>
                </a:cubicBezTo>
                <a:cubicBezTo>
                  <a:pt x="488938" y="422722"/>
                  <a:pt x="492305" y="425016"/>
                  <a:pt x="496079" y="426473"/>
                </a:cubicBezTo>
                <a:cubicBezTo>
                  <a:pt x="499853" y="427957"/>
                  <a:pt x="505012" y="428982"/>
                  <a:pt x="511529" y="429630"/>
                </a:cubicBezTo>
                <a:cubicBezTo>
                  <a:pt x="515303" y="429926"/>
                  <a:pt x="523205" y="430250"/>
                  <a:pt x="535206" y="430574"/>
                </a:cubicBezTo>
                <a:cubicBezTo>
                  <a:pt x="547208" y="430898"/>
                  <a:pt x="558150" y="431060"/>
                  <a:pt x="568007" y="431060"/>
                </a:cubicBezTo>
                <a:cubicBezTo>
                  <a:pt x="588046" y="431060"/>
                  <a:pt x="602464" y="430304"/>
                  <a:pt x="611261" y="428820"/>
                </a:cubicBezTo>
                <a:cubicBezTo>
                  <a:pt x="620059" y="427336"/>
                  <a:pt x="626385" y="424557"/>
                  <a:pt x="630214" y="420483"/>
                </a:cubicBezTo>
                <a:cubicBezTo>
                  <a:pt x="633906" y="416678"/>
                  <a:pt x="636540" y="410634"/>
                  <a:pt x="638034" y="402404"/>
                </a:cubicBezTo>
                <a:cubicBezTo>
                  <a:pt x="639527" y="394174"/>
                  <a:pt x="640288" y="382032"/>
                  <a:pt x="640288" y="366004"/>
                </a:cubicBezTo>
                <a:cubicBezTo>
                  <a:pt x="640288" y="353457"/>
                  <a:pt x="639799" y="343095"/>
                  <a:pt x="638848" y="334893"/>
                </a:cubicBezTo>
                <a:cubicBezTo>
                  <a:pt x="638061" y="328417"/>
                  <a:pt x="637029" y="323371"/>
                  <a:pt x="635671" y="319782"/>
                </a:cubicBezTo>
                <a:cubicBezTo>
                  <a:pt x="634314" y="316193"/>
                  <a:pt x="632304" y="313091"/>
                  <a:pt x="629616" y="310473"/>
                </a:cubicBezTo>
                <a:cubicBezTo>
                  <a:pt x="625381" y="306345"/>
                  <a:pt x="618674" y="303565"/>
                  <a:pt x="609496" y="302135"/>
                </a:cubicBezTo>
                <a:cubicBezTo>
                  <a:pt x="600318" y="300705"/>
                  <a:pt x="584516" y="299977"/>
                  <a:pt x="562114" y="299977"/>
                </a:cubicBezTo>
                <a:close/>
                <a:moveTo>
                  <a:pt x="910051" y="299976"/>
                </a:moveTo>
                <a:cubicBezTo>
                  <a:pt x="882790" y="300030"/>
                  <a:pt x="863485" y="300921"/>
                  <a:pt x="852216" y="302621"/>
                </a:cubicBezTo>
                <a:cubicBezTo>
                  <a:pt x="839834" y="304456"/>
                  <a:pt x="831933" y="310527"/>
                  <a:pt x="828484" y="320834"/>
                </a:cubicBezTo>
                <a:cubicBezTo>
                  <a:pt x="825606" y="329550"/>
                  <a:pt x="824167" y="344256"/>
                  <a:pt x="824167" y="365005"/>
                </a:cubicBezTo>
                <a:cubicBezTo>
                  <a:pt x="824167" y="382544"/>
                  <a:pt x="824819" y="395037"/>
                  <a:pt x="826122" y="402404"/>
                </a:cubicBezTo>
                <a:cubicBezTo>
                  <a:pt x="827426" y="409797"/>
                  <a:pt x="830032" y="415518"/>
                  <a:pt x="833942" y="419592"/>
                </a:cubicBezTo>
                <a:cubicBezTo>
                  <a:pt x="836875" y="422722"/>
                  <a:pt x="840242" y="425016"/>
                  <a:pt x="844016" y="426473"/>
                </a:cubicBezTo>
                <a:cubicBezTo>
                  <a:pt x="847790" y="427957"/>
                  <a:pt x="852922" y="428982"/>
                  <a:pt x="859466" y="429630"/>
                </a:cubicBezTo>
                <a:cubicBezTo>
                  <a:pt x="863240" y="429926"/>
                  <a:pt x="871142" y="430250"/>
                  <a:pt x="883143" y="430574"/>
                </a:cubicBezTo>
                <a:cubicBezTo>
                  <a:pt x="895145" y="430898"/>
                  <a:pt x="906087" y="431060"/>
                  <a:pt x="915944" y="431060"/>
                </a:cubicBezTo>
                <a:cubicBezTo>
                  <a:pt x="935983" y="431060"/>
                  <a:pt x="950401" y="430304"/>
                  <a:pt x="959198" y="428820"/>
                </a:cubicBezTo>
                <a:cubicBezTo>
                  <a:pt x="967996" y="427336"/>
                  <a:pt x="974295" y="424557"/>
                  <a:pt x="978151" y="420482"/>
                </a:cubicBezTo>
                <a:cubicBezTo>
                  <a:pt x="981871" y="416678"/>
                  <a:pt x="984477" y="410634"/>
                  <a:pt x="985971" y="402404"/>
                </a:cubicBezTo>
                <a:cubicBezTo>
                  <a:pt x="987464" y="394174"/>
                  <a:pt x="988225" y="382032"/>
                  <a:pt x="988225" y="366004"/>
                </a:cubicBezTo>
                <a:cubicBezTo>
                  <a:pt x="988225" y="353457"/>
                  <a:pt x="987736" y="343095"/>
                  <a:pt x="986785" y="334892"/>
                </a:cubicBezTo>
                <a:cubicBezTo>
                  <a:pt x="985998" y="328417"/>
                  <a:pt x="984966" y="323371"/>
                  <a:pt x="983608" y="319782"/>
                </a:cubicBezTo>
                <a:cubicBezTo>
                  <a:pt x="982251" y="316193"/>
                  <a:pt x="980241" y="313090"/>
                  <a:pt x="977553" y="310473"/>
                </a:cubicBezTo>
                <a:cubicBezTo>
                  <a:pt x="973318" y="306344"/>
                  <a:pt x="966611" y="303565"/>
                  <a:pt x="957433" y="302135"/>
                </a:cubicBezTo>
                <a:cubicBezTo>
                  <a:pt x="948255" y="300705"/>
                  <a:pt x="932453" y="299976"/>
                  <a:pt x="910051" y="299976"/>
                </a:cubicBezTo>
                <a:close/>
                <a:moveTo>
                  <a:pt x="1437902" y="299976"/>
                </a:moveTo>
                <a:cubicBezTo>
                  <a:pt x="1410614" y="300030"/>
                  <a:pt x="1391336" y="300921"/>
                  <a:pt x="1380067" y="302621"/>
                </a:cubicBezTo>
                <a:cubicBezTo>
                  <a:pt x="1367685" y="304455"/>
                  <a:pt x="1359784" y="310527"/>
                  <a:pt x="1356335" y="320834"/>
                </a:cubicBezTo>
                <a:cubicBezTo>
                  <a:pt x="1353457" y="329550"/>
                  <a:pt x="1352018" y="344255"/>
                  <a:pt x="1352018" y="365005"/>
                </a:cubicBezTo>
                <a:cubicBezTo>
                  <a:pt x="1352018" y="382544"/>
                  <a:pt x="1352670" y="395037"/>
                  <a:pt x="1353973" y="402403"/>
                </a:cubicBezTo>
                <a:cubicBezTo>
                  <a:pt x="1355277" y="409797"/>
                  <a:pt x="1357883" y="415517"/>
                  <a:pt x="1361793" y="419592"/>
                </a:cubicBezTo>
                <a:cubicBezTo>
                  <a:pt x="1364726" y="422722"/>
                  <a:pt x="1368093" y="425015"/>
                  <a:pt x="1371867" y="426472"/>
                </a:cubicBezTo>
                <a:cubicBezTo>
                  <a:pt x="1375641" y="427956"/>
                  <a:pt x="1380773" y="428982"/>
                  <a:pt x="1387317" y="429629"/>
                </a:cubicBezTo>
                <a:cubicBezTo>
                  <a:pt x="1391091" y="429926"/>
                  <a:pt x="1398992" y="430250"/>
                  <a:pt x="1410994" y="430574"/>
                </a:cubicBezTo>
                <a:cubicBezTo>
                  <a:pt x="1422996" y="430898"/>
                  <a:pt x="1433938" y="431060"/>
                  <a:pt x="1443795" y="431060"/>
                </a:cubicBezTo>
                <a:cubicBezTo>
                  <a:pt x="1463833" y="431060"/>
                  <a:pt x="1478252" y="430304"/>
                  <a:pt x="1487049" y="428820"/>
                </a:cubicBezTo>
                <a:cubicBezTo>
                  <a:pt x="1495847" y="427336"/>
                  <a:pt x="1502146" y="424557"/>
                  <a:pt x="1506002" y="420482"/>
                </a:cubicBezTo>
                <a:cubicBezTo>
                  <a:pt x="1509722" y="416678"/>
                  <a:pt x="1512328" y="410633"/>
                  <a:pt x="1513822" y="402403"/>
                </a:cubicBezTo>
                <a:cubicBezTo>
                  <a:pt x="1515315" y="394174"/>
                  <a:pt x="1516075" y="382032"/>
                  <a:pt x="1516075" y="366004"/>
                </a:cubicBezTo>
                <a:cubicBezTo>
                  <a:pt x="1516075" y="353456"/>
                  <a:pt x="1515587" y="343095"/>
                  <a:pt x="1514636" y="334892"/>
                </a:cubicBezTo>
                <a:cubicBezTo>
                  <a:pt x="1513849" y="328416"/>
                  <a:pt x="1512817" y="323370"/>
                  <a:pt x="1511459" y="319782"/>
                </a:cubicBezTo>
                <a:cubicBezTo>
                  <a:pt x="1510102" y="316193"/>
                  <a:pt x="1508092" y="313090"/>
                  <a:pt x="1505404" y="310473"/>
                </a:cubicBezTo>
                <a:cubicBezTo>
                  <a:pt x="1501169" y="306344"/>
                  <a:pt x="1494462" y="303565"/>
                  <a:pt x="1485284" y="302135"/>
                </a:cubicBezTo>
                <a:cubicBezTo>
                  <a:pt x="1476106" y="300705"/>
                  <a:pt x="1460304" y="299976"/>
                  <a:pt x="1437902" y="299976"/>
                </a:cubicBezTo>
                <a:close/>
                <a:moveTo>
                  <a:pt x="0" y="5644"/>
                </a:moveTo>
                <a:lnTo>
                  <a:pt x="2297289" y="0"/>
                </a:lnTo>
                <a:cubicBezTo>
                  <a:pt x="2302933" y="1714500"/>
                  <a:pt x="2297289" y="3434643"/>
                  <a:pt x="2302933" y="5149143"/>
                </a:cubicBezTo>
                <a:lnTo>
                  <a:pt x="0" y="5149143"/>
                </a:lnTo>
                <a:lnTo>
                  <a:pt x="0" y="5644"/>
                </a:lnTo>
                <a:close/>
              </a:path>
            </a:pathLst>
          </a:custGeom>
          <a:solidFill>
            <a:srgbClr val="0F2644"/>
          </a:solidFill>
        </p:spPr>
        <p:txBody>
          <a:bodyPr wrap="square">
            <a:noAutofit/>
          </a:bodyPr>
          <a:lstStyle>
            <a:lvl1pPr>
              <a:defRPr sz="667" baseline="0"/>
            </a:lvl1pPr>
          </a:lstStyle>
          <a:p>
            <a:endParaRPr lang="en-US"/>
          </a:p>
        </p:txBody>
      </p:sp>
      <p:sp>
        <p:nvSpPr>
          <p:cNvPr id="26" name="Text Placeholder 2">
            <a:extLst>
              <a:ext uri="{FF2B5EF4-FFF2-40B4-BE49-F238E27FC236}">
                <a16:creationId xmlns:a16="http://schemas.microsoft.com/office/drawing/2014/main" id="{76E624FB-B0F5-9543-A437-D590B822F669}"/>
              </a:ext>
            </a:extLst>
          </p:cNvPr>
          <p:cNvSpPr>
            <a:spLocks noGrp="1"/>
          </p:cNvSpPr>
          <p:nvPr>
            <p:ph type="body" sz="quarter" idx="26" hasCustomPrompt="1"/>
          </p:nvPr>
        </p:nvSpPr>
        <p:spPr>
          <a:xfrm>
            <a:off x="9440224" y="1765176"/>
            <a:ext cx="2493433" cy="2421467"/>
          </a:xfrm>
        </p:spPr>
        <p:txBody>
          <a:bodyPr>
            <a:noAutofit/>
          </a:bodyPr>
          <a:lstStyle>
            <a:lvl1pPr marL="0" indent="0">
              <a:buFontTx/>
              <a:buNone/>
              <a:defRPr sz="1200" baseline="0">
                <a:solidFill>
                  <a:schemeClr val="bg1"/>
                </a:solidFill>
              </a:defRPr>
            </a:lvl1pPr>
          </a:lstStyle>
          <a:p>
            <a:pPr>
              <a:defRPr/>
            </a:pPr>
            <a:r>
              <a:rPr lang="en-GB"/>
              <a:t>Click to edit content</a:t>
            </a:r>
            <a:endParaRPr lang="en-US"/>
          </a:p>
          <a:p>
            <a:endParaRPr lang="en-US"/>
          </a:p>
        </p:txBody>
      </p:sp>
    </p:spTree>
    <p:extLst>
      <p:ext uri="{BB962C8B-B14F-4D97-AF65-F5344CB8AC3E}">
        <p14:creationId xmlns:p14="http://schemas.microsoft.com/office/powerpoint/2010/main" val="4022468027"/>
      </p:ext>
    </p:extLst>
  </p:cSld>
  <p:clrMapOvr>
    <a:masterClrMapping/>
  </p:clrMapOvr>
  <p:transition spd="slow">
    <p:wip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47F052-E0E7-B94D-AA1A-0C0276795777}"/>
              </a:ext>
            </a:extLst>
          </p:cNvPr>
          <p:cNvSpPr>
            <a:spLocks noGrp="1"/>
          </p:cNvSpPr>
          <p:nvPr>
            <p:ph type="title"/>
          </p:nvPr>
        </p:nvSpPr>
        <p:spPr>
          <a:xfrm>
            <a:off x="960000" y="874327"/>
            <a:ext cx="10120376" cy="488308"/>
          </a:xfrm>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692BD6A2-2AE6-7D46-B48A-06072ACE8024}"/>
              </a:ext>
            </a:extLst>
          </p:cNvPr>
          <p:cNvSpPr>
            <a:spLocks noGrp="1"/>
          </p:cNvSpPr>
          <p:nvPr>
            <p:ph idx="1"/>
          </p:nvPr>
        </p:nvSpPr>
        <p:spPr>
          <a:xfrm>
            <a:off x="960001" y="1826684"/>
            <a:ext cx="5458729" cy="4349749"/>
          </a:xfrm>
        </p:spPr>
        <p:txBody>
          <a:bodyPr/>
          <a:lstStyle>
            <a:lvl1pPr>
              <a:defRPr sz="2667" baseline="0"/>
            </a:lvl1pPr>
            <a:lvl2pPr>
              <a:defRPr sz="2667" baseline="0"/>
            </a:lvl2pPr>
            <a:lvl3pPr>
              <a:defRPr sz="2400" baseline="0"/>
            </a:lvl3pPr>
            <a:lvl4pPr>
              <a:defRPr sz="2400" baseline="0"/>
            </a:lvl4pPr>
            <a:lvl5pPr>
              <a:defRPr sz="2400" baseline="0"/>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Picture Placeholder 4">
            <a:extLst>
              <a:ext uri="{FF2B5EF4-FFF2-40B4-BE49-F238E27FC236}">
                <a16:creationId xmlns:a16="http://schemas.microsoft.com/office/drawing/2014/main" id="{2C09B400-E458-E54E-9561-B58D4296BF53}"/>
              </a:ext>
            </a:extLst>
          </p:cNvPr>
          <p:cNvSpPr>
            <a:spLocks noGrp="1"/>
          </p:cNvSpPr>
          <p:nvPr>
            <p:ph type="pic" sz="quarter" idx="10"/>
          </p:nvPr>
        </p:nvSpPr>
        <p:spPr>
          <a:xfrm>
            <a:off x="6840693" y="1826684"/>
            <a:ext cx="4239683" cy="4349749"/>
          </a:xfrm>
        </p:spPr>
        <p:txBody>
          <a:bodyPr/>
          <a:lstStyle/>
          <a:p>
            <a:endParaRPr lang="en-US"/>
          </a:p>
        </p:txBody>
      </p:sp>
    </p:spTree>
    <p:extLst>
      <p:ext uri="{BB962C8B-B14F-4D97-AF65-F5344CB8AC3E}">
        <p14:creationId xmlns:p14="http://schemas.microsoft.com/office/powerpoint/2010/main" val="2213201376"/>
      </p:ext>
    </p:extLst>
  </p:cSld>
  <p:clrMapOvr>
    <a:masterClrMapping/>
  </p:clrMapOvr>
  <p:transition spd="slow">
    <p:wip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jpe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7.xml"/><Relationship Id="rId13" Type="http://schemas.openxmlformats.org/officeDocument/2006/relationships/theme" Target="../theme/theme2.xml"/><Relationship Id="rId3" Type="http://schemas.openxmlformats.org/officeDocument/2006/relationships/slideLayout" Target="../slideLayouts/slideLayout12.xml"/><Relationship Id="rId7" Type="http://schemas.openxmlformats.org/officeDocument/2006/relationships/slideLayout" Target="../slideLayouts/slideLayout16.xml"/><Relationship Id="rId12" Type="http://schemas.openxmlformats.org/officeDocument/2006/relationships/slideLayout" Target="../slideLayouts/slideLayout21.xml"/><Relationship Id="rId2" Type="http://schemas.openxmlformats.org/officeDocument/2006/relationships/slideLayout" Target="../slideLayouts/slideLayout11.xml"/><Relationship Id="rId1" Type="http://schemas.openxmlformats.org/officeDocument/2006/relationships/slideLayout" Target="../slideLayouts/slideLayout10.xml"/><Relationship Id="rId6" Type="http://schemas.openxmlformats.org/officeDocument/2006/relationships/slideLayout" Target="../slideLayouts/slideLayout15.xml"/><Relationship Id="rId11" Type="http://schemas.openxmlformats.org/officeDocument/2006/relationships/slideLayout" Target="../slideLayouts/slideLayout20.xml"/><Relationship Id="rId5" Type="http://schemas.openxmlformats.org/officeDocument/2006/relationships/slideLayout" Target="../slideLayouts/slideLayout14.xml"/><Relationship Id="rId10" Type="http://schemas.openxmlformats.org/officeDocument/2006/relationships/slideLayout" Target="../slideLayouts/slideLayout19.xml"/><Relationship Id="rId4" Type="http://schemas.openxmlformats.org/officeDocument/2006/relationships/slideLayout" Target="../slideLayouts/slideLayout13.xml"/><Relationship Id="rId9" Type="http://schemas.openxmlformats.org/officeDocument/2006/relationships/slideLayout" Target="../slideLayouts/slideLayout18.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3E9C5CE5-52CB-8646-B74F-23936337CFE4}"/>
              </a:ext>
            </a:extLst>
          </p:cNvPr>
          <p:cNvSpPr>
            <a:spLocks noGrp="1"/>
          </p:cNvSpPr>
          <p:nvPr>
            <p:ph type="title"/>
          </p:nvPr>
        </p:nvSpPr>
        <p:spPr>
          <a:xfrm>
            <a:off x="838200" y="874328"/>
            <a:ext cx="10515600" cy="1325033"/>
          </a:xfrm>
          <a:prstGeom prst="rect">
            <a:avLst/>
          </a:prstGeom>
        </p:spPr>
        <p:txBody>
          <a:bodyPr vert="horz" lIns="0" tIns="0" rIns="0" bIns="0" rtlCol="0" anchor="t" anchorCtr="0">
            <a:noAutofit/>
          </a:bodyPr>
          <a:lstStyle/>
          <a:p>
            <a:r>
              <a:rPr lang="en-GB"/>
              <a:t>Click to edit Master title style</a:t>
            </a:r>
            <a:endParaRPr lang="en-US"/>
          </a:p>
        </p:txBody>
      </p:sp>
      <p:sp>
        <p:nvSpPr>
          <p:cNvPr id="3" name="Text Placeholder 2">
            <a:extLst>
              <a:ext uri="{FF2B5EF4-FFF2-40B4-BE49-F238E27FC236}">
                <a16:creationId xmlns:a16="http://schemas.microsoft.com/office/drawing/2014/main" id="{186B134C-555E-524D-903F-230E9FC0DDD2}"/>
              </a:ext>
            </a:extLst>
          </p:cNvPr>
          <p:cNvSpPr>
            <a:spLocks noGrp="1"/>
          </p:cNvSpPr>
          <p:nvPr>
            <p:ph type="body" idx="1"/>
          </p:nvPr>
        </p:nvSpPr>
        <p:spPr>
          <a:xfrm>
            <a:off x="838200" y="1826684"/>
            <a:ext cx="10515600" cy="4349749"/>
          </a:xfrm>
          <a:prstGeom prst="rect">
            <a:avLst/>
          </a:prstGeom>
        </p:spPr>
        <p:txBody>
          <a:bodyPr vert="horz" lIns="0" tIns="0" rIns="0" bIns="0" rtlCol="0">
            <a:no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10" name="Date Placeholder 9">
            <a:extLst>
              <a:ext uri="{FF2B5EF4-FFF2-40B4-BE49-F238E27FC236}">
                <a16:creationId xmlns:a16="http://schemas.microsoft.com/office/drawing/2014/main" id="{6D8EEB2E-BEDB-CD4E-A400-A5D9949C7295}"/>
              </a:ext>
            </a:extLst>
          </p:cNvPr>
          <p:cNvSpPr>
            <a:spLocks noGrp="1"/>
          </p:cNvSpPr>
          <p:nvPr>
            <p:ph type="dt" sz="half" idx="2"/>
          </p:nvPr>
        </p:nvSpPr>
        <p:spPr>
          <a:xfrm>
            <a:off x="838200" y="6356351"/>
            <a:ext cx="2743200" cy="366183"/>
          </a:xfrm>
          <a:prstGeom prst="rect">
            <a:avLst/>
          </a:prstGeom>
        </p:spPr>
        <p:txBody>
          <a:bodyPr vert="horz" lIns="91440" tIns="45720" rIns="91440" bIns="45720" rtlCol="0" anchor="ctr"/>
          <a:lstStyle>
            <a:lvl1pPr algn="l">
              <a:defRPr sz="1200">
                <a:solidFill>
                  <a:schemeClr val="tx1">
                    <a:tint val="75000"/>
                  </a:schemeClr>
                </a:solidFill>
              </a:defRPr>
            </a:lvl1pPr>
          </a:lstStyle>
          <a:p>
            <a:fld id="{DD35D0EA-8C40-4BB2-A658-2A157C5B53BF}" type="datetime1">
              <a:rPr lang="en-GB" smtClean="0"/>
              <a:pPr/>
              <a:t>29/11/2023</a:t>
            </a:fld>
            <a:endParaRPr lang="en-US"/>
          </a:p>
        </p:txBody>
      </p:sp>
      <p:sp>
        <p:nvSpPr>
          <p:cNvPr id="11" name="Footer Placeholder 10">
            <a:extLst>
              <a:ext uri="{FF2B5EF4-FFF2-40B4-BE49-F238E27FC236}">
                <a16:creationId xmlns:a16="http://schemas.microsoft.com/office/drawing/2014/main" id="{8BE1315F-6CBD-DB4F-A9E7-006DF626F72D}"/>
              </a:ext>
            </a:extLst>
          </p:cNvPr>
          <p:cNvSpPr>
            <a:spLocks noGrp="1"/>
          </p:cNvSpPr>
          <p:nvPr>
            <p:ph type="ftr" sz="quarter" idx="3"/>
          </p:nvPr>
        </p:nvSpPr>
        <p:spPr>
          <a:xfrm>
            <a:off x="4038600" y="6356351"/>
            <a:ext cx="4114800" cy="366183"/>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12" name="Slide Number Placeholder 11">
            <a:extLst>
              <a:ext uri="{FF2B5EF4-FFF2-40B4-BE49-F238E27FC236}">
                <a16:creationId xmlns:a16="http://schemas.microsoft.com/office/drawing/2014/main" id="{F8090548-B135-5C47-8EF1-F2B917FDFC92}"/>
              </a:ext>
            </a:extLst>
          </p:cNvPr>
          <p:cNvSpPr>
            <a:spLocks noGrp="1"/>
          </p:cNvSpPr>
          <p:nvPr>
            <p:ph type="sldNum" sz="quarter" idx="4"/>
          </p:nvPr>
        </p:nvSpPr>
        <p:spPr>
          <a:xfrm>
            <a:off x="8610600" y="6356351"/>
            <a:ext cx="2743200" cy="366183"/>
          </a:xfrm>
          <a:prstGeom prst="rect">
            <a:avLst/>
          </a:prstGeom>
        </p:spPr>
        <p:txBody>
          <a:bodyPr vert="horz" lIns="91440" tIns="45720" rIns="91440" bIns="45720" rtlCol="0" anchor="ctr"/>
          <a:lstStyle>
            <a:lvl1pPr algn="r">
              <a:defRPr sz="1200">
                <a:solidFill>
                  <a:schemeClr val="tx1">
                    <a:tint val="75000"/>
                  </a:schemeClr>
                </a:solidFill>
              </a:defRPr>
            </a:lvl1pPr>
          </a:lstStyle>
          <a:p>
            <a:fld id="{93112CD5-71EB-5C4F-BAF8-E696445A1B9D}" type="slidenum">
              <a:rPr lang="en-US" smtClean="0"/>
              <a:pPr/>
              <a:t>‹#›</a:t>
            </a:fld>
            <a:endParaRPr lang="en-US"/>
          </a:p>
        </p:txBody>
      </p:sp>
      <p:grpSp>
        <p:nvGrpSpPr>
          <p:cNvPr id="14" name="Graphic 4">
            <a:extLst>
              <a:ext uri="{FF2B5EF4-FFF2-40B4-BE49-F238E27FC236}">
                <a16:creationId xmlns:a16="http://schemas.microsoft.com/office/drawing/2014/main" id="{3871A54D-E186-5E48-B974-F690F8EDE32C}"/>
              </a:ext>
            </a:extLst>
          </p:cNvPr>
          <p:cNvGrpSpPr/>
          <p:nvPr userDrawn="1"/>
        </p:nvGrpSpPr>
        <p:grpSpPr>
          <a:xfrm>
            <a:off x="9771017" y="392444"/>
            <a:ext cx="2031795" cy="174813"/>
            <a:chOff x="1902266" y="2344705"/>
            <a:chExt cx="5342609" cy="459671"/>
          </a:xfrm>
          <a:solidFill>
            <a:srgbClr val="666665"/>
          </a:solidFill>
        </p:grpSpPr>
        <p:sp>
          <p:nvSpPr>
            <p:cNvPr id="15" name="Graphic 4">
              <a:extLst>
                <a:ext uri="{FF2B5EF4-FFF2-40B4-BE49-F238E27FC236}">
                  <a16:creationId xmlns:a16="http://schemas.microsoft.com/office/drawing/2014/main" id="{390E9089-78C4-CA4B-80C7-B1D9698B72D0}"/>
                </a:ext>
              </a:extLst>
            </p:cNvPr>
            <p:cNvSpPr/>
            <p:nvPr/>
          </p:nvSpPr>
          <p:spPr>
            <a:xfrm>
              <a:off x="1902266" y="2344705"/>
              <a:ext cx="575186" cy="459576"/>
            </a:xfrm>
            <a:custGeom>
              <a:avLst/>
              <a:gdLst>
                <a:gd name="connsiteX0" fmla="*/ 301111 w 575186"/>
                <a:gd name="connsiteY0" fmla="*/ 0 h 459576"/>
                <a:gd name="connsiteX1" fmla="*/ 467232 w 575186"/>
                <a:gd name="connsiteY1" fmla="*/ 7568 h 459576"/>
                <a:gd name="connsiteX2" fmla="*/ 537774 w 575186"/>
                <a:gd name="connsiteY2" fmla="*/ 36800 h 459576"/>
                <a:gd name="connsiteX3" fmla="*/ 559003 w 575186"/>
                <a:gd name="connsiteY3" fmla="*/ 69438 h 459576"/>
                <a:gd name="connsiteX4" fmla="*/ 570141 w 575186"/>
                <a:gd name="connsiteY4" fmla="*/ 122415 h 459576"/>
                <a:gd name="connsiteX5" fmla="*/ 575187 w 575186"/>
                <a:gd name="connsiteY5" fmla="*/ 231491 h 459576"/>
                <a:gd name="connsiteX6" fmla="*/ 567285 w 575186"/>
                <a:gd name="connsiteY6" fmla="*/ 359109 h 459576"/>
                <a:gd name="connsiteX7" fmla="*/ 539868 w 575186"/>
                <a:gd name="connsiteY7" fmla="*/ 422493 h 459576"/>
                <a:gd name="connsiteX8" fmla="*/ 473420 w 575186"/>
                <a:gd name="connsiteY8" fmla="*/ 451725 h 459576"/>
                <a:gd name="connsiteX9" fmla="*/ 321769 w 575186"/>
                <a:gd name="connsiteY9" fmla="*/ 459577 h 459576"/>
                <a:gd name="connsiteX10" fmla="*/ 206770 w 575186"/>
                <a:gd name="connsiteY10" fmla="*/ 457874 h 459576"/>
                <a:gd name="connsiteX11" fmla="*/ 123757 w 575186"/>
                <a:gd name="connsiteY11" fmla="*/ 454563 h 459576"/>
                <a:gd name="connsiteX12" fmla="*/ 69590 w 575186"/>
                <a:gd name="connsiteY12" fmla="*/ 443494 h 459576"/>
                <a:gd name="connsiteX13" fmla="*/ 34271 w 575186"/>
                <a:gd name="connsiteY13" fmla="*/ 419371 h 459576"/>
                <a:gd name="connsiteX14" fmla="*/ 6854 w 575186"/>
                <a:gd name="connsiteY14" fmla="*/ 359109 h 459576"/>
                <a:gd name="connsiteX15" fmla="*/ 0 w 575186"/>
                <a:gd name="connsiteY15" fmla="*/ 227991 h 459576"/>
                <a:gd name="connsiteX16" fmla="*/ 15136 w 575186"/>
                <a:gd name="connsiteY16" fmla="*/ 73127 h 459576"/>
                <a:gd name="connsiteX17" fmla="*/ 98244 w 575186"/>
                <a:gd name="connsiteY17" fmla="*/ 9271 h 459576"/>
                <a:gd name="connsiteX18" fmla="*/ 301111 w 575186"/>
                <a:gd name="connsiteY18" fmla="*/ 0 h 459576"/>
                <a:gd name="connsiteX19" fmla="*/ 265698 w 575186"/>
                <a:gd name="connsiteY19" fmla="*/ 54775 h 459576"/>
                <a:gd name="connsiteX20" fmla="*/ 124329 w 575186"/>
                <a:gd name="connsiteY20" fmla="*/ 62437 h 459576"/>
                <a:gd name="connsiteX21" fmla="*/ 86440 w 575186"/>
                <a:gd name="connsiteY21" fmla="*/ 77290 h 459576"/>
                <a:gd name="connsiteX22" fmla="*/ 70066 w 575186"/>
                <a:gd name="connsiteY22" fmla="*/ 111536 h 459576"/>
                <a:gd name="connsiteX23" fmla="*/ 62355 w 575186"/>
                <a:gd name="connsiteY23" fmla="*/ 223261 h 459576"/>
                <a:gd name="connsiteX24" fmla="*/ 66543 w 575186"/>
                <a:gd name="connsiteY24" fmla="*/ 333472 h 459576"/>
                <a:gd name="connsiteX25" fmla="*/ 81870 w 575186"/>
                <a:gd name="connsiteY25" fmla="*/ 379827 h 459576"/>
                <a:gd name="connsiteX26" fmla="*/ 107098 w 575186"/>
                <a:gd name="connsiteY26" fmla="*/ 393923 h 459576"/>
                <a:gd name="connsiteX27" fmla="*/ 159266 w 575186"/>
                <a:gd name="connsiteY27" fmla="*/ 400640 h 459576"/>
                <a:gd name="connsiteX28" fmla="*/ 296256 w 575186"/>
                <a:gd name="connsiteY28" fmla="*/ 404613 h 459576"/>
                <a:gd name="connsiteX29" fmla="*/ 457807 w 575186"/>
                <a:gd name="connsiteY29" fmla="*/ 395531 h 459576"/>
                <a:gd name="connsiteX30" fmla="*/ 504930 w 575186"/>
                <a:gd name="connsiteY30" fmla="*/ 348987 h 459576"/>
                <a:gd name="connsiteX31" fmla="*/ 512641 w 575186"/>
                <a:gd name="connsiteY31" fmla="*/ 232532 h 459576"/>
                <a:gd name="connsiteX32" fmla="*/ 505882 w 575186"/>
                <a:gd name="connsiteY32" fmla="*/ 105765 h 459576"/>
                <a:gd name="connsiteX33" fmla="*/ 453714 w 575186"/>
                <a:gd name="connsiteY33" fmla="*/ 61302 h 459576"/>
                <a:gd name="connsiteX34" fmla="*/ 393834 w 575186"/>
                <a:gd name="connsiteY34" fmla="*/ 56099 h 459576"/>
                <a:gd name="connsiteX35" fmla="*/ 265698 w 575186"/>
                <a:gd name="connsiteY35" fmla="*/ 54775 h 4595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575186" h="459576">
                  <a:moveTo>
                    <a:pt x="301111" y="0"/>
                  </a:moveTo>
                  <a:cubicBezTo>
                    <a:pt x="379650" y="0"/>
                    <a:pt x="435055" y="2554"/>
                    <a:pt x="467232" y="7568"/>
                  </a:cubicBezTo>
                  <a:cubicBezTo>
                    <a:pt x="499409" y="12582"/>
                    <a:pt x="522923" y="22326"/>
                    <a:pt x="537774" y="36800"/>
                  </a:cubicBezTo>
                  <a:cubicBezTo>
                    <a:pt x="547198" y="45977"/>
                    <a:pt x="554243" y="56856"/>
                    <a:pt x="559003" y="69438"/>
                  </a:cubicBezTo>
                  <a:cubicBezTo>
                    <a:pt x="563763" y="82020"/>
                    <a:pt x="567380" y="99711"/>
                    <a:pt x="570141" y="122415"/>
                  </a:cubicBezTo>
                  <a:cubicBezTo>
                    <a:pt x="573473" y="151174"/>
                    <a:pt x="575187" y="187501"/>
                    <a:pt x="575187" y="231491"/>
                  </a:cubicBezTo>
                  <a:cubicBezTo>
                    <a:pt x="575187" y="287685"/>
                    <a:pt x="572521" y="330256"/>
                    <a:pt x="567285" y="359109"/>
                  </a:cubicBezTo>
                  <a:cubicBezTo>
                    <a:pt x="562049" y="387963"/>
                    <a:pt x="552815" y="409154"/>
                    <a:pt x="539868" y="422493"/>
                  </a:cubicBezTo>
                  <a:cubicBezTo>
                    <a:pt x="526445" y="436778"/>
                    <a:pt x="504264" y="446522"/>
                    <a:pt x="473420" y="451725"/>
                  </a:cubicBezTo>
                  <a:cubicBezTo>
                    <a:pt x="442576" y="456928"/>
                    <a:pt x="392026" y="459577"/>
                    <a:pt x="321769" y="459577"/>
                  </a:cubicBezTo>
                  <a:cubicBezTo>
                    <a:pt x="287212" y="459577"/>
                    <a:pt x="248848" y="459009"/>
                    <a:pt x="206770" y="457874"/>
                  </a:cubicBezTo>
                  <a:cubicBezTo>
                    <a:pt x="164693" y="456739"/>
                    <a:pt x="136990" y="455603"/>
                    <a:pt x="123757" y="454563"/>
                  </a:cubicBezTo>
                  <a:cubicBezTo>
                    <a:pt x="100910" y="452292"/>
                    <a:pt x="82822" y="448697"/>
                    <a:pt x="69590" y="443494"/>
                  </a:cubicBezTo>
                  <a:cubicBezTo>
                    <a:pt x="56357" y="438386"/>
                    <a:pt x="44553" y="430345"/>
                    <a:pt x="34271" y="419371"/>
                  </a:cubicBezTo>
                  <a:cubicBezTo>
                    <a:pt x="20563" y="405086"/>
                    <a:pt x="11424" y="385030"/>
                    <a:pt x="6854" y="359109"/>
                  </a:cubicBezTo>
                  <a:cubicBezTo>
                    <a:pt x="2285" y="333283"/>
                    <a:pt x="0" y="289482"/>
                    <a:pt x="0" y="227991"/>
                  </a:cubicBezTo>
                  <a:cubicBezTo>
                    <a:pt x="0" y="155242"/>
                    <a:pt x="5046" y="103684"/>
                    <a:pt x="15136" y="73127"/>
                  </a:cubicBezTo>
                  <a:cubicBezTo>
                    <a:pt x="27227" y="36989"/>
                    <a:pt x="54929" y="15704"/>
                    <a:pt x="98244" y="9271"/>
                  </a:cubicBezTo>
                  <a:cubicBezTo>
                    <a:pt x="137847" y="3311"/>
                    <a:pt x="205437" y="189"/>
                    <a:pt x="301111" y="0"/>
                  </a:cubicBezTo>
                  <a:close/>
                  <a:moveTo>
                    <a:pt x="265698" y="54775"/>
                  </a:moveTo>
                  <a:cubicBezTo>
                    <a:pt x="201534" y="54775"/>
                    <a:pt x="154411" y="57329"/>
                    <a:pt x="124329" y="62437"/>
                  </a:cubicBezTo>
                  <a:cubicBezTo>
                    <a:pt x="106812" y="65370"/>
                    <a:pt x="94151" y="70289"/>
                    <a:pt x="86440" y="77290"/>
                  </a:cubicBezTo>
                  <a:cubicBezTo>
                    <a:pt x="78729" y="84290"/>
                    <a:pt x="73207" y="95737"/>
                    <a:pt x="70066" y="111536"/>
                  </a:cubicBezTo>
                  <a:cubicBezTo>
                    <a:pt x="64925" y="136984"/>
                    <a:pt x="62355" y="174257"/>
                    <a:pt x="62355" y="223261"/>
                  </a:cubicBezTo>
                  <a:cubicBezTo>
                    <a:pt x="62355" y="273684"/>
                    <a:pt x="63783" y="310389"/>
                    <a:pt x="66543" y="333472"/>
                  </a:cubicBezTo>
                  <a:cubicBezTo>
                    <a:pt x="69304" y="356555"/>
                    <a:pt x="74445" y="371975"/>
                    <a:pt x="81870" y="379827"/>
                  </a:cubicBezTo>
                  <a:cubicBezTo>
                    <a:pt x="87677" y="386260"/>
                    <a:pt x="96150" y="390990"/>
                    <a:pt x="107098" y="393923"/>
                  </a:cubicBezTo>
                  <a:cubicBezTo>
                    <a:pt x="118046" y="396856"/>
                    <a:pt x="135467" y="399031"/>
                    <a:pt x="159266" y="400640"/>
                  </a:cubicBezTo>
                  <a:cubicBezTo>
                    <a:pt x="198488" y="403288"/>
                    <a:pt x="244183" y="404613"/>
                    <a:pt x="296256" y="404613"/>
                  </a:cubicBezTo>
                  <a:cubicBezTo>
                    <a:pt x="370320" y="404613"/>
                    <a:pt x="424202" y="401586"/>
                    <a:pt x="457807" y="395531"/>
                  </a:cubicBezTo>
                  <a:cubicBezTo>
                    <a:pt x="484272" y="391085"/>
                    <a:pt x="499980" y="375570"/>
                    <a:pt x="504930" y="348987"/>
                  </a:cubicBezTo>
                  <a:cubicBezTo>
                    <a:pt x="510071" y="320417"/>
                    <a:pt x="512641" y="281630"/>
                    <a:pt x="512641" y="232532"/>
                  </a:cubicBezTo>
                  <a:cubicBezTo>
                    <a:pt x="512641" y="172554"/>
                    <a:pt x="510357" y="130267"/>
                    <a:pt x="505882" y="105765"/>
                  </a:cubicBezTo>
                  <a:cubicBezTo>
                    <a:pt x="501408" y="80790"/>
                    <a:pt x="483987" y="65938"/>
                    <a:pt x="453714" y="61302"/>
                  </a:cubicBezTo>
                  <a:cubicBezTo>
                    <a:pt x="436007" y="58653"/>
                    <a:pt x="416015" y="56856"/>
                    <a:pt x="393834" y="56099"/>
                  </a:cubicBezTo>
                  <a:cubicBezTo>
                    <a:pt x="371748" y="55531"/>
                    <a:pt x="329004" y="55058"/>
                    <a:pt x="265698" y="54775"/>
                  </a:cubicBezTo>
                  <a:close/>
                </a:path>
              </a:pathLst>
            </a:custGeom>
            <a:grpFill/>
            <a:ln w="9509" cap="flat">
              <a:noFill/>
              <a:prstDash val="solid"/>
              <a:miter/>
            </a:ln>
          </p:spPr>
          <p:txBody>
            <a:bodyPr rtlCol="0" anchor="ctr"/>
            <a:lstStyle/>
            <a:p>
              <a:endParaRPr lang="en-US" sz="2400"/>
            </a:p>
          </p:txBody>
        </p:sp>
        <p:sp>
          <p:nvSpPr>
            <p:cNvPr id="16" name="Graphic 4">
              <a:extLst>
                <a:ext uri="{FF2B5EF4-FFF2-40B4-BE49-F238E27FC236}">
                  <a16:creationId xmlns:a16="http://schemas.microsoft.com/office/drawing/2014/main" id="{A6052537-87D3-EB4A-9704-52B3A3553460}"/>
                </a:ext>
              </a:extLst>
            </p:cNvPr>
            <p:cNvSpPr/>
            <p:nvPr/>
          </p:nvSpPr>
          <p:spPr>
            <a:xfrm>
              <a:off x="2531430" y="2344894"/>
              <a:ext cx="536536" cy="459387"/>
            </a:xfrm>
            <a:custGeom>
              <a:avLst/>
              <a:gdLst>
                <a:gd name="connsiteX0" fmla="*/ 476942 w 536536"/>
                <a:gd name="connsiteY0" fmla="*/ 301875 h 459387"/>
                <a:gd name="connsiteX1" fmla="*/ 536536 w 536536"/>
                <a:gd name="connsiteY1" fmla="*/ 301875 h 459387"/>
                <a:gd name="connsiteX2" fmla="*/ 529111 w 536536"/>
                <a:gd name="connsiteY2" fmla="*/ 387490 h 459387"/>
                <a:gd name="connsiteX3" fmla="*/ 460759 w 536536"/>
                <a:gd name="connsiteY3" fmla="*/ 450022 h 459387"/>
                <a:gd name="connsiteX4" fmla="*/ 295495 w 536536"/>
                <a:gd name="connsiteY4" fmla="*/ 459388 h 459387"/>
                <a:gd name="connsiteX5" fmla="*/ 87106 w 536536"/>
                <a:gd name="connsiteY5" fmla="*/ 448697 h 459387"/>
                <a:gd name="connsiteX6" fmla="*/ 17802 w 536536"/>
                <a:gd name="connsiteY6" fmla="*/ 394963 h 459387"/>
                <a:gd name="connsiteX7" fmla="*/ 0 w 536536"/>
                <a:gd name="connsiteY7" fmla="*/ 236884 h 459387"/>
                <a:gd name="connsiteX8" fmla="*/ 13423 w 536536"/>
                <a:gd name="connsiteY8" fmla="*/ 77952 h 459387"/>
                <a:gd name="connsiteX9" fmla="*/ 96531 w 536536"/>
                <a:gd name="connsiteY9" fmla="*/ 9744 h 459387"/>
                <a:gd name="connsiteX10" fmla="*/ 286070 w 536536"/>
                <a:gd name="connsiteY10" fmla="*/ 0 h 459387"/>
                <a:gd name="connsiteX11" fmla="*/ 456760 w 536536"/>
                <a:gd name="connsiteY11" fmla="*/ 11731 h 459387"/>
                <a:gd name="connsiteX12" fmla="*/ 501027 w 536536"/>
                <a:gd name="connsiteY12" fmla="*/ 33962 h 459387"/>
                <a:gd name="connsiteX13" fmla="*/ 524732 w 536536"/>
                <a:gd name="connsiteY13" fmla="*/ 72276 h 459387"/>
                <a:gd name="connsiteX14" fmla="*/ 530443 w 536536"/>
                <a:gd name="connsiteY14" fmla="*/ 152215 h 459387"/>
                <a:gd name="connsiteX15" fmla="*/ 473515 w 536536"/>
                <a:gd name="connsiteY15" fmla="*/ 152215 h 459387"/>
                <a:gd name="connsiteX16" fmla="*/ 473134 w 536536"/>
                <a:gd name="connsiteY16" fmla="*/ 136511 h 459387"/>
                <a:gd name="connsiteX17" fmla="*/ 466756 w 536536"/>
                <a:gd name="connsiteY17" fmla="*/ 89872 h 459387"/>
                <a:gd name="connsiteX18" fmla="*/ 441814 w 536536"/>
                <a:gd name="connsiteY18" fmla="*/ 68586 h 459387"/>
                <a:gd name="connsiteX19" fmla="*/ 282929 w 536536"/>
                <a:gd name="connsiteY19" fmla="*/ 54869 h 459387"/>
                <a:gd name="connsiteX20" fmla="*/ 146891 w 536536"/>
                <a:gd name="connsiteY20" fmla="*/ 59694 h 459387"/>
                <a:gd name="connsiteX21" fmla="*/ 87677 w 536536"/>
                <a:gd name="connsiteY21" fmla="*/ 75209 h 459387"/>
                <a:gd name="connsiteX22" fmla="*/ 68352 w 536536"/>
                <a:gd name="connsiteY22" fmla="*/ 119388 h 459387"/>
                <a:gd name="connsiteX23" fmla="*/ 62164 w 536536"/>
                <a:gd name="connsiteY23" fmla="*/ 212382 h 459387"/>
                <a:gd name="connsiteX24" fmla="*/ 64544 w 536536"/>
                <a:gd name="connsiteY24" fmla="*/ 284941 h 459387"/>
                <a:gd name="connsiteX25" fmla="*/ 69304 w 536536"/>
                <a:gd name="connsiteY25" fmla="*/ 346149 h 459387"/>
                <a:gd name="connsiteX26" fmla="*/ 86345 w 536536"/>
                <a:gd name="connsiteY26" fmla="*/ 384463 h 459387"/>
                <a:gd name="connsiteX27" fmla="*/ 128232 w 536536"/>
                <a:gd name="connsiteY27" fmla="*/ 399031 h 459387"/>
                <a:gd name="connsiteX28" fmla="*/ 277407 w 536536"/>
                <a:gd name="connsiteY28" fmla="*/ 404424 h 459387"/>
                <a:gd name="connsiteX29" fmla="*/ 354994 w 536536"/>
                <a:gd name="connsiteY29" fmla="*/ 402626 h 459387"/>
                <a:gd name="connsiteX30" fmla="*/ 416111 w 536536"/>
                <a:gd name="connsiteY30" fmla="*/ 399126 h 459387"/>
                <a:gd name="connsiteX31" fmla="*/ 454190 w 536536"/>
                <a:gd name="connsiteY31" fmla="*/ 388909 h 459387"/>
                <a:gd name="connsiteX32" fmla="*/ 471326 w 536536"/>
                <a:gd name="connsiteY32" fmla="*/ 368380 h 459387"/>
                <a:gd name="connsiteX33" fmla="*/ 476942 w 536536"/>
                <a:gd name="connsiteY33" fmla="*/ 301875 h 4593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536536" h="459387">
                  <a:moveTo>
                    <a:pt x="476942" y="301875"/>
                  </a:moveTo>
                  <a:lnTo>
                    <a:pt x="536536" y="301875"/>
                  </a:lnTo>
                  <a:cubicBezTo>
                    <a:pt x="534918" y="343405"/>
                    <a:pt x="532538" y="371881"/>
                    <a:pt x="529111" y="387490"/>
                  </a:cubicBezTo>
                  <a:cubicBezTo>
                    <a:pt x="521685" y="421357"/>
                    <a:pt x="498933" y="442265"/>
                    <a:pt x="460759" y="450022"/>
                  </a:cubicBezTo>
                  <a:cubicBezTo>
                    <a:pt x="429819" y="456266"/>
                    <a:pt x="374699" y="459388"/>
                    <a:pt x="295495" y="459388"/>
                  </a:cubicBezTo>
                  <a:cubicBezTo>
                    <a:pt x="192681" y="459388"/>
                    <a:pt x="123281" y="455793"/>
                    <a:pt x="87106" y="448697"/>
                  </a:cubicBezTo>
                  <a:cubicBezTo>
                    <a:pt x="52740" y="441792"/>
                    <a:pt x="29607" y="423912"/>
                    <a:pt x="17802" y="394963"/>
                  </a:cubicBezTo>
                  <a:cubicBezTo>
                    <a:pt x="5902" y="366110"/>
                    <a:pt x="0" y="313417"/>
                    <a:pt x="0" y="236884"/>
                  </a:cubicBezTo>
                  <a:cubicBezTo>
                    <a:pt x="0" y="163945"/>
                    <a:pt x="4474" y="110968"/>
                    <a:pt x="13423" y="77952"/>
                  </a:cubicBezTo>
                  <a:cubicBezTo>
                    <a:pt x="24180" y="38881"/>
                    <a:pt x="51883" y="16177"/>
                    <a:pt x="96531" y="9744"/>
                  </a:cubicBezTo>
                  <a:cubicBezTo>
                    <a:pt x="139656" y="3311"/>
                    <a:pt x="202772" y="0"/>
                    <a:pt x="286070" y="0"/>
                  </a:cubicBezTo>
                  <a:cubicBezTo>
                    <a:pt x="365560" y="0"/>
                    <a:pt x="422394" y="3879"/>
                    <a:pt x="456760" y="11731"/>
                  </a:cubicBezTo>
                  <a:cubicBezTo>
                    <a:pt x="473801" y="15515"/>
                    <a:pt x="488556" y="22894"/>
                    <a:pt x="501027" y="33962"/>
                  </a:cubicBezTo>
                  <a:cubicBezTo>
                    <a:pt x="513498" y="45031"/>
                    <a:pt x="521400" y="57802"/>
                    <a:pt x="524732" y="72276"/>
                  </a:cubicBezTo>
                  <a:cubicBezTo>
                    <a:pt x="528063" y="85899"/>
                    <a:pt x="529968" y="112576"/>
                    <a:pt x="530443" y="152215"/>
                  </a:cubicBezTo>
                  <a:lnTo>
                    <a:pt x="473515" y="152215"/>
                  </a:lnTo>
                  <a:cubicBezTo>
                    <a:pt x="473325" y="144363"/>
                    <a:pt x="473134" y="139160"/>
                    <a:pt x="473134" y="136511"/>
                  </a:cubicBezTo>
                  <a:cubicBezTo>
                    <a:pt x="473134" y="114658"/>
                    <a:pt x="471040" y="99143"/>
                    <a:pt x="466756" y="89872"/>
                  </a:cubicBezTo>
                  <a:cubicBezTo>
                    <a:pt x="462472" y="80601"/>
                    <a:pt x="454190" y="73506"/>
                    <a:pt x="441814" y="68586"/>
                  </a:cubicBezTo>
                  <a:cubicBezTo>
                    <a:pt x="419157" y="59410"/>
                    <a:pt x="366227" y="54869"/>
                    <a:pt x="282929" y="54869"/>
                  </a:cubicBezTo>
                  <a:cubicBezTo>
                    <a:pt x="222573" y="54869"/>
                    <a:pt x="177259" y="56477"/>
                    <a:pt x="146891" y="59694"/>
                  </a:cubicBezTo>
                  <a:cubicBezTo>
                    <a:pt x="116618" y="62910"/>
                    <a:pt x="96816" y="68113"/>
                    <a:pt x="87677" y="75209"/>
                  </a:cubicBezTo>
                  <a:cubicBezTo>
                    <a:pt x="78919" y="82304"/>
                    <a:pt x="72446" y="97062"/>
                    <a:pt x="68352" y="119388"/>
                  </a:cubicBezTo>
                  <a:cubicBezTo>
                    <a:pt x="64163" y="141714"/>
                    <a:pt x="62164" y="172649"/>
                    <a:pt x="62164" y="212382"/>
                  </a:cubicBezTo>
                  <a:cubicBezTo>
                    <a:pt x="62164" y="231113"/>
                    <a:pt x="62926" y="255331"/>
                    <a:pt x="64544" y="284941"/>
                  </a:cubicBezTo>
                  <a:cubicBezTo>
                    <a:pt x="66067" y="314646"/>
                    <a:pt x="67686" y="334986"/>
                    <a:pt x="69304" y="346149"/>
                  </a:cubicBezTo>
                  <a:cubicBezTo>
                    <a:pt x="71779" y="363745"/>
                    <a:pt x="77396" y="376516"/>
                    <a:pt x="86345" y="384463"/>
                  </a:cubicBezTo>
                  <a:cubicBezTo>
                    <a:pt x="95198" y="392409"/>
                    <a:pt x="109192" y="397234"/>
                    <a:pt x="128232" y="399031"/>
                  </a:cubicBezTo>
                  <a:cubicBezTo>
                    <a:pt x="162979" y="402626"/>
                    <a:pt x="212768" y="404424"/>
                    <a:pt x="277407" y="404424"/>
                  </a:cubicBezTo>
                  <a:cubicBezTo>
                    <a:pt x="297113" y="404424"/>
                    <a:pt x="323007" y="403856"/>
                    <a:pt x="354994" y="402626"/>
                  </a:cubicBezTo>
                  <a:cubicBezTo>
                    <a:pt x="386980" y="401396"/>
                    <a:pt x="407352" y="400261"/>
                    <a:pt x="416111" y="399126"/>
                  </a:cubicBezTo>
                  <a:cubicBezTo>
                    <a:pt x="433151" y="396856"/>
                    <a:pt x="445812" y="393545"/>
                    <a:pt x="454190" y="388909"/>
                  </a:cubicBezTo>
                  <a:cubicBezTo>
                    <a:pt x="462472" y="384368"/>
                    <a:pt x="468184" y="377462"/>
                    <a:pt x="471326" y="368380"/>
                  </a:cubicBezTo>
                  <a:cubicBezTo>
                    <a:pt x="474181" y="360434"/>
                    <a:pt x="476085" y="338202"/>
                    <a:pt x="476942" y="301875"/>
                  </a:cubicBezTo>
                  <a:close/>
                </a:path>
              </a:pathLst>
            </a:custGeom>
            <a:grpFill/>
            <a:ln w="9509" cap="flat">
              <a:noFill/>
              <a:prstDash val="solid"/>
              <a:miter/>
            </a:ln>
          </p:spPr>
          <p:txBody>
            <a:bodyPr rtlCol="0" anchor="ctr"/>
            <a:lstStyle/>
            <a:p>
              <a:endParaRPr lang="en-US" sz="2400"/>
            </a:p>
          </p:txBody>
        </p:sp>
        <p:sp>
          <p:nvSpPr>
            <p:cNvPr id="17" name="Graphic 4">
              <a:extLst>
                <a:ext uri="{FF2B5EF4-FFF2-40B4-BE49-F238E27FC236}">
                  <a16:creationId xmlns:a16="http://schemas.microsoft.com/office/drawing/2014/main" id="{8C31E56F-105B-BD42-9737-D25B766BA7BC}"/>
                </a:ext>
              </a:extLst>
            </p:cNvPr>
            <p:cNvSpPr/>
            <p:nvPr/>
          </p:nvSpPr>
          <p:spPr>
            <a:xfrm>
              <a:off x="3122133" y="2344705"/>
              <a:ext cx="575186" cy="459576"/>
            </a:xfrm>
            <a:custGeom>
              <a:avLst/>
              <a:gdLst>
                <a:gd name="connsiteX0" fmla="*/ 301111 w 575186"/>
                <a:gd name="connsiteY0" fmla="*/ 0 h 459576"/>
                <a:gd name="connsiteX1" fmla="*/ 467232 w 575186"/>
                <a:gd name="connsiteY1" fmla="*/ 7568 h 459576"/>
                <a:gd name="connsiteX2" fmla="*/ 537774 w 575186"/>
                <a:gd name="connsiteY2" fmla="*/ 36800 h 459576"/>
                <a:gd name="connsiteX3" fmla="*/ 559003 w 575186"/>
                <a:gd name="connsiteY3" fmla="*/ 69438 h 459576"/>
                <a:gd name="connsiteX4" fmla="*/ 570141 w 575186"/>
                <a:gd name="connsiteY4" fmla="*/ 122415 h 459576"/>
                <a:gd name="connsiteX5" fmla="*/ 575187 w 575186"/>
                <a:gd name="connsiteY5" fmla="*/ 231491 h 459576"/>
                <a:gd name="connsiteX6" fmla="*/ 567285 w 575186"/>
                <a:gd name="connsiteY6" fmla="*/ 359109 h 459576"/>
                <a:gd name="connsiteX7" fmla="*/ 539868 w 575186"/>
                <a:gd name="connsiteY7" fmla="*/ 422493 h 459576"/>
                <a:gd name="connsiteX8" fmla="*/ 473420 w 575186"/>
                <a:gd name="connsiteY8" fmla="*/ 451725 h 459576"/>
                <a:gd name="connsiteX9" fmla="*/ 321769 w 575186"/>
                <a:gd name="connsiteY9" fmla="*/ 459577 h 459576"/>
                <a:gd name="connsiteX10" fmla="*/ 206770 w 575186"/>
                <a:gd name="connsiteY10" fmla="*/ 457874 h 459576"/>
                <a:gd name="connsiteX11" fmla="*/ 123757 w 575186"/>
                <a:gd name="connsiteY11" fmla="*/ 454563 h 459576"/>
                <a:gd name="connsiteX12" fmla="*/ 69590 w 575186"/>
                <a:gd name="connsiteY12" fmla="*/ 443494 h 459576"/>
                <a:gd name="connsiteX13" fmla="*/ 34271 w 575186"/>
                <a:gd name="connsiteY13" fmla="*/ 419371 h 459576"/>
                <a:gd name="connsiteX14" fmla="*/ 6854 w 575186"/>
                <a:gd name="connsiteY14" fmla="*/ 359109 h 459576"/>
                <a:gd name="connsiteX15" fmla="*/ 0 w 575186"/>
                <a:gd name="connsiteY15" fmla="*/ 227991 h 459576"/>
                <a:gd name="connsiteX16" fmla="*/ 15136 w 575186"/>
                <a:gd name="connsiteY16" fmla="*/ 73127 h 459576"/>
                <a:gd name="connsiteX17" fmla="*/ 98340 w 575186"/>
                <a:gd name="connsiteY17" fmla="*/ 9271 h 459576"/>
                <a:gd name="connsiteX18" fmla="*/ 301111 w 575186"/>
                <a:gd name="connsiteY18" fmla="*/ 0 h 459576"/>
                <a:gd name="connsiteX19" fmla="*/ 265793 w 575186"/>
                <a:gd name="connsiteY19" fmla="*/ 54775 h 459576"/>
                <a:gd name="connsiteX20" fmla="*/ 124424 w 575186"/>
                <a:gd name="connsiteY20" fmla="*/ 62437 h 459576"/>
                <a:gd name="connsiteX21" fmla="*/ 86535 w 575186"/>
                <a:gd name="connsiteY21" fmla="*/ 77290 h 459576"/>
                <a:gd name="connsiteX22" fmla="*/ 70256 w 575186"/>
                <a:gd name="connsiteY22" fmla="*/ 111536 h 459576"/>
                <a:gd name="connsiteX23" fmla="*/ 62545 w 575186"/>
                <a:gd name="connsiteY23" fmla="*/ 223261 h 459576"/>
                <a:gd name="connsiteX24" fmla="*/ 66734 w 575186"/>
                <a:gd name="connsiteY24" fmla="*/ 333472 h 459576"/>
                <a:gd name="connsiteX25" fmla="*/ 82061 w 575186"/>
                <a:gd name="connsiteY25" fmla="*/ 379827 h 459576"/>
                <a:gd name="connsiteX26" fmla="*/ 107288 w 575186"/>
                <a:gd name="connsiteY26" fmla="*/ 393923 h 459576"/>
                <a:gd name="connsiteX27" fmla="*/ 159457 w 575186"/>
                <a:gd name="connsiteY27" fmla="*/ 400640 h 459576"/>
                <a:gd name="connsiteX28" fmla="*/ 296447 w 575186"/>
                <a:gd name="connsiteY28" fmla="*/ 404613 h 459576"/>
                <a:gd name="connsiteX29" fmla="*/ 457998 w 575186"/>
                <a:gd name="connsiteY29" fmla="*/ 395531 h 459576"/>
                <a:gd name="connsiteX30" fmla="*/ 505121 w 575186"/>
                <a:gd name="connsiteY30" fmla="*/ 348987 h 459576"/>
                <a:gd name="connsiteX31" fmla="*/ 512832 w 575186"/>
                <a:gd name="connsiteY31" fmla="*/ 232532 h 459576"/>
                <a:gd name="connsiteX32" fmla="*/ 506073 w 575186"/>
                <a:gd name="connsiteY32" fmla="*/ 105765 h 459576"/>
                <a:gd name="connsiteX33" fmla="*/ 453904 w 575186"/>
                <a:gd name="connsiteY33" fmla="*/ 61302 h 459576"/>
                <a:gd name="connsiteX34" fmla="*/ 394025 w 575186"/>
                <a:gd name="connsiteY34" fmla="*/ 56099 h 459576"/>
                <a:gd name="connsiteX35" fmla="*/ 265793 w 575186"/>
                <a:gd name="connsiteY35" fmla="*/ 54775 h 4595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575186" h="459576">
                  <a:moveTo>
                    <a:pt x="301111" y="0"/>
                  </a:moveTo>
                  <a:cubicBezTo>
                    <a:pt x="379650" y="0"/>
                    <a:pt x="435055" y="2554"/>
                    <a:pt x="467232" y="7568"/>
                  </a:cubicBezTo>
                  <a:cubicBezTo>
                    <a:pt x="499409" y="12582"/>
                    <a:pt x="522923" y="22326"/>
                    <a:pt x="537774" y="36800"/>
                  </a:cubicBezTo>
                  <a:cubicBezTo>
                    <a:pt x="547198" y="45977"/>
                    <a:pt x="554243" y="56856"/>
                    <a:pt x="559003" y="69438"/>
                  </a:cubicBezTo>
                  <a:cubicBezTo>
                    <a:pt x="563763" y="82020"/>
                    <a:pt x="567380" y="99711"/>
                    <a:pt x="570141" y="122415"/>
                  </a:cubicBezTo>
                  <a:cubicBezTo>
                    <a:pt x="573473" y="151174"/>
                    <a:pt x="575187" y="187501"/>
                    <a:pt x="575187" y="231491"/>
                  </a:cubicBezTo>
                  <a:cubicBezTo>
                    <a:pt x="575187" y="287685"/>
                    <a:pt x="572521" y="330256"/>
                    <a:pt x="567285" y="359109"/>
                  </a:cubicBezTo>
                  <a:cubicBezTo>
                    <a:pt x="562049" y="387963"/>
                    <a:pt x="552910" y="409154"/>
                    <a:pt x="539868" y="422493"/>
                  </a:cubicBezTo>
                  <a:cubicBezTo>
                    <a:pt x="526350" y="436778"/>
                    <a:pt x="504264" y="446522"/>
                    <a:pt x="473420" y="451725"/>
                  </a:cubicBezTo>
                  <a:cubicBezTo>
                    <a:pt x="442576" y="456928"/>
                    <a:pt x="392026" y="459577"/>
                    <a:pt x="321769" y="459577"/>
                  </a:cubicBezTo>
                  <a:cubicBezTo>
                    <a:pt x="287212" y="459577"/>
                    <a:pt x="248848" y="459009"/>
                    <a:pt x="206770" y="457874"/>
                  </a:cubicBezTo>
                  <a:cubicBezTo>
                    <a:pt x="164693" y="456739"/>
                    <a:pt x="136990" y="455603"/>
                    <a:pt x="123757" y="454563"/>
                  </a:cubicBezTo>
                  <a:cubicBezTo>
                    <a:pt x="100815" y="452292"/>
                    <a:pt x="82822" y="448697"/>
                    <a:pt x="69590" y="443494"/>
                  </a:cubicBezTo>
                  <a:cubicBezTo>
                    <a:pt x="56357" y="438386"/>
                    <a:pt x="44553" y="430345"/>
                    <a:pt x="34271" y="419371"/>
                  </a:cubicBezTo>
                  <a:cubicBezTo>
                    <a:pt x="20563" y="405086"/>
                    <a:pt x="11424" y="385030"/>
                    <a:pt x="6854" y="359109"/>
                  </a:cubicBezTo>
                  <a:cubicBezTo>
                    <a:pt x="2285" y="333283"/>
                    <a:pt x="0" y="289482"/>
                    <a:pt x="0" y="227991"/>
                  </a:cubicBezTo>
                  <a:cubicBezTo>
                    <a:pt x="0" y="155242"/>
                    <a:pt x="5045" y="103684"/>
                    <a:pt x="15136" y="73127"/>
                  </a:cubicBezTo>
                  <a:cubicBezTo>
                    <a:pt x="27227" y="36989"/>
                    <a:pt x="54929" y="15704"/>
                    <a:pt x="98340" y="9271"/>
                  </a:cubicBezTo>
                  <a:cubicBezTo>
                    <a:pt x="137847" y="3311"/>
                    <a:pt x="205533" y="189"/>
                    <a:pt x="301111" y="0"/>
                  </a:cubicBezTo>
                  <a:close/>
                  <a:moveTo>
                    <a:pt x="265793" y="54775"/>
                  </a:moveTo>
                  <a:cubicBezTo>
                    <a:pt x="201630" y="54775"/>
                    <a:pt x="154506" y="57329"/>
                    <a:pt x="124424" y="62437"/>
                  </a:cubicBezTo>
                  <a:cubicBezTo>
                    <a:pt x="106907" y="65370"/>
                    <a:pt x="94246" y="70289"/>
                    <a:pt x="86535" y="77290"/>
                  </a:cubicBezTo>
                  <a:cubicBezTo>
                    <a:pt x="78824" y="84290"/>
                    <a:pt x="73398" y="95737"/>
                    <a:pt x="70256" y="111536"/>
                  </a:cubicBezTo>
                  <a:cubicBezTo>
                    <a:pt x="65115" y="136984"/>
                    <a:pt x="62545" y="174257"/>
                    <a:pt x="62545" y="223261"/>
                  </a:cubicBezTo>
                  <a:cubicBezTo>
                    <a:pt x="62545" y="273684"/>
                    <a:pt x="63973" y="310389"/>
                    <a:pt x="66734" y="333472"/>
                  </a:cubicBezTo>
                  <a:cubicBezTo>
                    <a:pt x="69495" y="356555"/>
                    <a:pt x="74635" y="371975"/>
                    <a:pt x="82061" y="379827"/>
                  </a:cubicBezTo>
                  <a:cubicBezTo>
                    <a:pt x="87868" y="386260"/>
                    <a:pt x="96341" y="390990"/>
                    <a:pt x="107288" y="393923"/>
                  </a:cubicBezTo>
                  <a:cubicBezTo>
                    <a:pt x="118331" y="396856"/>
                    <a:pt x="135657" y="399031"/>
                    <a:pt x="159457" y="400640"/>
                  </a:cubicBezTo>
                  <a:cubicBezTo>
                    <a:pt x="198774" y="403288"/>
                    <a:pt x="244373" y="404613"/>
                    <a:pt x="296447" y="404613"/>
                  </a:cubicBezTo>
                  <a:cubicBezTo>
                    <a:pt x="370511" y="404613"/>
                    <a:pt x="424393" y="401586"/>
                    <a:pt x="457998" y="395531"/>
                  </a:cubicBezTo>
                  <a:cubicBezTo>
                    <a:pt x="484463" y="391085"/>
                    <a:pt x="500171" y="375570"/>
                    <a:pt x="505121" y="348987"/>
                  </a:cubicBezTo>
                  <a:cubicBezTo>
                    <a:pt x="510262" y="320417"/>
                    <a:pt x="512832" y="281630"/>
                    <a:pt x="512832" y="232532"/>
                  </a:cubicBezTo>
                  <a:cubicBezTo>
                    <a:pt x="512832" y="172554"/>
                    <a:pt x="510547" y="130267"/>
                    <a:pt x="506073" y="105765"/>
                  </a:cubicBezTo>
                  <a:cubicBezTo>
                    <a:pt x="501598" y="80790"/>
                    <a:pt x="484177" y="65938"/>
                    <a:pt x="453904" y="61302"/>
                  </a:cubicBezTo>
                  <a:cubicBezTo>
                    <a:pt x="436197" y="58653"/>
                    <a:pt x="416206" y="56856"/>
                    <a:pt x="394025" y="56099"/>
                  </a:cubicBezTo>
                  <a:cubicBezTo>
                    <a:pt x="371844" y="55531"/>
                    <a:pt x="329004" y="55058"/>
                    <a:pt x="265793" y="54775"/>
                  </a:cubicBezTo>
                  <a:close/>
                </a:path>
              </a:pathLst>
            </a:custGeom>
            <a:grpFill/>
            <a:ln w="9509" cap="flat">
              <a:noFill/>
              <a:prstDash val="solid"/>
              <a:miter/>
            </a:ln>
          </p:spPr>
          <p:txBody>
            <a:bodyPr rtlCol="0" anchor="ctr"/>
            <a:lstStyle/>
            <a:p>
              <a:endParaRPr lang="en-US" sz="2400"/>
            </a:p>
          </p:txBody>
        </p:sp>
        <p:sp>
          <p:nvSpPr>
            <p:cNvPr id="21" name="Graphic 4">
              <a:extLst>
                <a:ext uri="{FF2B5EF4-FFF2-40B4-BE49-F238E27FC236}">
                  <a16:creationId xmlns:a16="http://schemas.microsoft.com/office/drawing/2014/main" id="{E3BBC8FE-2234-1149-B471-23BA6CC4A3E9}"/>
                </a:ext>
              </a:extLst>
            </p:cNvPr>
            <p:cNvSpPr/>
            <p:nvPr/>
          </p:nvSpPr>
          <p:spPr>
            <a:xfrm>
              <a:off x="3906565" y="2345083"/>
              <a:ext cx="562429" cy="459292"/>
            </a:xfrm>
            <a:custGeom>
              <a:avLst/>
              <a:gdLst>
                <a:gd name="connsiteX0" fmla="*/ 261128 w 562429"/>
                <a:gd name="connsiteY0" fmla="*/ 226761 h 459292"/>
                <a:gd name="connsiteX1" fmla="*/ 562430 w 562429"/>
                <a:gd name="connsiteY1" fmla="*/ 226761 h 459292"/>
                <a:gd name="connsiteX2" fmla="*/ 555385 w 562429"/>
                <a:gd name="connsiteY2" fmla="*/ 364596 h 459292"/>
                <a:gd name="connsiteX3" fmla="*/ 533204 w 562429"/>
                <a:gd name="connsiteY3" fmla="*/ 417479 h 459292"/>
                <a:gd name="connsiteX4" fmla="*/ 486748 w 562429"/>
                <a:gd name="connsiteY4" fmla="*/ 445576 h 459292"/>
                <a:gd name="connsiteX5" fmla="*/ 295875 w 562429"/>
                <a:gd name="connsiteY5" fmla="*/ 459293 h 459292"/>
                <a:gd name="connsiteX6" fmla="*/ 98244 w 562429"/>
                <a:gd name="connsiteY6" fmla="*/ 450306 h 459292"/>
                <a:gd name="connsiteX7" fmla="*/ 25227 w 562429"/>
                <a:gd name="connsiteY7" fmla="*/ 406789 h 459292"/>
                <a:gd name="connsiteX8" fmla="*/ 0 w 562429"/>
                <a:gd name="connsiteY8" fmla="*/ 230167 h 459292"/>
                <a:gd name="connsiteX9" fmla="*/ 13804 w 562429"/>
                <a:gd name="connsiteY9" fmla="*/ 81925 h 459292"/>
                <a:gd name="connsiteX10" fmla="*/ 76254 w 562429"/>
                <a:gd name="connsiteY10" fmla="*/ 15704 h 459292"/>
                <a:gd name="connsiteX11" fmla="*/ 269982 w 562429"/>
                <a:gd name="connsiteY11" fmla="*/ 0 h 459292"/>
                <a:gd name="connsiteX12" fmla="*/ 376508 w 562429"/>
                <a:gd name="connsiteY12" fmla="*/ 2554 h 459292"/>
                <a:gd name="connsiteX13" fmla="*/ 457141 w 562429"/>
                <a:gd name="connsiteY13" fmla="*/ 8041 h 459292"/>
                <a:gd name="connsiteX14" fmla="*/ 528825 w 562429"/>
                <a:gd name="connsiteY14" fmla="*/ 41814 h 459292"/>
                <a:gd name="connsiteX15" fmla="*/ 552053 w 562429"/>
                <a:gd name="connsiteY15" fmla="*/ 81263 h 459292"/>
                <a:gd name="connsiteX16" fmla="*/ 559479 w 562429"/>
                <a:gd name="connsiteY16" fmla="*/ 144457 h 459292"/>
                <a:gd name="connsiteX17" fmla="*/ 496172 w 562429"/>
                <a:gd name="connsiteY17" fmla="*/ 144457 h 459292"/>
                <a:gd name="connsiteX18" fmla="*/ 481321 w 562429"/>
                <a:gd name="connsiteY18" fmla="*/ 77574 h 459292"/>
                <a:gd name="connsiteX19" fmla="*/ 455713 w 562429"/>
                <a:gd name="connsiteY19" fmla="*/ 64897 h 459292"/>
                <a:gd name="connsiteX20" fmla="*/ 403164 w 562429"/>
                <a:gd name="connsiteY20" fmla="*/ 58180 h 459292"/>
                <a:gd name="connsiteX21" fmla="*/ 280263 w 562429"/>
                <a:gd name="connsiteY21" fmla="*/ 54869 h 459292"/>
                <a:gd name="connsiteX22" fmla="*/ 141274 w 562429"/>
                <a:gd name="connsiteY22" fmla="*/ 59883 h 459292"/>
                <a:gd name="connsiteX23" fmla="*/ 85012 w 562429"/>
                <a:gd name="connsiteY23" fmla="*/ 77952 h 459292"/>
                <a:gd name="connsiteX24" fmla="*/ 67305 w 562429"/>
                <a:gd name="connsiteY24" fmla="*/ 121280 h 459292"/>
                <a:gd name="connsiteX25" fmla="*/ 62450 w 562429"/>
                <a:gd name="connsiteY25" fmla="*/ 221463 h 459292"/>
                <a:gd name="connsiteX26" fmla="*/ 70827 w 562429"/>
                <a:gd name="connsiteY26" fmla="*/ 356271 h 459292"/>
                <a:gd name="connsiteX27" fmla="*/ 87677 w 562429"/>
                <a:gd name="connsiteY27" fmla="*/ 384557 h 459292"/>
                <a:gd name="connsiteX28" fmla="*/ 122044 w 562429"/>
                <a:gd name="connsiteY28" fmla="*/ 397423 h 459292"/>
                <a:gd name="connsiteX29" fmla="*/ 319294 w 562429"/>
                <a:gd name="connsiteY29" fmla="*/ 404424 h 459292"/>
                <a:gd name="connsiteX30" fmla="*/ 443528 w 562429"/>
                <a:gd name="connsiteY30" fmla="*/ 397707 h 459292"/>
                <a:gd name="connsiteX31" fmla="*/ 489794 w 562429"/>
                <a:gd name="connsiteY31" fmla="*/ 371408 h 459292"/>
                <a:gd name="connsiteX32" fmla="*/ 500742 w 562429"/>
                <a:gd name="connsiteY32" fmla="*/ 280211 h 459292"/>
                <a:gd name="connsiteX33" fmla="*/ 261033 w 562429"/>
                <a:gd name="connsiteY33" fmla="*/ 280211 h 459292"/>
                <a:gd name="connsiteX34" fmla="*/ 261033 w 562429"/>
                <a:gd name="connsiteY34" fmla="*/ 226761 h 4592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62429" h="459292">
                  <a:moveTo>
                    <a:pt x="261128" y="226761"/>
                  </a:moveTo>
                  <a:lnTo>
                    <a:pt x="562430" y="226761"/>
                  </a:lnTo>
                  <a:cubicBezTo>
                    <a:pt x="561954" y="297429"/>
                    <a:pt x="559669" y="343405"/>
                    <a:pt x="555385" y="364596"/>
                  </a:cubicBezTo>
                  <a:cubicBezTo>
                    <a:pt x="550625" y="388058"/>
                    <a:pt x="543295" y="405654"/>
                    <a:pt x="533204" y="417479"/>
                  </a:cubicBezTo>
                  <a:cubicBezTo>
                    <a:pt x="523113" y="429304"/>
                    <a:pt x="507596" y="438670"/>
                    <a:pt x="486748" y="445576"/>
                  </a:cubicBezTo>
                  <a:cubicBezTo>
                    <a:pt x="458474" y="454752"/>
                    <a:pt x="394881" y="459293"/>
                    <a:pt x="295875" y="459293"/>
                  </a:cubicBezTo>
                  <a:cubicBezTo>
                    <a:pt x="202772" y="459293"/>
                    <a:pt x="136895" y="456266"/>
                    <a:pt x="98244" y="450306"/>
                  </a:cubicBezTo>
                  <a:cubicBezTo>
                    <a:pt x="64544" y="444913"/>
                    <a:pt x="40269" y="430439"/>
                    <a:pt x="25227" y="406789"/>
                  </a:cubicBezTo>
                  <a:cubicBezTo>
                    <a:pt x="8377" y="380206"/>
                    <a:pt x="0" y="321363"/>
                    <a:pt x="0" y="230167"/>
                  </a:cubicBezTo>
                  <a:cubicBezTo>
                    <a:pt x="0" y="166783"/>
                    <a:pt x="4569" y="117401"/>
                    <a:pt x="13804" y="81925"/>
                  </a:cubicBezTo>
                  <a:cubicBezTo>
                    <a:pt x="22562" y="48247"/>
                    <a:pt x="43410" y="26205"/>
                    <a:pt x="76254" y="15704"/>
                  </a:cubicBezTo>
                  <a:cubicBezTo>
                    <a:pt x="109097" y="5203"/>
                    <a:pt x="173736" y="0"/>
                    <a:pt x="269982" y="0"/>
                  </a:cubicBezTo>
                  <a:cubicBezTo>
                    <a:pt x="301587" y="0"/>
                    <a:pt x="337096" y="851"/>
                    <a:pt x="376508" y="2554"/>
                  </a:cubicBezTo>
                  <a:cubicBezTo>
                    <a:pt x="415920" y="4257"/>
                    <a:pt x="442766" y="6055"/>
                    <a:pt x="457141" y="8041"/>
                  </a:cubicBezTo>
                  <a:cubicBezTo>
                    <a:pt x="486557" y="12014"/>
                    <a:pt x="510452" y="23272"/>
                    <a:pt x="528825" y="41814"/>
                  </a:cubicBezTo>
                  <a:cubicBezTo>
                    <a:pt x="539773" y="53166"/>
                    <a:pt x="547579" y="66316"/>
                    <a:pt x="552053" y="81263"/>
                  </a:cubicBezTo>
                  <a:cubicBezTo>
                    <a:pt x="556528" y="96210"/>
                    <a:pt x="559003" y="117307"/>
                    <a:pt x="559479" y="144457"/>
                  </a:cubicBezTo>
                  <a:lnTo>
                    <a:pt x="496172" y="144457"/>
                  </a:lnTo>
                  <a:cubicBezTo>
                    <a:pt x="495506" y="108982"/>
                    <a:pt x="490555" y="86655"/>
                    <a:pt x="481321" y="77574"/>
                  </a:cubicBezTo>
                  <a:cubicBezTo>
                    <a:pt x="475228" y="71803"/>
                    <a:pt x="466756" y="67546"/>
                    <a:pt x="455713" y="64897"/>
                  </a:cubicBezTo>
                  <a:cubicBezTo>
                    <a:pt x="444670" y="62248"/>
                    <a:pt x="427249" y="59978"/>
                    <a:pt x="403164" y="58180"/>
                  </a:cubicBezTo>
                  <a:cubicBezTo>
                    <a:pt x="370130" y="55910"/>
                    <a:pt x="329195" y="54869"/>
                    <a:pt x="280263" y="54869"/>
                  </a:cubicBezTo>
                  <a:cubicBezTo>
                    <a:pt x="215814" y="54869"/>
                    <a:pt x="169548" y="56572"/>
                    <a:pt x="141274" y="59883"/>
                  </a:cubicBezTo>
                  <a:cubicBezTo>
                    <a:pt x="113000" y="63194"/>
                    <a:pt x="94246" y="69249"/>
                    <a:pt x="85012" y="77952"/>
                  </a:cubicBezTo>
                  <a:cubicBezTo>
                    <a:pt x="76444" y="85993"/>
                    <a:pt x="70542" y="100467"/>
                    <a:pt x="67305" y="121280"/>
                  </a:cubicBezTo>
                  <a:cubicBezTo>
                    <a:pt x="64068" y="142092"/>
                    <a:pt x="62450" y="175487"/>
                    <a:pt x="62450" y="221463"/>
                  </a:cubicBezTo>
                  <a:cubicBezTo>
                    <a:pt x="62450" y="289955"/>
                    <a:pt x="65211" y="334891"/>
                    <a:pt x="70827" y="356271"/>
                  </a:cubicBezTo>
                  <a:cubicBezTo>
                    <a:pt x="74445" y="368948"/>
                    <a:pt x="80061" y="378408"/>
                    <a:pt x="87677" y="384557"/>
                  </a:cubicBezTo>
                  <a:cubicBezTo>
                    <a:pt x="95293" y="390706"/>
                    <a:pt x="106717" y="394964"/>
                    <a:pt x="122044" y="397423"/>
                  </a:cubicBezTo>
                  <a:cubicBezTo>
                    <a:pt x="152126" y="402153"/>
                    <a:pt x="217908" y="404424"/>
                    <a:pt x="319294" y="404424"/>
                  </a:cubicBezTo>
                  <a:cubicBezTo>
                    <a:pt x="375366" y="404424"/>
                    <a:pt x="416777" y="402153"/>
                    <a:pt x="443528" y="397707"/>
                  </a:cubicBezTo>
                  <a:cubicBezTo>
                    <a:pt x="467803" y="393734"/>
                    <a:pt x="483225" y="384936"/>
                    <a:pt x="489794" y="371408"/>
                  </a:cubicBezTo>
                  <a:cubicBezTo>
                    <a:pt x="496458" y="357880"/>
                    <a:pt x="500075" y="327512"/>
                    <a:pt x="500742" y="280211"/>
                  </a:cubicBezTo>
                  <a:lnTo>
                    <a:pt x="261033" y="280211"/>
                  </a:lnTo>
                  <a:lnTo>
                    <a:pt x="261033" y="226761"/>
                  </a:lnTo>
                  <a:close/>
                </a:path>
              </a:pathLst>
            </a:custGeom>
            <a:grpFill/>
            <a:ln w="9509" cap="flat">
              <a:noFill/>
              <a:prstDash val="solid"/>
              <a:miter/>
            </a:ln>
          </p:spPr>
          <p:txBody>
            <a:bodyPr rtlCol="0" anchor="ctr"/>
            <a:lstStyle/>
            <a:p>
              <a:endParaRPr lang="en-US" sz="2400"/>
            </a:p>
          </p:txBody>
        </p:sp>
        <p:sp>
          <p:nvSpPr>
            <p:cNvPr id="22" name="Graphic 4">
              <a:extLst>
                <a:ext uri="{FF2B5EF4-FFF2-40B4-BE49-F238E27FC236}">
                  <a16:creationId xmlns:a16="http://schemas.microsoft.com/office/drawing/2014/main" id="{66AC3E9A-58F4-D940-BD36-4CCF1C3136FC}"/>
                </a:ext>
              </a:extLst>
            </p:cNvPr>
            <p:cNvSpPr/>
            <p:nvPr/>
          </p:nvSpPr>
          <p:spPr>
            <a:xfrm>
              <a:off x="4522973" y="2347637"/>
              <a:ext cx="424202" cy="456644"/>
            </a:xfrm>
            <a:custGeom>
              <a:avLst/>
              <a:gdLst>
                <a:gd name="connsiteX0" fmla="*/ 0 w 424202"/>
                <a:gd name="connsiteY0" fmla="*/ 0 h 456644"/>
                <a:gd name="connsiteX1" fmla="*/ 61308 w 424202"/>
                <a:gd name="connsiteY1" fmla="*/ 0 h 456644"/>
                <a:gd name="connsiteX2" fmla="*/ 61308 w 424202"/>
                <a:gd name="connsiteY2" fmla="*/ 403099 h 456644"/>
                <a:gd name="connsiteX3" fmla="*/ 424202 w 424202"/>
                <a:gd name="connsiteY3" fmla="*/ 403099 h 456644"/>
                <a:gd name="connsiteX4" fmla="*/ 424202 w 424202"/>
                <a:gd name="connsiteY4" fmla="*/ 456644 h 456644"/>
                <a:gd name="connsiteX5" fmla="*/ 0 w 424202"/>
                <a:gd name="connsiteY5" fmla="*/ 456644 h 456644"/>
                <a:gd name="connsiteX6" fmla="*/ 0 w 424202"/>
                <a:gd name="connsiteY6" fmla="*/ 0 h 4566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24202" h="456644">
                  <a:moveTo>
                    <a:pt x="0" y="0"/>
                  </a:moveTo>
                  <a:lnTo>
                    <a:pt x="61308" y="0"/>
                  </a:lnTo>
                  <a:lnTo>
                    <a:pt x="61308" y="403099"/>
                  </a:lnTo>
                  <a:lnTo>
                    <a:pt x="424202" y="403099"/>
                  </a:lnTo>
                  <a:lnTo>
                    <a:pt x="424202" y="456644"/>
                  </a:lnTo>
                  <a:lnTo>
                    <a:pt x="0" y="456644"/>
                  </a:lnTo>
                  <a:lnTo>
                    <a:pt x="0" y="0"/>
                  </a:lnTo>
                  <a:close/>
                </a:path>
              </a:pathLst>
            </a:custGeom>
            <a:grpFill/>
            <a:ln w="9509" cap="flat">
              <a:noFill/>
              <a:prstDash val="solid"/>
              <a:miter/>
            </a:ln>
          </p:spPr>
          <p:txBody>
            <a:bodyPr rtlCol="0" anchor="ctr"/>
            <a:lstStyle/>
            <a:p>
              <a:endParaRPr lang="en-US" sz="2400"/>
            </a:p>
          </p:txBody>
        </p:sp>
        <p:sp>
          <p:nvSpPr>
            <p:cNvPr id="23" name="Graphic 4">
              <a:extLst>
                <a:ext uri="{FF2B5EF4-FFF2-40B4-BE49-F238E27FC236}">
                  <a16:creationId xmlns:a16="http://schemas.microsoft.com/office/drawing/2014/main" id="{BE14A5CD-C812-F64A-BFC9-B8B668F0BD8E}"/>
                </a:ext>
              </a:extLst>
            </p:cNvPr>
            <p:cNvSpPr/>
            <p:nvPr/>
          </p:nvSpPr>
          <p:spPr>
            <a:xfrm>
              <a:off x="4972783" y="2344705"/>
              <a:ext cx="575186" cy="459576"/>
            </a:xfrm>
            <a:custGeom>
              <a:avLst/>
              <a:gdLst>
                <a:gd name="connsiteX0" fmla="*/ 301111 w 575186"/>
                <a:gd name="connsiteY0" fmla="*/ 0 h 459576"/>
                <a:gd name="connsiteX1" fmla="*/ 467232 w 575186"/>
                <a:gd name="connsiteY1" fmla="*/ 7568 h 459576"/>
                <a:gd name="connsiteX2" fmla="*/ 537774 w 575186"/>
                <a:gd name="connsiteY2" fmla="*/ 36800 h 459576"/>
                <a:gd name="connsiteX3" fmla="*/ 559003 w 575186"/>
                <a:gd name="connsiteY3" fmla="*/ 69438 h 459576"/>
                <a:gd name="connsiteX4" fmla="*/ 570141 w 575186"/>
                <a:gd name="connsiteY4" fmla="*/ 122415 h 459576"/>
                <a:gd name="connsiteX5" fmla="*/ 575186 w 575186"/>
                <a:gd name="connsiteY5" fmla="*/ 231491 h 459576"/>
                <a:gd name="connsiteX6" fmla="*/ 567285 w 575186"/>
                <a:gd name="connsiteY6" fmla="*/ 359109 h 459576"/>
                <a:gd name="connsiteX7" fmla="*/ 539868 w 575186"/>
                <a:gd name="connsiteY7" fmla="*/ 422493 h 459576"/>
                <a:gd name="connsiteX8" fmla="*/ 473420 w 575186"/>
                <a:gd name="connsiteY8" fmla="*/ 451725 h 459576"/>
                <a:gd name="connsiteX9" fmla="*/ 321769 w 575186"/>
                <a:gd name="connsiteY9" fmla="*/ 459577 h 459576"/>
                <a:gd name="connsiteX10" fmla="*/ 206770 w 575186"/>
                <a:gd name="connsiteY10" fmla="*/ 457874 h 459576"/>
                <a:gd name="connsiteX11" fmla="*/ 123757 w 575186"/>
                <a:gd name="connsiteY11" fmla="*/ 454563 h 459576"/>
                <a:gd name="connsiteX12" fmla="*/ 69590 w 575186"/>
                <a:gd name="connsiteY12" fmla="*/ 443494 h 459576"/>
                <a:gd name="connsiteX13" fmla="*/ 34271 w 575186"/>
                <a:gd name="connsiteY13" fmla="*/ 419371 h 459576"/>
                <a:gd name="connsiteX14" fmla="*/ 6854 w 575186"/>
                <a:gd name="connsiteY14" fmla="*/ 359109 h 459576"/>
                <a:gd name="connsiteX15" fmla="*/ 0 w 575186"/>
                <a:gd name="connsiteY15" fmla="*/ 227991 h 459576"/>
                <a:gd name="connsiteX16" fmla="*/ 15136 w 575186"/>
                <a:gd name="connsiteY16" fmla="*/ 73127 h 459576"/>
                <a:gd name="connsiteX17" fmla="*/ 98339 w 575186"/>
                <a:gd name="connsiteY17" fmla="*/ 9271 h 459576"/>
                <a:gd name="connsiteX18" fmla="*/ 301111 w 575186"/>
                <a:gd name="connsiteY18" fmla="*/ 0 h 459576"/>
                <a:gd name="connsiteX19" fmla="*/ 265698 w 575186"/>
                <a:gd name="connsiteY19" fmla="*/ 54775 h 459576"/>
                <a:gd name="connsiteX20" fmla="*/ 124329 w 575186"/>
                <a:gd name="connsiteY20" fmla="*/ 62437 h 459576"/>
                <a:gd name="connsiteX21" fmla="*/ 86440 w 575186"/>
                <a:gd name="connsiteY21" fmla="*/ 77290 h 459576"/>
                <a:gd name="connsiteX22" fmla="*/ 70161 w 575186"/>
                <a:gd name="connsiteY22" fmla="*/ 111536 h 459576"/>
                <a:gd name="connsiteX23" fmla="*/ 62450 w 575186"/>
                <a:gd name="connsiteY23" fmla="*/ 223261 h 459576"/>
                <a:gd name="connsiteX24" fmla="*/ 66639 w 575186"/>
                <a:gd name="connsiteY24" fmla="*/ 333472 h 459576"/>
                <a:gd name="connsiteX25" fmla="*/ 81965 w 575186"/>
                <a:gd name="connsiteY25" fmla="*/ 379827 h 459576"/>
                <a:gd name="connsiteX26" fmla="*/ 107193 w 575186"/>
                <a:gd name="connsiteY26" fmla="*/ 393923 h 459576"/>
                <a:gd name="connsiteX27" fmla="*/ 159361 w 575186"/>
                <a:gd name="connsiteY27" fmla="*/ 400640 h 459576"/>
                <a:gd name="connsiteX28" fmla="*/ 296352 w 575186"/>
                <a:gd name="connsiteY28" fmla="*/ 404613 h 459576"/>
                <a:gd name="connsiteX29" fmla="*/ 457903 w 575186"/>
                <a:gd name="connsiteY29" fmla="*/ 395531 h 459576"/>
                <a:gd name="connsiteX30" fmla="*/ 505025 w 575186"/>
                <a:gd name="connsiteY30" fmla="*/ 348987 h 459576"/>
                <a:gd name="connsiteX31" fmla="*/ 512736 w 575186"/>
                <a:gd name="connsiteY31" fmla="*/ 232532 h 459576"/>
                <a:gd name="connsiteX32" fmla="*/ 505978 w 575186"/>
                <a:gd name="connsiteY32" fmla="*/ 105765 h 459576"/>
                <a:gd name="connsiteX33" fmla="*/ 453809 w 575186"/>
                <a:gd name="connsiteY33" fmla="*/ 61302 h 459576"/>
                <a:gd name="connsiteX34" fmla="*/ 393930 w 575186"/>
                <a:gd name="connsiteY34" fmla="*/ 56099 h 459576"/>
                <a:gd name="connsiteX35" fmla="*/ 265698 w 575186"/>
                <a:gd name="connsiteY35" fmla="*/ 54775 h 4595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575186" h="459576">
                  <a:moveTo>
                    <a:pt x="301111" y="0"/>
                  </a:moveTo>
                  <a:cubicBezTo>
                    <a:pt x="379650" y="0"/>
                    <a:pt x="435055" y="2554"/>
                    <a:pt x="467232" y="7568"/>
                  </a:cubicBezTo>
                  <a:cubicBezTo>
                    <a:pt x="499409" y="12582"/>
                    <a:pt x="522923" y="22326"/>
                    <a:pt x="537774" y="36800"/>
                  </a:cubicBezTo>
                  <a:cubicBezTo>
                    <a:pt x="547198" y="45977"/>
                    <a:pt x="554243" y="56856"/>
                    <a:pt x="559003" y="69438"/>
                  </a:cubicBezTo>
                  <a:cubicBezTo>
                    <a:pt x="563763" y="82020"/>
                    <a:pt x="567380" y="99711"/>
                    <a:pt x="570141" y="122415"/>
                  </a:cubicBezTo>
                  <a:cubicBezTo>
                    <a:pt x="573473" y="151174"/>
                    <a:pt x="575186" y="187501"/>
                    <a:pt x="575186" y="231491"/>
                  </a:cubicBezTo>
                  <a:cubicBezTo>
                    <a:pt x="575186" y="287685"/>
                    <a:pt x="572521" y="330256"/>
                    <a:pt x="567285" y="359109"/>
                  </a:cubicBezTo>
                  <a:cubicBezTo>
                    <a:pt x="562049" y="387963"/>
                    <a:pt x="552910" y="409154"/>
                    <a:pt x="539868" y="422493"/>
                  </a:cubicBezTo>
                  <a:cubicBezTo>
                    <a:pt x="526350" y="436778"/>
                    <a:pt x="504264" y="446522"/>
                    <a:pt x="473420" y="451725"/>
                  </a:cubicBezTo>
                  <a:cubicBezTo>
                    <a:pt x="442576" y="456928"/>
                    <a:pt x="392025" y="459577"/>
                    <a:pt x="321769" y="459577"/>
                  </a:cubicBezTo>
                  <a:cubicBezTo>
                    <a:pt x="287212" y="459577"/>
                    <a:pt x="248848" y="459009"/>
                    <a:pt x="206770" y="457874"/>
                  </a:cubicBezTo>
                  <a:cubicBezTo>
                    <a:pt x="164692" y="456739"/>
                    <a:pt x="136990" y="455603"/>
                    <a:pt x="123757" y="454563"/>
                  </a:cubicBezTo>
                  <a:cubicBezTo>
                    <a:pt x="100815" y="452292"/>
                    <a:pt x="82822" y="448697"/>
                    <a:pt x="69590" y="443494"/>
                  </a:cubicBezTo>
                  <a:cubicBezTo>
                    <a:pt x="56357" y="438386"/>
                    <a:pt x="44553" y="430345"/>
                    <a:pt x="34271" y="419371"/>
                  </a:cubicBezTo>
                  <a:cubicBezTo>
                    <a:pt x="20563" y="405086"/>
                    <a:pt x="11424" y="385030"/>
                    <a:pt x="6854" y="359109"/>
                  </a:cubicBezTo>
                  <a:cubicBezTo>
                    <a:pt x="2285" y="333283"/>
                    <a:pt x="0" y="289482"/>
                    <a:pt x="0" y="227991"/>
                  </a:cubicBezTo>
                  <a:cubicBezTo>
                    <a:pt x="0" y="155242"/>
                    <a:pt x="5045" y="103684"/>
                    <a:pt x="15136" y="73127"/>
                  </a:cubicBezTo>
                  <a:cubicBezTo>
                    <a:pt x="27226" y="36989"/>
                    <a:pt x="54929" y="15704"/>
                    <a:pt x="98339" y="9271"/>
                  </a:cubicBezTo>
                  <a:cubicBezTo>
                    <a:pt x="137847" y="3311"/>
                    <a:pt x="205437" y="189"/>
                    <a:pt x="301111" y="0"/>
                  </a:cubicBezTo>
                  <a:close/>
                  <a:moveTo>
                    <a:pt x="265698" y="54775"/>
                  </a:moveTo>
                  <a:cubicBezTo>
                    <a:pt x="201534" y="54775"/>
                    <a:pt x="154411" y="57329"/>
                    <a:pt x="124329" y="62437"/>
                  </a:cubicBezTo>
                  <a:cubicBezTo>
                    <a:pt x="106812" y="65370"/>
                    <a:pt x="94151" y="70289"/>
                    <a:pt x="86440" y="77290"/>
                  </a:cubicBezTo>
                  <a:cubicBezTo>
                    <a:pt x="78729" y="84290"/>
                    <a:pt x="73302" y="95737"/>
                    <a:pt x="70161" y="111536"/>
                  </a:cubicBezTo>
                  <a:cubicBezTo>
                    <a:pt x="65020" y="136984"/>
                    <a:pt x="62450" y="174257"/>
                    <a:pt x="62450" y="223261"/>
                  </a:cubicBezTo>
                  <a:cubicBezTo>
                    <a:pt x="62450" y="273684"/>
                    <a:pt x="63878" y="310389"/>
                    <a:pt x="66639" y="333472"/>
                  </a:cubicBezTo>
                  <a:cubicBezTo>
                    <a:pt x="69399" y="356555"/>
                    <a:pt x="74540" y="371975"/>
                    <a:pt x="81965" y="379827"/>
                  </a:cubicBezTo>
                  <a:cubicBezTo>
                    <a:pt x="87773" y="386260"/>
                    <a:pt x="96245" y="390990"/>
                    <a:pt x="107193" y="393923"/>
                  </a:cubicBezTo>
                  <a:cubicBezTo>
                    <a:pt x="118236" y="396856"/>
                    <a:pt x="135562" y="399031"/>
                    <a:pt x="159361" y="400640"/>
                  </a:cubicBezTo>
                  <a:cubicBezTo>
                    <a:pt x="198678" y="403288"/>
                    <a:pt x="244278" y="404613"/>
                    <a:pt x="296352" y="404613"/>
                  </a:cubicBezTo>
                  <a:cubicBezTo>
                    <a:pt x="370416" y="404613"/>
                    <a:pt x="424298" y="401586"/>
                    <a:pt x="457903" y="395531"/>
                  </a:cubicBezTo>
                  <a:cubicBezTo>
                    <a:pt x="484368" y="391085"/>
                    <a:pt x="500075" y="375570"/>
                    <a:pt x="505025" y="348987"/>
                  </a:cubicBezTo>
                  <a:cubicBezTo>
                    <a:pt x="510166" y="320417"/>
                    <a:pt x="512736" y="281630"/>
                    <a:pt x="512736" y="232532"/>
                  </a:cubicBezTo>
                  <a:cubicBezTo>
                    <a:pt x="512736" y="172554"/>
                    <a:pt x="510452" y="130267"/>
                    <a:pt x="505978" y="105765"/>
                  </a:cubicBezTo>
                  <a:cubicBezTo>
                    <a:pt x="501503" y="80790"/>
                    <a:pt x="484082" y="65938"/>
                    <a:pt x="453809" y="61302"/>
                  </a:cubicBezTo>
                  <a:cubicBezTo>
                    <a:pt x="436102" y="58653"/>
                    <a:pt x="416111" y="56856"/>
                    <a:pt x="393930" y="56099"/>
                  </a:cubicBezTo>
                  <a:cubicBezTo>
                    <a:pt x="371748" y="55531"/>
                    <a:pt x="329004" y="55058"/>
                    <a:pt x="265698" y="54775"/>
                  </a:cubicBezTo>
                  <a:close/>
                </a:path>
              </a:pathLst>
            </a:custGeom>
            <a:grpFill/>
            <a:ln w="9509" cap="flat">
              <a:noFill/>
              <a:prstDash val="solid"/>
              <a:miter/>
            </a:ln>
          </p:spPr>
          <p:txBody>
            <a:bodyPr rtlCol="0" anchor="ctr"/>
            <a:lstStyle/>
            <a:p>
              <a:endParaRPr lang="en-US" sz="2400"/>
            </a:p>
          </p:txBody>
        </p:sp>
        <p:sp>
          <p:nvSpPr>
            <p:cNvPr id="24" name="Graphic 4">
              <a:extLst>
                <a:ext uri="{FF2B5EF4-FFF2-40B4-BE49-F238E27FC236}">
                  <a16:creationId xmlns:a16="http://schemas.microsoft.com/office/drawing/2014/main" id="{4C8AB605-91A7-204D-90DE-BF966C580B13}"/>
                </a:ext>
              </a:extLst>
            </p:cNvPr>
            <p:cNvSpPr/>
            <p:nvPr/>
          </p:nvSpPr>
          <p:spPr>
            <a:xfrm>
              <a:off x="5601852" y="2347637"/>
              <a:ext cx="530538" cy="456644"/>
            </a:xfrm>
            <a:custGeom>
              <a:avLst/>
              <a:gdLst>
                <a:gd name="connsiteX0" fmla="*/ 0 w 530538"/>
                <a:gd name="connsiteY0" fmla="*/ 456644 h 456644"/>
                <a:gd name="connsiteX1" fmla="*/ 0 w 530538"/>
                <a:gd name="connsiteY1" fmla="*/ 0 h 456644"/>
                <a:gd name="connsiteX2" fmla="*/ 305015 w 530538"/>
                <a:gd name="connsiteY2" fmla="*/ 0 h 456644"/>
                <a:gd name="connsiteX3" fmla="*/ 409352 w 530538"/>
                <a:gd name="connsiteY3" fmla="*/ 3027 h 456644"/>
                <a:gd name="connsiteX4" fmla="*/ 499599 w 530538"/>
                <a:gd name="connsiteY4" fmla="*/ 53545 h 456644"/>
                <a:gd name="connsiteX5" fmla="*/ 512356 w 530538"/>
                <a:gd name="connsiteY5" fmla="*/ 117117 h 456644"/>
                <a:gd name="connsiteX6" fmla="*/ 499885 w 530538"/>
                <a:gd name="connsiteY6" fmla="*/ 183339 h 456644"/>
                <a:gd name="connsiteX7" fmla="*/ 455427 w 530538"/>
                <a:gd name="connsiteY7" fmla="*/ 216449 h 456644"/>
                <a:gd name="connsiteX8" fmla="*/ 513498 w 530538"/>
                <a:gd name="connsiteY8" fmla="*/ 248047 h 456644"/>
                <a:gd name="connsiteX9" fmla="*/ 530539 w 530538"/>
                <a:gd name="connsiteY9" fmla="*/ 326850 h 456644"/>
                <a:gd name="connsiteX10" fmla="*/ 505311 w 530538"/>
                <a:gd name="connsiteY10" fmla="*/ 421168 h 456644"/>
                <a:gd name="connsiteX11" fmla="*/ 468089 w 530538"/>
                <a:gd name="connsiteY11" fmla="*/ 443211 h 456644"/>
                <a:gd name="connsiteX12" fmla="*/ 401260 w 530538"/>
                <a:gd name="connsiteY12" fmla="*/ 453617 h 456644"/>
                <a:gd name="connsiteX13" fmla="*/ 305015 w 530538"/>
                <a:gd name="connsiteY13" fmla="*/ 456644 h 456644"/>
                <a:gd name="connsiteX14" fmla="*/ 0 w 530538"/>
                <a:gd name="connsiteY14" fmla="*/ 456644 h 456644"/>
                <a:gd name="connsiteX15" fmla="*/ 61308 w 530538"/>
                <a:gd name="connsiteY15" fmla="*/ 196110 h 456644"/>
                <a:gd name="connsiteX16" fmla="*/ 305015 w 530538"/>
                <a:gd name="connsiteY16" fmla="*/ 196110 h 456644"/>
                <a:gd name="connsiteX17" fmla="*/ 388789 w 530538"/>
                <a:gd name="connsiteY17" fmla="*/ 193934 h 456644"/>
                <a:gd name="connsiteX18" fmla="*/ 423822 w 530538"/>
                <a:gd name="connsiteY18" fmla="*/ 184758 h 456644"/>
                <a:gd name="connsiteX19" fmla="*/ 449716 w 530538"/>
                <a:gd name="connsiteY19" fmla="*/ 124875 h 456644"/>
                <a:gd name="connsiteX20" fmla="*/ 431818 w 530538"/>
                <a:gd name="connsiteY20" fmla="*/ 68019 h 456644"/>
                <a:gd name="connsiteX21" fmla="*/ 403164 w 530538"/>
                <a:gd name="connsiteY21" fmla="*/ 57329 h 456644"/>
                <a:gd name="connsiteX22" fmla="*/ 304824 w 530538"/>
                <a:gd name="connsiteY22" fmla="*/ 53639 h 456644"/>
                <a:gd name="connsiteX23" fmla="*/ 61117 w 530538"/>
                <a:gd name="connsiteY23" fmla="*/ 53639 h 456644"/>
                <a:gd name="connsiteX24" fmla="*/ 61117 w 530538"/>
                <a:gd name="connsiteY24" fmla="*/ 196110 h 456644"/>
                <a:gd name="connsiteX25" fmla="*/ 61308 w 530538"/>
                <a:gd name="connsiteY25" fmla="*/ 403194 h 456644"/>
                <a:gd name="connsiteX26" fmla="*/ 305015 w 530538"/>
                <a:gd name="connsiteY26" fmla="*/ 403194 h 456644"/>
                <a:gd name="connsiteX27" fmla="*/ 406686 w 530538"/>
                <a:gd name="connsiteY27" fmla="*/ 399315 h 456644"/>
                <a:gd name="connsiteX28" fmla="*/ 450096 w 530538"/>
                <a:gd name="connsiteY28" fmla="*/ 384463 h 456644"/>
                <a:gd name="connsiteX29" fmla="*/ 467898 w 530538"/>
                <a:gd name="connsiteY29" fmla="*/ 325904 h 456644"/>
                <a:gd name="connsiteX30" fmla="*/ 448002 w 530538"/>
                <a:gd name="connsiteY30" fmla="*/ 264980 h 456644"/>
                <a:gd name="connsiteX31" fmla="*/ 416206 w 530538"/>
                <a:gd name="connsiteY31" fmla="*/ 252966 h 456644"/>
                <a:gd name="connsiteX32" fmla="*/ 304919 w 530538"/>
                <a:gd name="connsiteY32" fmla="*/ 249655 h 456644"/>
                <a:gd name="connsiteX33" fmla="*/ 61212 w 530538"/>
                <a:gd name="connsiteY33" fmla="*/ 249655 h 456644"/>
                <a:gd name="connsiteX34" fmla="*/ 61212 w 530538"/>
                <a:gd name="connsiteY34" fmla="*/ 403194 h 4566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30538" h="456644">
                  <a:moveTo>
                    <a:pt x="0" y="456644"/>
                  </a:moveTo>
                  <a:lnTo>
                    <a:pt x="0" y="0"/>
                  </a:lnTo>
                  <a:lnTo>
                    <a:pt x="305015" y="0"/>
                  </a:lnTo>
                  <a:cubicBezTo>
                    <a:pt x="360706" y="851"/>
                    <a:pt x="395453" y="1892"/>
                    <a:pt x="409352" y="3027"/>
                  </a:cubicBezTo>
                  <a:cubicBezTo>
                    <a:pt x="452857" y="6622"/>
                    <a:pt x="482940" y="23461"/>
                    <a:pt x="499599" y="53545"/>
                  </a:cubicBezTo>
                  <a:cubicBezTo>
                    <a:pt x="508167" y="68965"/>
                    <a:pt x="512356" y="90156"/>
                    <a:pt x="512356" y="117117"/>
                  </a:cubicBezTo>
                  <a:cubicBezTo>
                    <a:pt x="512356" y="146822"/>
                    <a:pt x="508167" y="168865"/>
                    <a:pt x="499885" y="183339"/>
                  </a:cubicBezTo>
                  <a:cubicBezTo>
                    <a:pt x="491603" y="197813"/>
                    <a:pt x="476752" y="208881"/>
                    <a:pt x="455427" y="216449"/>
                  </a:cubicBezTo>
                  <a:cubicBezTo>
                    <a:pt x="482844" y="220896"/>
                    <a:pt x="502170" y="231491"/>
                    <a:pt x="513498" y="248047"/>
                  </a:cubicBezTo>
                  <a:cubicBezTo>
                    <a:pt x="524827" y="264602"/>
                    <a:pt x="530539" y="290901"/>
                    <a:pt x="530539" y="326850"/>
                  </a:cubicBezTo>
                  <a:cubicBezTo>
                    <a:pt x="530539" y="372354"/>
                    <a:pt x="522161" y="403762"/>
                    <a:pt x="505311" y="421168"/>
                  </a:cubicBezTo>
                  <a:cubicBezTo>
                    <a:pt x="495411" y="431196"/>
                    <a:pt x="483035" y="438575"/>
                    <a:pt x="468089" y="443211"/>
                  </a:cubicBezTo>
                  <a:cubicBezTo>
                    <a:pt x="453143" y="447941"/>
                    <a:pt x="430866" y="451346"/>
                    <a:pt x="401260" y="453617"/>
                  </a:cubicBezTo>
                  <a:cubicBezTo>
                    <a:pt x="375937" y="455603"/>
                    <a:pt x="343760" y="456644"/>
                    <a:pt x="305015" y="456644"/>
                  </a:cubicBezTo>
                  <a:lnTo>
                    <a:pt x="0" y="456644"/>
                  </a:lnTo>
                  <a:close/>
                  <a:moveTo>
                    <a:pt x="61308" y="196110"/>
                  </a:moveTo>
                  <a:lnTo>
                    <a:pt x="305015" y="196110"/>
                  </a:lnTo>
                  <a:cubicBezTo>
                    <a:pt x="345855" y="196110"/>
                    <a:pt x="373843" y="195353"/>
                    <a:pt x="388789" y="193934"/>
                  </a:cubicBezTo>
                  <a:cubicBezTo>
                    <a:pt x="403830" y="192515"/>
                    <a:pt x="415539" y="189393"/>
                    <a:pt x="423822" y="184758"/>
                  </a:cubicBezTo>
                  <a:cubicBezTo>
                    <a:pt x="441148" y="174919"/>
                    <a:pt x="449716" y="154958"/>
                    <a:pt x="449716" y="124875"/>
                  </a:cubicBezTo>
                  <a:cubicBezTo>
                    <a:pt x="449716" y="96116"/>
                    <a:pt x="443813" y="77195"/>
                    <a:pt x="431818" y="68019"/>
                  </a:cubicBezTo>
                  <a:cubicBezTo>
                    <a:pt x="424202" y="62248"/>
                    <a:pt x="414683" y="58653"/>
                    <a:pt x="403164" y="57329"/>
                  </a:cubicBezTo>
                  <a:cubicBezTo>
                    <a:pt x="391740" y="56004"/>
                    <a:pt x="358992" y="54775"/>
                    <a:pt x="304824" y="53639"/>
                  </a:cubicBezTo>
                  <a:lnTo>
                    <a:pt x="61117" y="53639"/>
                  </a:lnTo>
                  <a:lnTo>
                    <a:pt x="61117" y="196110"/>
                  </a:lnTo>
                  <a:close/>
                  <a:moveTo>
                    <a:pt x="61308" y="403194"/>
                  </a:moveTo>
                  <a:lnTo>
                    <a:pt x="305015" y="403194"/>
                  </a:lnTo>
                  <a:cubicBezTo>
                    <a:pt x="352994" y="403194"/>
                    <a:pt x="386885" y="401869"/>
                    <a:pt x="406686" y="399315"/>
                  </a:cubicBezTo>
                  <a:cubicBezTo>
                    <a:pt x="426392" y="396761"/>
                    <a:pt x="440862" y="391747"/>
                    <a:pt x="450096" y="384463"/>
                  </a:cubicBezTo>
                  <a:cubicBezTo>
                    <a:pt x="461996" y="374624"/>
                    <a:pt x="467898" y="355136"/>
                    <a:pt x="467898" y="325904"/>
                  </a:cubicBezTo>
                  <a:cubicBezTo>
                    <a:pt x="467898" y="294685"/>
                    <a:pt x="461235" y="274346"/>
                    <a:pt x="448002" y="264980"/>
                  </a:cubicBezTo>
                  <a:cubicBezTo>
                    <a:pt x="438768" y="258264"/>
                    <a:pt x="428201" y="254290"/>
                    <a:pt x="416206" y="252966"/>
                  </a:cubicBezTo>
                  <a:cubicBezTo>
                    <a:pt x="404211" y="251641"/>
                    <a:pt x="367084" y="250506"/>
                    <a:pt x="304919" y="249655"/>
                  </a:cubicBezTo>
                  <a:lnTo>
                    <a:pt x="61212" y="249655"/>
                  </a:lnTo>
                  <a:lnTo>
                    <a:pt x="61212" y="403194"/>
                  </a:lnTo>
                  <a:close/>
                </a:path>
              </a:pathLst>
            </a:custGeom>
            <a:grpFill/>
            <a:ln w="9509" cap="flat">
              <a:noFill/>
              <a:prstDash val="solid"/>
              <a:miter/>
            </a:ln>
          </p:spPr>
          <p:txBody>
            <a:bodyPr rtlCol="0" anchor="ctr"/>
            <a:lstStyle/>
            <a:p>
              <a:endParaRPr lang="en-US" sz="2400"/>
            </a:p>
          </p:txBody>
        </p:sp>
        <p:sp>
          <p:nvSpPr>
            <p:cNvPr id="25" name="Graphic 4">
              <a:extLst>
                <a:ext uri="{FF2B5EF4-FFF2-40B4-BE49-F238E27FC236}">
                  <a16:creationId xmlns:a16="http://schemas.microsoft.com/office/drawing/2014/main" id="{05CF809B-8302-B64D-94DC-FC962B816F8F}"/>
                </a:ext>
              </a:extLst>
            </p:cNvPr>
            <p:cNvSpPr/>
            <p:nvPr/>
          </p:nvSpPr>
          <p:spPr>
            <a:xfrm>
              <a:off x="6148384" y="2347637"/>
              <a:ext cx="618406" cy="456644"/>
            </a:xfrm>
            <a:custGeom>
              <a:avLst/>
              <a:gdLst>
                <a:gd name="connsiteX0" fmla="*/ 550340 w 618406"/>
                <a:gd name="connsiteY0" fmla="*/ 456644 h 456644"/>
                <a:gd name="connsiteX1" fmla="*/ 495791 w 618406"/>
                <a:gd name="connsiteY1" fmla="*/ 360339 h 456644"/>
                <a:gd name="connsiteX2" fmla="*/ 124138 w 618406"/>
                <a:gd name="connsiteY2" fmla="*/ 360339 h 456644"/>
                <a:gd name="connsiteX3" fmla="*/ 69304 w 618406"/>
                <a:gd name="connsiteY3" fmla="*/ 456644 h 456644"/>
                <a:gd name="connsiteX4" fmla="*/ 0 w 618406"/>
                <a:gd name="connsiteY4" fmla="*/ 456644 h 456644"/>
                <a:gd name="connsiteX5" fmla="*/ 260557 w 618406"/>
                <a:gd name="connsiteY5" fmla="*/ 0 h 456644"/>
                <a:gd name="connsiteX6" fmla="*/ 358516 w 618406"/>
                <a:gd name="connsiteY6" fmla="*/ 0 h 456644"/>
                <a:gd name="connsiteX7" fmla="*/ 618406 w 618406"/>
                <a:gd name="connsiteY7" fmla="*/ 456644 h 456644"/>
                <a:gd name="connsiteX8" fmla="*/ 550340 w 618406"/>
                <a:gd name="connsiteY8" fmla="*/ 456644 h 456644"/>
                <a:gd name="connsiteX9" fmla="*/ 466565 w 618406"/>
                <a:gd name="connsiteY9" fmla="*/ 306794 h 456644"/>
                <a:gd name="connsiteX10" fmla="*/ 323483 w 618406"/>
                <a:gd name="connsiteY10" fmla="*/ 53545 h 456644"/>
                <a:gd name="connsiteX11" fmla="*/ 298922 w 618406"/>
                <a:gd name="connsiteY11" fmla="*/ 53545 h 456644"/>
                <a:gd name="connsiteX12" fmla="*/ 153840 w 618406"/>
                <a:gd name="connsiteY12" fmla="*/ 306794 h 456644"/>
                <a:gd name="connsiteX13" fmla="*/ 466565 w 618406"/>
                <a:gd name="connsiteY13" fmla="*/ 306794 h 4566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18406" h="456644">
                  <a:moveTo>
                    <a:pt x="550340" y="456644"/>
                  </a:moveTo>
                  <a:lnTo>
                    <a:pt x="495791" y="360339"/>
                  </a:lnTo>
                  <a:lnTo>
                    <a:pt x="124138" y="360339"/>
                  </a:lnTo>
                  <a:lnTo>
                    <a:pt x="69304" y="456644"/>
                  </a:lnTo>
                  <a:lnTo>
                    <a:pt x="0" y="456644"/>
                  </a:lnTo>
                  <a:lnTo>
                    <a:pt x="260557" y="0"/>
                  </a:lnTo>
                  <a:lnTo>
                    <a:pt x="358516" y="0"/>
                  </a:lnTo>
                  <a:lnTo>
                    <a:pt x="618406" y="456644"/>
                  </a:lnTo>
                  <a:lnTo>
                    <a:pt x="550340" y="456644"/>
                  </a:lnTo>
                  <a:close/>
                  <a:moveTo>
                    <a:pt x="466565" y="306794"/>
                  </a:moveTo>
                  <a:lnTo>
                    <a:pt x="323483" y="53545"/>
                  </a:lnTo>
                  <a:lnTo>
                    <a:pt x="298922" y="53545"/>
                  </a:lnTo>
                  <a:lnTo>
                    <a:pt x="153840" y="306794"/>
                  </a:lnTo>
                  <a:lnTo>
                    <a:pt x="466565" y="306794"/>
                  </a:lnTo>
                  <a:close/>
                </a:path>
              </a:pathLst>
            </a:custGeom>
            <a:grpFill/>
            <a:ln w="9509" cap="flat">
              <a:noFill/>
              <a:prstDash val="solid"/>
              <a:miter/>
            </a:ln>
          </p:spPr>
          <p:txBody>
            <a:bodyPr rtlCol="0" anchor="ctr"/>
            <a:lstStyle/>
            <a:p>
              <a:endParaRPr lang="en-US" sz="2400"/>
            </a:p>
          </p:txBody>
        </p:sp>
        <p:sp>
          <p:nvSpPr>
            <p:cNvPr id="26" name="Graphic 4">
              <a:extLst>
                <a:ext uri="{FF2B5EF4-FFF2-40B4-BE49-F238E27FC236}">
                  <a16:creationId xmlns:a16="http://schemas.microsoft.com/office/drawing/2014/main" id="{5AD80AD5-3008-DB40-94E4-1A02D8025DAC}"/>
                </a:ext>
              </a:extLst>
            </p:cNvPr>
            <p:cNvSpPr/>
            <p:nvPr/>
          </p:nvSpPr>
          <p:spPr>
            <a:xfrm>
              <a:off x="6820673" y="2347637"/>
              <a:ext cx="424202" cy="456644"/>
            </a:xfrm>
            <a:custGeom>
              <a:avLst/>
              <a:gdLst>
                <a:gd name="connsiteX0" fmla="*/ 0 w 424202"/>
                <a:gd name="connsiteY0" fmla="*/ 0 h 456644"/>
                <a:gd name="connsiteX1" fmla="*/ 61308 w 424202"/>
                <a:gd name="connsiteY1" fmla="*/ 0 h 456644"/>
                <a:gd name="connsiteX2" fmla="*/ 61308 w 424202"/>
                <a:gd name="connsiteY2" fmla="*/ 403099 h 456644"/>
                <a:gd name="connsiteX3" fmla="*/ 424202 w 424202"/>
                <a:gd name="connsiteY3" fmla="*/ 403099 h 456644"/>
                <a:gd name="connsiteX4" fmla="*/ 424202 w 424202"/>
                <a:gd name="connsiteY4" fmla="*/ 456644 h 456644"/>
                <a:gd name="connsiteX5" fmla="*/ 0 w 424202"/>
                <a:gd name="connsiteY5" fmla="*/ 456644 h 456644"/>
                <a:gd name="connsiteX6" fmla="*/ 0 w 424202"/>
                <a:gd name="connsiteY6" fmla="*/ 0 h 4566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24202" h="456644">
                  <a:moveTo>
                    <a:pt x="0" y="0"/>
                  </a:moveTo>
                  <a:lnTo>
                    <a:pt x="61308" y="0"/>
                  </a:lnTo>
                  <a:lnTo>
                    <a:pt x="61308" y="403099"/>
                  </a:lnTo>
                  <a:lnTo>
                    <a:pt x="424202" y="403099"/>
                  </a:lnTo>
                  <a:lnTo>
                    <a:pt x="424202" y="456644"/>
                  </a:lnTo>
                  <a:lnTo>
                    <a:pt x="0" y="456644"/>
                  </a:lnTo>
                  <a:lnTo>
                    <a:pt x="0" y="0"/>
                  </a:lnTo>
                  <a:close/>
                </a:path>
              </a:pathLst>
            </a:custGeom>
            <a:grpFill/>
            <a:ln w="9509" cap="flat">
              <a:noFill/>
              <a:prstDash val="solid"/>
              <a:miter/>
            </a:ln>
          </p:spPr>
          <p:txBody>
            <a:bodyPr rtlCol="0" anchor="ctr"/>
            <a:lstStyle/>
            <a:p>
              <a:endParaRPr lang="en-US" sz="2400"/>
            </a:p>
          </p:txBody>
        </p:sp>
      </p:grpSp>
      <p:pic>
        <p:nvPicPr>
          <p:cNvPr id="4" name="Picture 4" descr="Metro Dynamics | London">
            <a:extLst>
              <a:ext uri="{FF2B5EF4-FFF2-40B4-BE49-F238E27FC236}">
                <a16:creationId xmlns:a16="http://schemas.microsoft.com/office/drawing/2014/main" id="{421EA4D5-A0B5-49D4-EFE1-5F6B1B9CA95B}"/>
              </a:ext>
            </a:extLst>
          </p:cNvPr>
          <p:cNvPicPr>
            <a:picLocks noChangeAspect="1" noChangeArrowheads="1"/>
          </p:cNvPicPr>
          <p:nvPr userDrawn="1"/>
        </p:nvPicPr>
        <p:blipFill>
          <a:blip r:embed="rId11">
            <a:clrChange>
              <a:clrFrom>
                <a:srgbClr val="59C8DB"/>
              </a:clrFrom>
              <a:clrTo>
                <a:srgbClr val="59C8DB">
                  <a:alpha val="0"/>
                </a:srgbClr>
              </a:clrTo>
            </a:clrChange>
            <a:lum bright="70000" contrast="-70000"/>
            <a:extLst>
              <a:ext uri="{28A0092B-C50C-407E-A947-70E740481C1C}">
                <a14:useLocalDpi xmlns:a14="http://schemas.microsoft.com/office/drawing/2010/main" val="0"/>
              </a:ext>
            </a:extLst>
          </a:blip>
          <a:srcRect/>
          <a:stretch>
            <a:fillRect/>
          </a:stretch>
        </p:blipFill>
        <p:spPr bwMode="auto">
          <a:xfrm>
            <a:off x="8886382" y="112483"/>
            <a:ext cx="647562" cy="64756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225488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Lst>
  <p:transition spd="slow">
    <p:wipe/>
  </p:transition>
  <p:hf hdr="0" ftr="0" dt="0"/>
  <p:txStyles>
    <p:titleStyle>
      <a:lvl1pPr algn="l" defTabSz="1219170" rtl="0" eaLnBrk="1" latinLnBrk="0" hangingPunct="1">
        <a:lnSpc>
          <a:spcPct val="90000"/>
        </a:lnSpc>
        <a:spcBef>
          <a:spcPct val="0"/>
        </a:spcBef>
        <a:buNone/>
        <a:defRPr sz="2667" b="1" i="0" kern="1200" baseline="0">
          <a:solidFill>
            <a:schemeClr val="tx1"/>
          </a:solidFill>
          <a:latin typeface="+mj-lt"/>
          <a:ea typeface="+mj-ea"/>
          <a:cs typeface="+mj-cs"/>
        </a:defRPr>
      </a:lvl1pPr>
    </p:titleStyle>
    <p:bodyStyle>
      <a:lvl1pPr marL="304792" indent="-304792" algn="l" defTabSz="1219170" rtl="0" eaLnBrk="1" latinLnBrk="0" hangingPunct="1">
        <a:lnSpc>
          <a:spcPct val="90000"/>
        </a:lnSpc>
        <a:spcBef>
          <a:spcPts val="1333"/>
        </a:spcBef>
        <a:buFont typeface="Arial" panose="020B0604020202020204" pitchFamily="34" charset="0"/>
        <a:buChar char="•"/>
        <a:defRPr sz="3733" kern="1200">
          <a:solidFill>
            <a:schemeClr val="tx1"/>
          </a:solidFill>
          <a:latin typeface="+mn-lt"/>
          <a:ea typeface="+mn-ea"/>
          <a:cs typeface="+mn-cs"/>
        </a:defRPr>
      </a:lvl1pPr>
      <a:lvl2pPr marL="914377" indent="-304792" algn="l" defTabSz="1219170" rtl="0" eaLnBrk="1" latinLnBrk="0" hangingPunct="1">
        <a:lnSpc>
          <a:spcPct val="90000"/>
        </a:lnSpc>
        <a:spcBef>
          <a:spcPts val="667"/>
        </a:spcBef>
        <a:buFont typeface="Arial" panose="020B0604020202020204" pitchFamily="34" charset="0"/>
        <a:buChar char="•"/>
        <a:defRPr sz="3200" kern="1200">
          <a:solidFill>
            <a:schemeClr val="tx1"/>
          </a:solidFill>
          <a:latin typeface="+mn-lt"/>
          <a:ea typeface="+mn-ea"/>
          <a:cs typeface="+mn-cs"/>
        </a:defRPr>
      </a:lvl2pPr>
      <a:lvl3pPr marL="1523962" indent="-304792" algn="l" defTabSz="1219170" rtl="0" eaLnBrk="1" latinLnBrk="0" hangingPunct="1">
        <a:lnSpc>
          <a:spcPct val="90000"/>
        </a:lnSpc>
        <a:spcBef>
          <a:spcPts val="667"/>
        </a:spcBef>
        <a:buFont typeface="Arial" panose="020B0604020202020204" pitchFamily="34" charset="0"/>
        <a:buChar char="•"/>
        <a:defRPr sz="2667" kern="1200">
          <a:solidFill>
            <a:schemeClr val="tx1"/>
          </a:solidFill>
          <a:latin typeface="+mn-lt"/>
          <a:ea typeface="+mn-ea"/>
          <a:cs typeface="+mn-cs"/>
        </a:defRPr>
      </a:lvl3pPr>
      <a:lvl4pPr marL="2133547"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4pPr>
      <a:lvl5pPr marL="2743131"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5pPr>
      <a:lvl6pPr marL="335271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6pPr>
      <a:lvl7pPr marL="3962301"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7pPr>
      <a:lvl8pPr marL="457188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8pPr>
      <a:lvl9pPr marL="5181470"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9pPr>
    </p:bodyStyle>
    <p:other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cxnSp>
        <p:nvCxnSpPr>
          <p:cNvPr id="7" name="Straight Connector 6">
            <a:extLst>
              <a:ext uri="{FF2B5EF4-FFF2-40B4-BE49-F238E27FC236}">
                <a16:creationId xmlns:a16="http://schemas.microsoft.com/office/drawing/2014/main" id="{7CCE9234-E536-43A8-8777-03C0DCDA0548}"/>
              </a:ext>
            </a:extLst>
          </p:cNvPr>
          <p:cNvCxnSpPr/>
          <p:nvPr userDrawn="1"/>
        </p:nvCxnSpPr>
        <p:spPr>
          <a:xfrm>
            <a:off x="447870" y="6307494"/>
            <a:ext cx="11411339" cy="0"/>
          </a:xfrm>
          <a:prstGeom prst="line">
            <a:avLst/>
          </a:prstGeom>
          <a:ln w="19050">
            <a:solidFill>
              <a:srgbClr val="002060"/>
            </a:solidFill>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F84DD73D-4C25-49E2-B654-D196C7D56C37}"/>
              </a:ext>
            </a:extLst>
          </p:cNvPr>
          <p:cNvSpPr txBox="1"/>
          <p:nvPr userDrawn="1"/>
        </p:nvSpPr>
        <p:spPr>
          <a:xfrm>
            <a:off x="373224" y="6410133"/>
            <a:ext cx="1321196" cy="246221"/>
          </a:xfrm>
          <a:prstGeom prst="rect">
            <a:avLst/>
          </a:prstGeom>
          <a:noFill/>
        </p:spPr>
        <p:txBody>
          <a:bodyPr wrap="none" rtlCol="0">
            <a:spAutoFit/>
          </a:bodyPr>
          <a:lstStyle/>
          <a:p>
            <a:r>
              <a:rPr lang="en-US" sz="1000">
                <a:solidFill>
                  <a:schemeClr val="tx1"/>
                </a:solidFill>
                <a:latin typeface="Arial" panose="020B0604020202020204" pitchFamily="34" charset="0"/>
                <a:cs typeface="Arial" panose="020B0604020202020204" pitchFamily="34" charset="0"/>
              </a:rPr>
              <a:t>www.ocoglobal.com</a:t>
            </a:r>
          </a:p>
        </p:txBody>
      </p:sp>
    </p:spTree>
    <p:extLst>
      <p:ext uri="{BB962C8B-B14F-4D97-AF65-F5344CB8AC3E}">
        <p14:creationId xmlns:p14="http://schemas.microsoft.com/office/powerpoint/2010/main" val="2954350222"/>
      </p:ext>
    </p:extLst>
  </p:cSld>
  <p:clrMap bg1="lt1" tx1="dk1" bg2="lt2" tx2="dk2" accent1="accent1" accent2="accent2" accent3="accent3" accent4="accent4" accent5="accent5" accent6="accent6" hlink="hlink" folHlink="folHlink"/>
  <p:sldLayoutIdLst>
    <p:sldLayoutId id="2147483671" r:id="rId1"/>
    <p:sldLayoutId id="2147483672" r:id="rId2"/>
    <p:sldLayoutId id="2147483673" r:id="rId3"/>
    <p:sldLayoutId id="2147483674" r:id="rId4"/>
    <p:sldLayoutId id="2147483675" r:id="rId5"/>
    <p:sldLayoutId id="2147483676" r:id="rId6"/>
    <p:sldLayoutId id="2147483677" r:id="rId7"/>
    <p:sldLayoutId id="2147483678" r:id="rId8"/>
    <p:sldLayoutId id="2147483679" r:id="rId9"/>
    <p:sldLayoutId id="2147483680" r:id="rId10"/>
    <p:sldLayoutId id="2147483681" r:id="rId11"/>
    <p:sldLayoutId id="2147483682" r:id="rId12"/>
  </p:sldLayoutIdLst>
  <p:txStyles>
    <p:titleStyle>
      <a:lvl1pPr algn="l" defTabSz="914150" rtl="0" eaLnBrk="1" latinLnBrk="0" hangingPunct="1">
        <a:lnSpc>
          <a:spcPct val="90000"/>
        </a:lnSpc>
        <a:spcBef>
          <a:spcPct val="0"/>
        </a:spcBef>
        <a:buNone/>
        <a:defRPr sz="4398" kern="1200">
          <a:solidFill>
            <a:schemeClr val="tx1"/>
          </a:solidFill>
          <a:latin typeface="+mj-lt"/>
          <a:ea typeface="+mj-ea"/>
          <a:cs typeface="+mj-cs"/>
        </a:defRPr>
      </a:lvl1pPr>
    </p:titleStyle>
    <p:bodyStyle>
      <a:lvl1pPr marL="228538" indent="-228538" algn="l" defTabSz="914150" rtl="0" eaLnBrk="1" latinLnBrk="0" hangingPunct="1">
        <a:lnSpc>
          <a:spcPct val="90000"/>
        </a:lnSpc>
        <a:spcBef>
          <a:spcPts val="1000"/>
        </a:spcBef>
        <a:buFont typeface="Arial" panose="020B0604020202020204" pitchFamily="34" charset="0"/>
        <a:buChar char="•"/>
        <a:defRPr sz="2799" kern="1200">
          <a:solidFill>
            <a:schemeClr val="tx1"/>
          </a:solidFill>
          <a:latin typeface="+mn-lt"/>
          <a:ea typeface="+mn-ea"/>
          <a:cs typeface="+mn-cs"/>
        </a:defRPr>
      </a:lvl1pPr>
      <a:lvl2pPr marL="685613" indent="-228538" algn="l" defTabSz="914150" rtl="0" eaLnBrk="1" latinLnBrk="0" hangingPunct="1">
        <a:lnSpc>
          <a:spcPct val="90000"/>
        </a:lnSpc>
        <a:spcBef>
          <a:spcPts val="500"/>
        </a:spcBef>
        <a:buFont typeface="Arial" panose="020B0604020202020204" pitchFamily="34" charset="0"/>
        <a:buChar char="•"/>
        <a:defRPr sz="2399" kern="1200">
          <a:solidFill>
            <a:schemeClr val="tx1"/>
          </a:solidFill>
          <a:latin typeface="+mn-lt"/>
          <a:ea typeface="+mn-ea"/>
          <a:cs typeface="+mn-cs"/>
        </a:defRPr>
      </a:lvl2pPr>
      <a:lvl3pPr marL="1142687" indent="-228538" algn="l" defTabSz="914150" rtl="0" eaLnBrk="1" latinLnBrk="0" hangingPunct="1">
        <a:lnSpc>
          <a:spcPct val="90000"/>
        </a:lnSpc>
        <a:spcBef>
          <a:spcPts val="500"/>
        </a:spcBef>
        <a:buFont typeface="Arial" panose="020B0604020202020204" pitchFamily="34" charset="0"/>
        <a:buChar char="•"/>
        <a:defRPr sz="1999" kern="1200">
          <a:solidFill>
            <a:schemeClr val="tx1"/>
          </a:solidFill>
          <a:latin typeface="+mn-lt"/>
          <a:ea typeface="+mn-ea"/>
          <a:cs typeface="+mn-cs"/>
        </a:defRPr>
      </a:lvl3pPr>
      <a:lvl4pPr marL="1599763" indent="-228538" algn="l" defTabSz="914150"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4pPr>
      <a:lvl5pPr marL="2056838" indent="-228538" algn="l" defTabSz="914150"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5pPr>
      <a:lvl6pPr marL="2513912" indent="-228538" algn="l" defTabSz="914150"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6pPr>
      <a:lvl7pPr marL="2970988" indent="-228538" algn="l" defTabSz="914150"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7pPr>
      <a:lvl8pPr marL="3428063" indent="-228538" algn="l" defTabSz="914150"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8pPr>
      <a:lvl9pPr marL="3885139" indent="-228538" algn="l" defTabSz="914150"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9pPr>
    </p:bodyStyle>
    <p:otherStyle>
      <a:defPPr>
        <a:defRPr lang="en-US"/>
      </a:defPPr>
      <a:lvl1pPr marL="0" algn="l" defTabSz="914150" rtl="0" eaLnBrk="1" latinLnBrk="0" hangingPunct="1">
        <a:defRPr sz="1799" kern="1200">
          <a:solidFill>
            <a:schemeClr val="tx1"/>
          </a:solidFill>
          <a:latin typeface="+mn-lt"/>
          <a:ea typeface="+mn-ea"/>
          <a:cs typeface="+mn-cs"/>
        </a:defRPr>
      </a:lvl1pPr>
      <a:lvl2pPr marL="457075" algn="l" defTabSz="914150" rtl="0" eaLnBrk="1" latinLnBrk="0" hangingPunct="1">
        <a:defRPr sz="1799" kern="1200">
          <a:solidFill>
            <a:schemeClr val="tx1"/>
          </a:solidFill>
          <a:latin typeface="+mn-lt"/>
          <a:ea typeface="+mn-ea"/>
          <a:cs typeface="+mn-cs"/>
        </a:defRPr>
      </a:lvl2pPr>
      <a:lvl3pPr marL="914150" algn="l" defTabSz="914150" rtl="0" eaLnBrk="1" latinLnBrk="0" hangingPunct="1">
        <a:defRPr sz="1799" kern="1200">
          <a:solidFill>
            <a:schemeClr val="tx1"/>
          </a:solidFill>
          <a:latin typeface="+mn-lt"/>
          <a:ea typeface="+mn-ea"/>
          <a:cs typeface="+mn-cs"/>
        </a:defRPr>
      </a:lvl3pPr>
      <a:lvl4pPr marL="1371225" algn="l" defTabSz="914150" rtl="0" eaLnBrk="1" latinLnBrk="0" hangingPunct="1">
        <a:defRPr sz="1799" kern="1200">
          <a:solidFill>
            <a:schemeClr val="tx1"/>
          </a:solidFill>
          <a:latin typeface="+mn-lt"/>
          <a:ea typeface="+mn-ea"/>
          <a:cs typeface="+mn-cs"/>
        </a:defRPr>
      </a:lvl4pPr>
      <a:lvl5pPr marL="1828300" algn="l" defTabSz="914150" rtl="0" eaLnBrk="1" latinLnBrk="0" hangingPunct="1">
        <a:defRPr sz="1799" kern="1200">
          <a:solidFill>
            <a:schemeClr val="tx1"/>
          </a:solidFill>
          <a:latin typeface="+mn-lt"/>
          <a:ea typeface="+mn-ea"/>
          <a:cs typeface="+mn-cs"/>
        </a:defRPr>
      </a:lvl5pPr>
      <a:lvl6pPr marL="2285376" algn="l" defTabSz="914150" rtl="0" eaLnBrk="1" latinLnBrk="0" hangingPunct="1">
        <a:defRPr sz="1799" kern="1200">
          <a:solidFill>
            <a:schemeClr val="tx1"/>
          </a:solidFill>
          <a:latin typeface="+mn-lt"/>
          <a:ea typeface="+mn-ea"/>
          <a:cs typeface="+mn-cs"/>
        </a:defRPr>
      </a:lvl6pPr>
      <a:lvl7pPr marL="2742450" algn="l" defTabSz="914150" rtl="0" eaLnBrk="1" latinLnBrk="0" hangingPunct="1">
        <a:defRPr sz="1799" kern="1200">
          <a:solidFill>
            <a:schemeClr val="tx1"/>
          </a:solidFill>
          <a:latin typeface="+mn-lt"/>
          <a:ea typeface="+mn-ea"/>
          <a:cs typeface="+mn-cs"/>
        </a:defRPr>
      </a:lvl7pPr>
      <a:lvl8pPr marL="3199526" algn="l" defTabSz="914150" rtl="0" eaLnBrk="1" latinLnBrk="0" hangingPunct="1">
        <a:defRPr sz="1799" kern="1200">
          <a:solidFill>
            <a:schemeClr val="tx1"/>
          </a:solidFill>
          <a:latin typeface="+mn-lt"/>
          <a:ea typeface="+mn-ea"/>
          <a:cs typeface="+mn-cs"/>
        </a:defRPr>
      </a:lvl8pPr>
      <a:lvl9pPr marL="3656601" algn="l" defTabSz="914150" rtl="0" eaLnBrk="1" latinLnBrk="0" hangingPunct="1">
        <a:defRPr sz="1799"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chart" Target="../charts/chart1.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chart" Target="../charts/chart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2" Type="http://schemas.openxmlformats.org/officeDocument/2006/relationships/hyperlink" Target="https://www.wmca.org.uk/media/cjafxkj4/plan-for-growth.pdf" TargetMode="Externa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Birmingham Attractions &amp; Places to Visit | VisitBritain">
            <a:extLst>
              <a:ext uri="{FF2B5EF4-FFF2-40B4-BE49-F238E27FC236}">
                <a16:creationId xmlns:a16="http://schemas.microsoft.com/office/drawing/2014/main" id="{FB8BF358-9F5B-A2D2-2204-960672420DCD}"/>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6156"/>
          <a:stretch/>
        </p:blipFill>
        <p:spPr bwMode="auto">
          <a:xfrm>
            <a:off x="0" y="0"/>
            <a:ext cx="12258675" cy="6857999"/>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a:extLst>
              <a:ext uri="{FF2B5EF4-FFF2-40B4-BE49-F238E27FC236}">
                <a16:creationId xmlns:a16="http://schemas.microsoft.com/office/drawing/2014/main" id="{FB5E6204-4266-C700-4B27-D3AF344D1EBF}"/>
              </a:ext>
            </a:extLst>
          </p:cNvPr>
          <p:cNvSpPr/>
          <p:nvPr/>
        </p:nvSpPr>
        <p:spPr>
          <a:xfrm>
            <a:off x="1" y="0"/>
            <a:ext cx="3047993" cy="6858000"/>
          </a:xfrm>
          <a:prstGeom prst="rect">
            <a:avLst/>
          </a:prstGeom>
          <a:solidFill>
            <a:srgbClr val="1A23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6" name="Rectangle 5">
            <a:extLst>
              <a:ext uri="{FF2B5EF4-FFF2-40B4-BE49-F238E27FC236}">
                <a16:creationId xmlns:a16="http://schemas.microsoft.com/office/drawing/2014/main" id="{3DFB5A31-82D2-80EA-8A8D-FC3F979EEF3B}"/>
              </a:ext>
            </a:extLst>
          </p:cNvPr>
          <p:cNvSpPr/>
          <p:nvPr/>
        </p:nvSpPr>
        <p:spPr>
          <a:xfrm>
            <a:off x="3047994" y="0"/>
            <a:ext cx="3047993" cy="6858000"/>
          </a:xfrm>
          <a:prstGeom prst="rect">
            <a:avLst/>
          </a:prstGeom>
          <a:solidFill>
            <a:srgbClr val="1A2342">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7" name="Title 4">
            <a:extLst>
              <a:ext uri="{FF2B5EF4-FFF2-40B4-BE49-F238E27FC236}">
                <a16:creationId xmlns:a16="http://schemas.microsoft.com/office/drawing/2014/main" id="{9430DE9F-09A3-14B9-E994-C7CF9DFD8884}"/>
              </a:ext>
            </a:extLst>
          </p:cNvPr>
          <p:cNvSpPr txBox="1">
            <a:spLocks/>
          </p:cNvSpPr>
          <p:nvPr/>
        </p:nvSpPr>
        <p:spPr>
          <a:xfrm>
            <a:off x="719999" y="1736773"/>
            <a:ext cx="5143905" cy="2256387"/>
          </a:xfrm>
          <a:prstGeom prst="rect">
            <a:avLst/>
          </a:prstGeom>
        </p:spPr>
        <p:txBody>
          <a:bodyPr vert="horz" lIns="0" tIns="0" rIns="0" bIns="0" rtlCol="0" anchor="t" anchorCtr="0">
            <a:noAutofit/>
          </a:bodyPr>
          <a:lstStyle>
            <a:lvl1pPr algn="l" defTabSz="914400" rtl="0" eaLnBrk="1" latinLnBrk="0" hangingPunct="1">
              <a:lnSpc>
                <a:spcPct val="90000"/>
              </a:lnSpc>
              <a:spcBef>
                <a:spcPct val="0"/>
              </a:spcBef>
              <a:buNone/>
              <a:defRPr sz="3200" b="1" i="0" kern="1200" baseline="0">
                <a:solidFill>
                  <a:schemeClr val="bg1"/>
                </a:solidFill>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200" b="1" i="0" u="none" strike="noStrike" kern="1200" cap="none" spc="0" normalizeH="0" baseline="0" noProof="0" dirty="0">
                <a:ln>
                  <a:noFill/>
                </a:ln>
                <a:solidFill>
                  <a:srgbClr val="FFFFFF"/>
                </a:solidFill>
                <a:effectLst/>
                <a:uLnTx/>
                <a:uFillTx/>
                <a:latin typeface="Arial" panose="020B0604020202020204" pitchFamily="34" charset="0"/>
                <a:ea typeface="+mj-ea"/>
                <a:cs typeface="+mj-cs"/>
              </a:rPr>
              <a:t>West Midlands Growth Company</a:t>
            </a:r>
          </a:p>
          <a:p>
            <a:pPr marL="0" marR="0" lvl="0" indent="0" algn="l" defTabSz="914400" rtl="0" eaLnBrk="1" fontAlgn="auto" latinLnBrk="0" hangingPunct="1">
              <a:lnSpc>
                <a:spcPct val="100000"/>
              </a:lnSpc>
              <a:spcBef>
                <a:spcPct val="0"/>
              </a:spcBef>
              <a:spcAft>
                <a:spcPts val="0"/>
              </a:spcAft>
              <a:buClrTx/>
              <a:buSzTx/>
              <a:buFontTx/>
              <a:buNone/>
              <a:tabLst/>
              <a:defRPr/>
            </a:pPr>
            <a:endParaRPr lang="en-US" dirty="0">
              <a:solidFill>
                <a:srgbClr val="FFFFFF"/>
              </a:solidFill>
              <a:latin typeface="Arial" panose="020B0604020202020204" pitchFamily="34" charset="0"/>
            </a:endParaRPr>
          </a:p>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2400" b="1" i="0" u="none" strike="noStrike" kern="1200" cap="none" spc="0" normalizeH="0" baseline="0" noProof="0" dirty="0">
                <a:ln>
                  <a:noFill/>
                </a:ln>
                <a:solidFill>
                  <a:srgbClr val="FFFFFF"/>
                </a:solidFill>
                <a:effectLst/>
                <a:uLnTx/>
                <a:uFillTx/>
                <a:latin typeface="Arial" panose="020B0604020202020204" pitchFamily="34" charset="0"/>
                <a:ea typeface="+mj-ea"/>
                <a:cs typeface="+mj-cs"/>
              </a:rPr>
              <a:t>Current State Analysis</a:t>
            </a:r>
          </a:p>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Arial" panose="020B0604020202020204" pitchFamily="34" charset="0"/>
              <a:ea typeface="+mj-ea"/>
              <a:cs typeface="+mj-cs"/>
            </a:endParaRPr>
          </a:p>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Arial" panose="020B0604020202020204" pitchFamily="34" charset="0"/>
              <a:ea typeface="+mj-ea"/>
              <a:cs typeface="+mj-cs"/>
            </a:endParaRPr>
          </a:p>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1800" b="0" i="0" u="none" strike="noStrike" kern="1200" cap="none" spc="0" normalizeH="0" baseline="0" noProof="0" dirty="0">
                <a:ln>
                  <a:noFill/>
                </a:ln>
                <a:solidFill>
                  <a:srgbClr val="FFFFFF"/>
                </a:solidFill>
                <a:effectLst/>
                <a:uLnTx/>
                <a:uFillTx/>
                <a:latin typeface="Arial" panose="020B0604020202020204" pitchFamily="34" charset="0"/>
                <a:ea typeface="+mj-ea"/>
                <a:cs typeface="+mj-cs"/>
              </a:rPr>
              <a:t>OCO Global &amp; Metro Dynamics</a:t>
            </a:r>
          </a:p>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Arial" panose="020B0604020202020204" pitchFamily="34" charset="0"/>
              <a:ea typeface="+mj-ea"/>
              <a:cs typeface="+mj-cs"/>
            </a:endParaRPr>
          </a:p>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Arial" panose="020B0604020202020204" pitchFamily="34" charset="0"/>
              <a:ea typeface="+mj-ea"/>
              <a:cs typeface="+mj-cs"/>
            </a:endParaRPr>
          </a:p>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1800" b="0" i="0" u="none" strike="noStrike" kern="1200" cap="none" spc="0" normalizeH="0" baseline="0" noProof="0" dirty="0">
                <a:ln>
                  <a:noFill/>
                </a:ln>
                <a:solidFill>
                  <a:srgbClr val="FFFFFF"/>
                </a:solidFill>
                <a:effectLst/>
                <a:uLnTx/>
                <a:uFillTx/>
                <a:latin typeface="Arial" panose="020B0604020202020204" pitchFamily="34" charset="0"/>
                <a:ea typeface="+mj-ea"/>
                <a:cs typeface="+mj-cs"/>
              </a:rPr>
              <a:t>June 2023</a:t>
            </a:r>
          </a:p>
        </p:txBody>
      </p:sp>
      <p:grpSp>
        <p:nvGrpSpPr>
          <p:cNvPr id="8" name="Graphic 4">
            <a:extLst>
              <a:ext uri="{FF2B5EF4-FFF2-40B4-BE49-F238E27FC236}">
                <a16:creationId xmlns:a16="http://schemas.microsoft.com/office/drawing/2014/main" id="{5A8BC806-DC08-9A79-0959-717E9C6D1FA7}"/>
              </a:ext>
            </a:extLst>
          </p:cNvPr>
          <p:cNvGrpSpPr/>
          <p:nvPr/>
        </p:nvGrpSpPr>
        <p:grpSpPr>
          <a:xfrm>
            <a:off x="9769781" y="391711"/>
            <a:ext cx="2031113" cy="174754"/>
            <a:chOff x="1902266" y="2344705"/>
            <a:chExt cx="5342609" cy="459670"/>
          </a:xfrm>
          <a:solidFill>
            <a:schemeClr val="bg1"/>
          </a:solidFill>
        </p:grpSpPr>
        <p:sp>
          <p:nvSpPr>
            <p:cNvPr id="9" name="Graphic 4">
              <a:extLst>
                <a:ext uri="{FF2B5EF4-FFF2-40B4-BE49-F238E27FC236}">
                  <a16:creationId xmlns:a16="http://schemas.microsoft.com/office/drawing/2014/main" id="{9EBF372A-351E-F83C-CB60-090AB9BBB007}"/>
                </a:ext>
              </a:extLst>
            </p:cNvPr>
            <p:cNvSpPr/>
            <p:nvPr/>
          </p:nvSpPr>
          <p:spPr>
            <a:xfrm>
              <a:off x="1902266" y="2344705"/>
              <a:ext cx="575186" cy="459575"/>
            </a:xfrm>
            <a:custGeom>
              <a:avLst/>
              <a:gdLst>
                <a:gd name="connsiteX0" fmla="*/ 301111 w 575186"/>
                <a:gd name="connsiteY0" fmla="*/ 0 h 459576"/>
                <a:gd name="connsiteX1" fmla="*/ 467232 w 575186"/>
                <a:gd name="connsiteY1" fmla="*/ 7568 h 459576"/>
                <a:gd name="connsiteX2" fmla="*/ 537774 w 575186"/>
                <a:gd name="connsiteY2" fmla="*/ 36800 h 459576"/>
                <a:gd name="connsiteX3" fmla="*/ 559003 w 575186"/>
                <a:gd name="connsiteY3" fmla="*/ 69438 h 459576"/>
                <a:gd name="connsiteX4" fmla="*/ 570141 w 575186"/>
                <a:gd name="connsiteY4" fmla="*/ 122415 h 459576"/>
                <a:gd name="connsiteX5" fmla="*/ 575187 w 575186"/>
                <a:gd name="connsiteY5" fmla="*/ 231491 h 459576"/>
                <a:gd name="connsiteX6" fmla="*/ 567285 w 575186"/>
                <a:gd name="connsiteY6" fmla="*/ 359109 h 459576"/>
                <a:gd name="connsiteX7" fmla="*/ 539868 w 575186"/>
                <a:gd name="connsiteY7" fmla="*/ 422493 h 459576"/>
                <a:gd name="connsiteX8" fmla="*/ 473420 w 575186"/>
                <a:gd name="connsiteY8" fmla="*/ 451725 h 459576"/>
                <a:gd name="connsiteX9" fmla="*/ 321769 w 575186"/>
                <a:gd name="connsiteY9" fmla="*/ 459577 h 459576"/>
                <a:gd name="connsiteX10" fmla="*/ 206770 w 575186"/>
                <a:gd name="connsiteY10" fmla="*/ 457874 h 459576"/>
                <a:gd name="connsiteX11" fmla="*/ 123757 w 575186"/>
                <a:gd name="connsiteY11" fmla="*/ 454563 h 459576"/>
                <a:gd name="connsiteX12" fmla="*/ 69590 w 575186"/>
                <a:gd name="connsiteY12" fmla="*/ 443494 h 459576"/>
                <a:gd name="connsiteX13" fmla="*/ 34271 w 575186"/>
                <a:gd name="connsiteY13" fmla="*/ 419371 h 459576"/>
                <a:gd name="connsiteX14" fmla="*/ 6854 w 575186"/>
                <a:gd name="connsiteY14" fmla="*/ 359109 h 459576"/>
                <a:gd name="connsiteX15" fmla="*/ 0 w 575186"/>
                <a:gd name="connsiteY15" fmla="*/ 227991 h 459576"/>
                <a:gd name="connsiteX16" fmla="*/ 15136 w 575186"/>
                <a:gd name="connsiteY16" fmla="*/ 73127 h 459576"/>
                <a:gd name="connsiteX17" fmla="*/ 98244 w 575186"/>
                <a:gd name="connsiteY17" fmla="*/ 9271 h 459576"/>
                <a:gd name="connsiteX18" fmla="*/ 301111 w 575186"/>
                <a:gd name="connsiteY18" fmla="*/ 0 h 459576"/>
                <a:gd name="connsiteX19" fmla="*/ 265698 w 575186"/>
                <a:gd name="connsiteY19" fmla="*/ 54775 h 459576"/>
                <a:gd name="connsiteX20" fmla="*/ 124329 w 575186"/>
                <a:gd name="connsiteY20" fmla="*/ 62437 h 459576"/>
                <a:gd name="connsiteX21" fmla="*/ 86440 w 575186"/>
                <a:gd name="connsiteY21" fmla="*/ 77290 h 459576"/>
                <a:gd name="connsiteX22" fmla="*/ 70066 w 575186"/>
                <a:gd name="connsiteY22" fmla="*/ 111536 h 459576"/>
                <a:gd name="connsiteX23" fmla="*/ 62355 w 575186"/>
                <a:gd name="connsiteY23" fmla="*/ 223261 h 459576"/>
                <a:gd name="connsiteX24" fmla="*/ 66543 w 575186"/>
                <a:gd name="connsiteY24" fmla="*/ 333472 h 459576"/>
                <a:gd name="connsiteX25" fmla="*/ 81870 w 575186"/>
                <a:gd name="connsiteY25" fmla="*/ 379827 h 459576"/>
                <a:gd name="connsiteX26" fmla="*/ 107098 w 575186"/>
                <a:gd name="connsiteY26" fmla="*/ 393923 h 459576"/>
                <a:gd name="connsiteX27" fmla="*/ 159266 w 575186"/>
                <a:gd name="connsiteY27" fmla="*/ 400640 h 459576"/>
                <a:gd name="connsiteX28" fmla="*/ 296256 w 575186"/>
                <a:gd name="connsiteY28" fmla="*/ 404613 h 459576"/>
                <a:gd name="connsiteX29" fmla="*/ 457807 w 575186"/>
                <a:gd name="connsiteY29" fmla="*/ 395531 h 459576"/>
                <a:gd name="connsiteX30" fmla="*/ 504930 w 575186"/>
                <a:gd name="connsiteY30" fmla="*/ 348987 h 459576"/>
                <a:gd name="connsiteX31" fmla="*/ 512641 w 575186"/>
                <a:gd name="connsiteY31" fmla="*/ 232532 h 459576"/>
                <a:gd name="connsiteX32" fmla="*/ 505882 w 575186"/>
                <a:gd name="connsiteY32" fmla="*/ 105765 h 459576"/>
                <a:gd name="connsiteX33" fmla="*/ 453714 w 575186"/>
                <a:gd name="connsiteY33" fmla="*/ 61302 h 459576"/>
                <a:gd name="connsiteX34" fmla="*/ 393834 w 575186"/>
                <a:gd name="connsiteY34" fmla="*/ 56099 h 459576"/>
                <a:gd name="connsiteX35" fmla="*/ 265698 w 575186"/>
                <a:gd name="connsiteY35" fmla="*/ 54775 h 4595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575186" h="459576">
                  <a:moveTo>
                    <a:pt x="301111" y="0"/>
                  </a:moveTo>
                  <a:cubicBezTo>
                    <a:pt x="379650" y="0"/>
                    <a:pt x="435055" y="2554"/>
                    <a:pt x="467232" y="7568"/>
                  </a:cubicBezTo>
                  <a:cubicBezTo>
                    <a:pt x="499409" y="12582"/>
                    <a:pt x="522923" y="22326"/>
                    <a:pt x="537774" y="36800"/>
                  </a:cubicBezTo>
                  <a:cubicBezTo>
                    <a:pt x="547198" y="45977"/>
                    <a:pt x="554243" y="56856"/>
                    <a:pt x="559003" y="69438"/>
                  </a:cubicBezTo>
                  <a:cubicBezTo>
                    <a:pt x="563763" y="82020"/>
                    <a:pt x="567380" y="99711"/>
                    <a:pt x="570141" y="122415"/>
                  </a:cubicBezTo>
                  <a:cubicBezTo>
                    <a:pt x="573473" y="151174"/>
                    <a:pt x="575187" y="187501"/>
                    <a:pt x="575187" y="231491"/>
                  </a:cubicBezTo>
                  <a:cubicBezTo>
                    <a:pt x="575187" y="287685"/>
                    <a:pt x="572521" y="330256"/>
                    <a:pt x="567285" y="359109"/>
                  </a:cubicBezTo>
                  <a:cubicBezTo>
                    <a:pt x="562049" y="387963"/>
                    <a:pt x="552815" y="409154"/>
                    <a:pt x="539868" y="422493"/>
                  </a:cubicBezTo>
                  <a:cubicBezTo>
                    <a:pt x="526445" y="436778"/>
                    <a:pt x="504264" y="446522"/>
                    <a:pt x="473420" y="451725"/>
                  </a:cubicBezTo>
                  <a:cubicBezTo>
                    <a:pt x="442576" y="456928"/>
                    <a:pt x="392026" y="459577"/>
                    <a:pt x="321769" y="459577"/>
                  </a:cubicBezTo>
                  <a:cubicBezTo>
                    <a:pt x="287212" y="459577"/>
                    <a:pt x="248848" y="459009"/>
                    <a:pt x="206770" y="457874"/>
                  </a:cubicBezTo>
                  <a:cubicBezTo>
                    <a:pt x="164693" y="456739"/>
                    <a:pt x="136990" y="455603"/>
                    <a:pt x="123757" y="454563"/>
                  </a:cubicBezTo>
                  <a:cubicBezTo>
                    <a:pt x="100910" y="452292"/>
                    <a:pt x="82822" y="448697"/>
                    <a:pt x="69590" y="443494"/>
                  </a:cubicBezTo>
                  <a:cubicBezTo>
                    <a:pt x="56357" y="438386"/>
                    <a:pt x="44553" y="430345"/>
                    <a:pt x="34271" y="419371"/>
                  </a:cubicBezTo>
                  <a:cubicBezTo>
                    <a:pt x="20563" y="405086"/>
                    <a:pt x="11424" y="385030"/>
                    <a:pt x="6854" y="359109"/>
                  </a:cubicBezTo>
                  <a:cubicBezTo>
                    <a:pt x="2285" y="333283"/>
                    <a:pt x="0" y="289482"/>
                    <a:pt x="0" y="227991"/>
                  </a:cubicBezTo>
                  <a:cubicBezTo>
                    <a:pt x="0" y="155242"/>
                    <a:pt x="5046" y="103684"/>
                    <a:pt x="15136" y="73127"/>
                  </a:cubicBezTo>
                  <a:cubicBezTo>
                    <a:pt x="27227" y="36989"/>
                    <a:pt x="54929" y="15704"/>
                    <a:pt x="98244" y="9271"/>
                  </a:cubicBezTo>
                  <a:cubicBezTo>
                    <a:pt x="137847" y="3311"/>
                    <a:pt x="205437" y="189"/>
                    <a:pt x="301111" y="0"/>
                  </a:cubicBezTo>
                  <a:close/>
                  <a:moveTo>
                    <a:pt x="265698" y="54775"/>
                  </a:moveTo>
                  <a:cubicBezTo>
                    <a:pt x="201534" y="54775"/>
                    <a:pt x="154411" y="57329"/>
                    <a:pt x="124329" y="62437"/>
                  </a:cubicBezTo>
                  <a:cubicBezTo>
                    <a:pt x="106812" y="65370"/>
                    <a:pt x="94151" y="70289"/>
                    <a:pt x="86440" y="77290"/>
                  </a:cubicBezTo>
                  <a:cubicBezTo>
                    <a:pt x="78729" y="84290"/>
                    <a:pt x="73207" y="95737"/>
                    <a:pt x="70066" y="111536"/>
                  </a:cubicBezTo>
                  <a:cubicBezTo>
                    <a:pt x="64925" y="136984"/>
                    <a:pt x="62355" y="174257"/>
                    <a:pt x="62355" y="223261"/>
                  </a:cubicBezTo>
                  <a:cubicBezTo>
                    <a:pt x="62355" y="273684"/>
                    <a:pt x="63783" y="310389"/>
                    <a:pt x="66543" y="333472"/>
                  </a:cubicBezTo>
                  <a:cubicBezTo>
                    <a:pt x="69304" y="356555"/>
                    <a:pt x="74445" y="371975"/>
                    <a:pt x="81870" y="379827"/>
                  </a:cubicBezTo>
                  <a:cubicBezTo>
                    <a:pt x="87677" y="386260"/>
                    <a:pt x="96150" y="390990"/>
                    <a:pt x="107098" y="393923"/>
                  </a:cubicBezTo>
                  <a:cubicBezTo>
                    <a:pt x="118046" y="396856"/>
                    <a:pt x="135467" y="399031"/>
                    <a:pt x="159266" y="400640"/>
                  </a:cubicBezTo>
                  <a:cubicBezTo>
                    <a:pt x="198488" y="403288"/>
                    <a:pt x="244183" y="404613"/>
                    <a:pt x="296256" y="404613"/>
                  </a:cubicBezTo>
                  <a:cubicBezTo>
                    <a:pt x="370320" y="404613"/>
                    <a:pt x="424202" y="401586"/>
                    <a:pt x="457807" y="395531"/>
                  </a:cubicBezTo>
                  <a:cubicBezTo>
                    <a:pt x="484272" y="391085"/>
                    <a:pt x="499980" y="375570"/>
                    <a:pt x="504930" y="348987"/>
                  </a:cubicBezTo>
                  <a:cubicBezTo>
                    <a:pt x="510071" y="320417"/>
                    <a:pt x="512641" y="281630"/>
                    <a:pt x="512641" y="232532"/>
                  </a:cubicBezTo>
                  <a:cubicBezTo>
                    <a:pt x="512641" y="172554"/>
                    <a:pt x="510357" y="130267"/>
                    <a:pt x="505882" y="105765"/>
                  </a:cubicBezTo>
                  <a:cubicBezTo>
                    <a:pt x="501408" y="80790"/>
                    <a:pt x="483987" y="65938"/>
                    <a:pt x="453714" y="61302"/>
                  </a:cubicBezTo>
                  <a:cubicBezTo>
                    <a:pt x="436007" y="58653"/>
                    <a:pt x="416015" y="56856"/>
                    <a:pt x="393834" y="56099"/>
                  </a:cubicBezTo>
                  <a:cubicBezTo>
                    <a:pt x="371748" y="55531"/>
                    <a:pt x="329004" y="55058"/>
                    <a:pt x="265698" y="54775"/>
                  </a:cubicBezTo>
                  <a:close/>
                </a:path>
              </a:pathLst>
            </a:custGeom>
            <a:grpFill/>
            <a:ln w="9509" cap="flat">
              <a:noFill/>
              <a:prstDash val="solid"/>
              <a:miter/>
            </a:ln>
          </p:spPr>
          <p:txBody>
            <a:bodyPr rtlCol="0" anchor="ctr"/>
            <a:lstStyle/>
            <a:p>
              <a:pPr marL="0" marR="0" lvl="0" indent="0" algn="l" defTabSz="914150" rtl="0" eaLnBrk="1" fontAlgn="auto" latinLnBrk="0" hangingPunct="1">
                <a:lnSpc>
                  <a:spcPct val="100000"/>
                </a:lnSpc>
                <a:spcBef>
                  <a:spcPts val="0"/>
                </a:spcBef>
                <a:spcAft>
                  <a:spcPts val="0"/>
                </a:spcAft>
                <a:buClrTx/>
                <a:buSzTx/>
                <a:buFontTx/>
                <a:buNone/>
                <a:tabLst/>
                <a:defRPr/>
              </a:pPr>
              <a:endParaRPr kumimoji="0" lang="en-US" sz="2399"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10" name="Graphic 4">
              <a:extLst>
                <a:ext uri="{FF2B5EF4-FFF2-40B4-BE49-F238E27FC236}">
                  <a16:creationId xmlns:a16="http://schemas.microsoft.com/office/drawing/2014/main" id="{55C8A3F2-C2E2-D1FB-AFA0-4E4F59429014}"/>
                </a:ext>
              </a:extLst>
            </p:cNvPr>
            <p:cNvSpPr/>
            <p:nvPr/>
          </p:nvSpPr>
          <p:spPr>
            <a:xfrm>
              <a:off x="2531430" y="2344894"/>
              <a:ext cx="536535" cy="459386"/>
            </a:xfrm>
            <a:custGeom>
              <a:avLst/>
              <a:gdLst>
                <a:gd name="connsiteX0" fmla="*/ 476942 w 536536"/>
                <a:gd name="connsiteY0" fmla="*/ 301875 h 459387"/>
                <a:gd name="connsiteX1" fmla="*/ 536536 w 536536"/>
                <a:gd name="connsiteY1" fmla="*/ 301875 h 459387"/>
                <a:gd name="connsiteX2" fmla="*/ 529111 w 536536"/>
                <a:gd name="connsiteY2" fmla="*/ 387490 h 459387"/>
                <a:gd name="connsiteX3" fmla="*/ 460759 w 536536"/>
                <a:gd name="connsiteY3" fmla="*/ 450022 h 459387"/>
                <a:gd name="connsiteX4" fmla="*/ 295495 w 536536"/>
                <a:gd name="connsiteY4" fmla="*/ 459388 h 459387"/>
                <a:gd name="connsiteX5" fmla="*/ 87106 w 536536"/>
                <a:gd name="connsiteY5" fmla="*/ 448697 h 459387"/>
                <a:gd name="connsiteX6" fmla="*/ 17802 w 536536"/>
                <a:gd name="connsiteY6" fmla="*/ 394963 h 459387"/>
                <a:gd name="connsiteX7" fmla="*/ 0 w 536536"/>
                <a:gd name="connsiteY7" fmla="*/ 236884 h 459387"/>
                <a:gd name="connsiteX8" fmla="*/ 13423 w 536536"/>
                <a:gd name="connsiteY8" fmla="*/ 77952 h 459387"/>
                <a:gd name="connsiteX9" fmla="*/ 96531 w 536536"/>
                <a:gd name="connsiteY9" fmla="*/ 9744 h 459387"/>
                <a:gd name="connsiteX10" fmla="*/ 286070 w 536536"/>
                <a:gd name="connsiteY10" fmla="*/ 0 h 459387"/>
                <a:gd name="connsiteX11" fmla="*/ 456760 w 536536"/>
                <a:gd name="connsiteY11" fmla="*/ 11731 h 459387"/>
                <a:gd name="connsiteX12" fmla="*/ 501027 w 536536"/>
                <a:gd name="connsiteY12" fmla="*/ 33962 h 459387"/>
                <a:gd name="connsiteX13" fmla="*/ 524732 w 536536"/>
                <a:gd name="connsiteY13" fmla="*/ 72276 h 459387"/>
                <a:gd name="connsiteX14" fmla="*/ 530443 w 536536"/>
                <a:gd name="connsiteY14" fmla="*/ 152215 h 459387"/>
                <a:gd name="connsiteX15" fmla="*/ 473515 w 536536"/>
                <a:gd name="connsiteY15" fmla="*/ 152215 h 459387"/>
                <a:gd name="connsiteX16" fmla="*/ 473134 w 536536"/>
                <a:gd name="connsiteY16" fmla="*/ 136511 h 459387"/>
                <a:gd name="connsiteX17" fmla="*/ 466756 w 536536"/>
                <a:gd name="connsiteY17" fmla="*/ 89872 h 459387"/>
                <a:gd name="connsiteX18" fmla="*/ 441814 w 536536"/>
                <a:gd name="connsiteY18" fmla="*/ 68586 h 459387"/>
                <a:gd name="connsiteX19" fmla="*/ 282929 w 536536"/>
                <a:gd name="connsiteY19" fmla="*/ 54869 h 459387"/>
                <a:gd name="connsiteX20" fmla="*/ 146891 w 536536"/>
                <a:gd name="connsiteY20" fmla="*/ 59694 h 459387"/>
                <a:gd name="connsiteX21" fmla="*/ 87677 w 536536"/>
                <a:gd name="connsiteY21" fmla="*/ 75209 h 459387"/>
                <a:gd name="connsiteX22" fmla="*/ 68352 w 536536"/>
                <a:gd name="connsiteY22" fmla="*/ 119388 h 459387"/>
                <a:gd name="connsiteX23" fmla="*/ 62164 w 536536"/>
                <a:gd name="connsiteY23" fmla="*/ 212382 h 459387"/>
                <a:gd name="connsiteX24" fmla="*/ 64544 w 536536"/>
                <a:gd name="connsiteY24" fmla="*/ 284941 h 459387"/>
                <a:gd name="connsiteX25" fmla="*/ 69304 w 536536"/>
                <a:gd name="connsiteY25" fmla="*/ 346149 h 459387"/>
                <a:gd name="connsiteX26" fmla="*/ 86345 w 536536"/>
                <a:gd name="connsiteY26" fmla="*/ 384463 h 459387"/>
                <a:gd name="connsiteX27" fmla="*/ 128232 w 536536"/>
                <a:gd name="connsiteY27" fmla="*/ 399031 h 459387"/>
                <a:gd name="connsiteX28" fmla="*/ 277407 w 536536"/>
                <a:gd name="connsiteY28" fmla="*/ 404424 h 459387"/>
                <a:gd name="connsiteX29" fmla="*/ 354994 w 536536"/>
                <a:gd name="connsiteY29" fmla="*/ 402626 h 459387"/>
                <a:gd name="connsiteX30" fmla="*/ 416111 w 536536"/>
                <a:gd name="connsiteY30" fmla="*/ 399126 h 459387"/>
                <a:gd name="connsiteX31" fmla="*/ 454190 w 536536"/>
                <a:gd name="connsiteY31" fmla="*/ 388909 h 459387"/>
                <a:gd name="connsiteX32" fmla="*/ 471326 w 536536"/>
                <a:gd name="connsiteY32" fmla="*/ 368380 h 459387"/>
                <a:gd name="connsiteX33" fmla="*/ 476942 w 536536"/>
                <a:gd name="connsiteY33" fmla="*/ 301875 h 4593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536536" h="459387">
                  <a:moveTo>
                    <a:pt x="476942" y="301875"/>
                  </a:moveTo>
                  <a:lnTo>
                    <a:pt x="536536" y="301875"/>
                  </a:lnTo>
                  <a:cubicBezTo>
                    <a:pt x="534918" y="343405"/>
                    <a:pt x="532538" y="371881"/>
                    <a:pt x="529111" y="387490"/>
                  </a:cubicBezTo>
                  <a:cubicBezTo>
                    <a:pt x="521685" y="421357"/>
                    <a:pt x="498933" y="442265"/>
                    <a:pt x="460759" y="450022"/>
                  </a:cubicBezTo>
                  <a:cubicBezTo>
                    <a:pt x="429819" y="456266"/>
                    <a:pt x="374699" y="459388"/>
                    <a:pt x="295495" y="459388"/>
                  </a:cubicBezTo>
                  <a:cubicBezTo>
                    <a:pt x="192681" y="459388"/>
                    <a:pt x="123281" y="455793"/>
                    <a:pt x="87106" y="448697"/>
                  </a:cubicBezTo>
                  <a:cubicBezTo>
                    <a:pt x="52740" y="441792"/>
                    <a:pt x="29607" y="423912"/>
                    <a:pt x="17802" y="394963"/>
                  </a:cubicBezTo>
                  <a:cubicBezTo>
                    <a:pt x="5902" y="366110"/>
                    <a:pt x="0" y="313417"/>
                    <a:pt x="0" y="236884"/>
                  </a:cubicBezTo>
                  <a:cubicBezTo>
                    <a:pt x="0" y="163945"/>
                    <a:pt x="4474" y="110968"/>
                    <a:pt x="13423" y="77952"/>
                  </a:cubicBezTo>
                  <a:cubicBezTo>
                    <a:pt x="24180" y="38881"/>
                    <a:pt x="51883" y="16177"/>
                    <a:pt x="96531" y="9744"/>
                  </a:cubicBezTo>
                  <a:cubicBezTo>
                    <a:pt x="139656" y="3311"/>
                    <a:pt x="202772" y="0"/>
                    <a:pt x="286070" y="0"/>
                  </a:cubicBezTo>
                  <a:cubicBezTo>
                    <a:pt x="365560" y="0"/>
                    <a:pt x="422394" y="3879"/>
                    <a:pt x="456760" y="11731"/>
                  </a:cubicBezTo>
                  <a:cubicBezTo>
                    <a:pt x="473801" y="15515"/>
                    <a:pt x="488556" y="22894"/>
                    <a:pt x="501027" y="33962"/>
                  </a:cubicBezTo>
                  <a:cubicBezTo>
                    <a:pt x="513498" y="45031"/>
                    <a:pt x="521400" y="57802"/>
                    <a:pt x="524732" y="72276"/>
                  </a:cubicBezTo>
                  <a:cubicBezTo>
                    <a:pt x="528063" y="85899"/>
                    <a:pt x="529968" y="112576"/>
                    <a:pt x="530443" y="152215"/>
                  </a:cubicBezTo>
                  <a:lnTo>
                    <a:pt x="473515" y="152215"/>
                  </a:lnTo>
                  <a:cubicBezTo>
                    <a:pt x="473325" y="144363"/>
                    <a:pt x="473134" y="139160"/>
                    <a:pt x="473134" y="136511"/>
                  </a:cubicBezTo>
                  <a:cubicBezTo>
                    <a:pt x="473134" y="114658"/>
                    <a:pt x="471040" y="99143"/>
                    <a:pt x="466756" y="89872"/>
                  </a:cubicBezTo>
                  <a:cubicBezTo>
                    <a:pt x="462472" y="80601"/>
                    <a:pt x="454190" y="73506"/>
                    <a:pt x="441814" y="68586"/>
                  </a:cubicBezTo>
                  <a:cubicBezTo>
                    <a:pt x="419157" y="59410"/>
                    <a:pt x="366227" y="54869"/>
                    <a:pt x="282929" y="54869"/>
                  </a:cubicBezTo>
                  <a:cubicBezTo>
                    <a:pt x="222573" y="54869"/>
                    <a:pt x="177259" y="56477"/>
                    <a:pt x="146891" y="59694"/>
                  </a:cubicBezTo>
                  <a:cubicBezTo>
                    <a:pt x="116618" y="62910"/>
                    <a:pt x="96816" y="68113"/>
                    <a:pt x="87677" y="75209"/>
                  </a:cubicBezTo>
                  <a:cubicBezTo>
                    <a:pt x="78919" y="82304"/>
                    <a:pt x="72446" y="97062"/>
                    <a:pt x="68352" y="119388"/>
                  </a:cubicBezTo>
                  <a:cubicBezTo>
                    <a:pt x="64163" y="141714"/>
                    <a:pt x="62164" y="172649"/>
                    <a:pt x="62164" y="212382"/>
                  </a:cubicBezTo>
                  <a:cubicBezTo>
                    <a:pt x="62164" y="231113"/>
                    <a:pt x="62926" y="255331"/>
                    <a:pt x="64544" y="284941"/>
                  </a:cubicBezTo>
                  <a:cubicBezTo>
                    <a:pt x="66067" y="314646"/>
                    <a:pt x="67686" y="334986"/>
                    <a:pt x="69304" y="346149"/>
                  </a:cubicBezTo>
                  <a:cubicBezTo>
                    <a:pt x="71779" y="363745"/>
                    <a:pt x="77396" y="376516"/>
                    <a:pt x="86345" y="384463"/>
                  </a:cubicBezTo>
                  <a:cubicBezTo>
                    <a:pt x="95198" y="392409"/>
                    <a:pt x="109192" y="397234"/>
                    <a:pt x="128232" y="399031"/>
                  </a:cubicBezTo>
                  <a:cubicBezTo>
                    <a:pt x="162979" y="402626"/>
                    <a:pt x="212768" y="404424"/>
                    <a:pt x="277407" y="404424"/>
                  </a:cubicBezTo>
                  <a:cubicBezTo>
                    <a:pt x="297113" y="404424"/>
                    <a:pt x="323007" y="403856"/>
                    <a:pt x="354994" y="402626"/>
                  </a:cubicBezTo>
                  <a:cubicBezTo>
                    <a:pt x="386980" y="401396"/>
                    <a:pt x="407352" y="400261"/>
                    <a:pt x="416111" y="399126"/>
                  </a:cubicBezTo>
                  <a:cubicBezTo>
                    <a:pt x="433151" y="396856"/>
                    <a:pt x="445812" y="393545"/>
                    <a:pt x="454190" y="388909"/>
                  </a:cubicBezTo>
                  <a:cubicBezTo>
                    <a:pt x="462472" y="384368"/>
                    <a:pt x="468184" y="377462"/>
                    <a:pt x="471326" y="368380"/>
                  </a:cubicBezTo>
                  <a:cubicBezTo>
                    <a:pt x="474181" y="360434"/>
                    <a:pt x="476085" y="338202"/>
                    <a:pt x="476942" y="301875"/>
                  </a:cubicBezTo>
                  <a:close/>
                </a:path>
              </a:pathLst>
            </a:custGeom>
            <a:grpFill/>
            <a:ln w="9509" cap="flat">
              <a:noFill/>
              <a:prstDash val="solid"/>
              <a:miter/>
            </a:ln>
          </p:spPr>
          <p:txBody>
            <a:bodyPr rtlCol="0" anchor="ctr"/>
            <a:lstStyle/>
            <a:p>
              <a:pPr marL="0" marR="0" lvl="0" indent="0" algn="l" defTabSz="914150" rtl="0" eaLnBrk="1" fontAlgn="auto" latinLnBrk="0" hangingPunct="1">
                <a:lnSpc>
                  <a:spcPct val="100000"/>
                </a:lnSpc>
                <a:spcBef>
                  <a:spcPts val="0"/>
                </a:spcBef>
                <a:spcAft>
                  <a:spcPts val="0"/>
                </a:spcAft>
                <a:buClrTx/>
                <a:buSzTx/>
                <a:buFontTx/>
                <a:buNone/>
                <a:tabLst/>
                <a:defRPr/>
              </a:pPr>
              <a:endParaRPr kumimoji="0" lang="en-US" sz="2399"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11" name="Graphic 4">
              <a:extLst>
                <a:ext uri="{FF2B5EF4-FFF2-40B4-BE49-F238E27FC236}">
                  <a16:creationId xmlns:a16="http://schemas.microsoft.com/office/drawing/2014/main" id="{14C20F23-4647-AFF8-B8C2-1F1D957C6CC7}"/>
                </a:ext>
              </a:extLst>
            </p:cNvPr>
            <p:cNvSpPr/>
            <p:nvPr/>
          </p:nvSpPr>
          <p:spPr>
            <a:xfrm>
              <a:off x="3122133" y="2344705"/>
              <a:ext cx="575186" cy="459575"/>
            </a:xfrm>
            <a:custGeom>
              <a:avLst/>
              <a:gdLst>
                <a:gd name="connsiteX0" fmla="*/ 301111 w 575186"/>
                <a:gd name="connsiteY0" fmla="*/ 0 h 459576"/>
                <a:gd name="connsiteX1" fmla="*/ 467232 w 575186"/>
                <a:gd name="connsiteY1" fmla="*/ 7568 h 459576"/>
                <a:gd name="connsiteX2" fmla="*/ 537774 w 575186"/>
                <a:gd name="connsiteY2" fmla="*/ 36800 h 459576"/>
                <a:gd name="connsiteX3" fmla="*/ 559003 w 575186"/>
                <a:gd name="connsiteY3" fmla="*/ 69438 h 459576"/>
                <a:gd name="connsiteX4" fmla="*/ 570141 w 575186"/>
                <a:gd name="connsiteY4" fmla="*/ 122415 h 459576"/>
                <a:gd name="connsiteX5" fmla="*/ 575187 w 575186"/>
                <a:gd name="connsiteY5" fmla="*/ 231491 h 459576"/>
                <a:gd name="connsiteX6" fmla="*/ 567285 w 575186"/>
                <a:gd name="connsiteY6" fmla="*/ 359109 h 459576"/>
                <a:gd name="connsiteX7" fmla="*/ 539868 w 575186"/>
                <a:gd name="connsiteY7" fmla="*/ 422493 h 459576"/>
                <a:gd name="connsiteX8" fmla="*/ 473420 w 575186"/>
                <a:gd name="connsiteY8" fmla="*/ 451725 h 459576"/>
                <a:gd name="connsiteX9" fmla="*/ 321769 w 575186"/>
                <a:gd name="connsiteY9" fmla="*/ 459577 h 459576"/>
                <a:gd name="connsiteX10" fmla="*/ 206770 w 575186"/>
                <a:gd name="connsiteY10" fmla="*/ 457874 h 459576"/>
                <a:gd name="connsiteX11" fmla="*/ 123757 w 575186"/>
                <a:gd name="connsiteY11" fmla="*/ 454563 h 459576"/>
                <a:gd name="connsiteX12" fmla="*/ 69590 w 575186"/>
                <a:gd name="connsiteY12" fmla="*/ 443494 h 459576"/>
                <a:gd name="connsiteX13" fmla="*/ 34271 w 575186"/>
                <a:gd name="connsiteY13" fmla="*/ 419371 h 459576"/>
                <a:gd name="connsiteX14" fmla="*/ 6854 w 575186"/>
                <a:gd name="connsiteY14" fmla="*/ 359109 h 459576"/>
                <a:gd name="connsiteX15" fmla="*/ 0 w 575186"/>
                <a:gd name="connsiteY15" fmla="*/ 227991 h 459576"/>
                <a:gd name="connsiteX16" fmla="*/ 15136 w 575186"/>
                <a:gd name="connsiteY16" fmla="*/ 73127 h 459576"/>
                <a:gd name="connsiteX17" fmla="*/ 98340 w 575186"/>
                <a:gd name="connsiteY17" fmla="*/ 9271 h 459576"/>
                <a:gd name="connsiteX18" fmla="*/ 301111 w 575186"/>
                <a:gd name="connsiteY18" fmla="*/ 0 h 459576"/>
                <a:gd name="connsiteX19" fmla="*/ 265793 w 575186"/>
                <a:gd name="connsiteY19" fmla="*/ 54775 h 459576"/>
                <a:gd name="connsiteX20" fmla="*/ 124424 w 575186"/>
                <a:gd name="connsiteY20" fmla="*/ 62437 h 459576"/>
                <a:gd name="connsiteX21" fmla="*/ 86535 w 575186"/>
                <a:gd name="connsiteY21" fmla="*/ 77290 h 459576"/>
                <a:gd name="connsiteX22" fmla="*/ 70256 w 575186"/>
                <a:gd name="connsiteY22" fmla="*/ 111536 h 459576"/>
                <a:gd name="connsiteX23" fmla="*/ 62545 w 575186"/>
                <a:gd name="connsiteY23" fmla="*/ 223261 h 459576"/>
                <a:gd name="connsiteX24" fmla="*/ 66734 w 575186"/>
                <a:gd name="connsiteY24" fmla="*/ 333472 h 459576"/>
                <a:gd name="connsiteX25" fmla="*/ 82061 w 575186"/>
                <a:gd name="connsiteY25" fmla="*/ 379827 h 459576"/>
                <a:gd name="connsiteX26" fmla="*/ 107288 w 575186"/>
                <a:gd name="connsiteY26" fmla="*/ 393923 h 459576"/>
                <a:gd name="connsiteX27" fmla="*/ 159457 w 575186"/>
                <a:gd name="connsiteY27" fmla="*/ 400640 h 459576"/>
                <a:gd name="connsiteX28" fmla="*/ 296447 w 575186"/>
                <a:gd name="connsiteY28" fmla="*/ 404613 h 459576"/>
                <a:gd name="connsiteX29" fmla="*/ 457998 w 575186"/>
                <a:gd name="connsiteY29" fmla="*/ 395531 h 459576"/>
                <a:gd name="connsiteX30" fmla="*/ 505121 w 575186"/>
                <a:gd name="connsiteY30" fmla="*/ 348987 h 459576"/>
                <a:gd name="connsiteX31" fmla="*/ 512832 w 575186"/>
                <a:gd name="connsiteY31" fmla="*/ 232532 h 459576"/>
                <a:gd name="connsiteX32" fmla="*/ 506073 w 575186"/>
                <a:gd name="connsiteY32" fmla="*/ 105765 h 459576"/>
                <a:gd name="connsiteX33" fmla="*/ 453904 w 575186"/>
                <a:gd name="connsiteY33" fmla="*/ 61302 h 459576"/>
                <a:gd name="connsiteX34" fmla="*/ 394025 w 575186"/>
                <a:gd name="connsiteY34" fmla="*/ 56099 h 459576"/>
                <a:gd name="connsiteX35" fmla="*/ 265793 w 575186"/>
                <a:gd name="connsiteY35" fmla="*/ 54775 h 4595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575186" h="459576">
                  <a:moveTo>
                    <a:pt x="301111" y="0"/>
                  </a:moveTo>
                  <a:cubicBezTo>
                    <a:pt x="379650" y="0"/>
                    <a:pt x="435055" y="2554"/>
                    <a:pt x="467232" y="7568"/>
                  </a:cubicBezTo>
                  <a:cubicBezTo>
                    <a:pt x="499409" y="12582"/>
                    <a:pt x="522923" y="22326"/>
                    <a:pt x="537774" y="36800"/>
                  </a:cubicBezTo>
                  <a:cubicBezTo>
                    <a:pt x="547198" y="45977"/>
                    <a:pt x="554243" y="56856"/>
                    <a:pt x="559003" y="69438"/>
                  </a:cubicBezTo>
                  <a:cubicBezTo>
                    <a:pt x="563763" y="82020"/>
                    <a:pt x="567380" y="99711"/>
                    <a:pt x="570141" y="122415"/>
                  </a:cubicBezTo>
                  <a:cubicBezTo>
                    <a:pt x="573473" y="151174"/>
                    <a:pt x="575187" y="187501"/>
                    <a:pt x="575187" y="231491"/>
                  </a:cubicBezTo>
                  <a:cubicBezTo>
                    <a:pt x="575187" y="287685"/>
                    <a:pt x="572521" y="330256"/>
                    <a:pt x="567285" y="359109"/>
                  </a:cubicBezTo>
                  <a:cubicBezTo>
                    <a:pt x="562049" y="387963"/>
                    <a:pt x="552910" y="409154"/>
                    <a:pt x="539868" y="422493"/>
                  </a:cubicBezTo>
                  <a:cubicBezTo>
                    <a:pt x="526350" y="436778"/>
                    <a:pt x="504264" y="446522"/>
                    <a:pt x="473420" y="451725"/>
                  </a:cubicBezTo>
                  <a:cubicBezTo>
                    <a:pt x="442576" y="456928"/>
                    <a:pt x="392026" y="459577"/>
                    <a:pt x="321769" y="459577"/>
                  </a:cubicBezTo>
                  <a:cubicBezTo>
                    <a:pt x="287212" y="459577"/>
                    <a:pt x="248848" y="459009"/>
                    <a:pt x="206770" y="457874"/>
                  </a:cubicBezTo>
                  <a:cubicBezTo>
                    <a:pt x="164693" y="456739"/>
                    <a:pt x="136990" y="455603"/>
                    <a:pt x="123757" y="454563"/>
                  </a:cubicBezTo>
                  <a:cubicBezTo>
                    <a:pt x="100815" y="452292"/>
                    <a:pt x="82822" y="448697"/>
                    <a:pt x="69590" y="443494"/>
                  </a:cubicBezTo>
                  <a:cubicBezTo>
                    <a:pt x="56357" y="438386"/>
                    <a:pt x="44553" y="430345"/>
                    <a:pt x="34271" y="419371"/>
                  </a:cubicBezTo>
                  <a:cubicBezTo>
                    <a:pt x="20563" y="405086"/>
                    <a:pt x="11424" y="385030"/>
                    <a:pt x="6854" y="359109"/>
                  </a:cubicBezTo>
                  <a:cubicBezTo>
                    <a:pt x="2285" y="333283"/>
                    <a:pt x="0" y="289482"/>
                    <a:pt x="0" y="227991"/>
                  </a:cubicBezTo>
                  <a:cubicBezTo>
                    <a:pt x="0" y="155242"/>
                    <a:pt x="5045" y="103684"/>
                    <a:pt x="15136" y="73127"/>
                  </a:cubicBezTo>
                  <a:cubicBezTo>
                    <a:pt x="27227" y="36989"/>
                    <a:pt x="54929" y="15704"/>
                    <a:pt x="98340" y="9271"/>
                  </a:cubicBezTo>
                  <a:cubicBezTo>
                    <a:pt x="137847" y="3311"/>
                    <a:pt x="205533" y="189"/>
                    <a:pt x="301111" y="0"/>
                  </a:cubicBezTo>
                  <a:close/>
                  <a:moveTo>
                    <a:pt x="265793" y="54775"/>
                  </a:moveTo>
                  <a:cubicBezTo>
                    <a:pt x="201630" y="54775"/>
                    <a:pt x="154506" y="57329"/>
                    <a:pt x="124424" y="62437"/>
                  </a:cubicBezTo>
                  <a:cubicBezTo>
                    <a:pt x="106907" y="65370"/>
                    <a:pt x="94246" y="70289"/>
                    <a:pt x="86535" y="77290"/>
                  </a:cubicBezTo>
                  <a:cubicBezTo>
                    <a:pt x="78824" y="84290"/>
                    <a:pt x="73398" y="95737"/>
                    <a:pt x="70256" y="111536"/>
                  </a:cubicBezTo>
                  <a:cubicBezTo>
                    <a:pt x="65115" y="136984"/>
                    <a:pt x="62545" y="174257"/>
                    <a:pt x="62545" y="223261"/>
                  </a:cubicBezTo>
                  <a:cubicBezTo>
                    <a:pt x="62545" y="273684"/>
                    <a:pt x="63973" y="310389"/>
                    <a:pt x="66734" y="333472"/>
                  </a:cubicBezTo>
                  <a:cubicBezTo>
                    <a:pt x="69495" y="356555"/>
                    <a:pt x="74635" y="371975"/>
                    <a:pt x="82061" y="379827"/>
                  </a:cubicBezTo>
                  <a:cubicBezTo>
                    <a:pt x="87868" y="386260"/>
                    <a:pt x="96341" y="390990"/>
                    <a:pt x="107288" y="393923"/>
                  </a:cubicBezTo>
                  <a:cubicBezTo>
                    <a:pt x="118331" y="396856"/>
                    <a:pt x="135657" y="399031"/>
                    <a:pt x="159457" y="400640"/>
                  </a:cubicBezTo>
                  <a:cubicBezTo>
                    <a:pt x="198774" y="403288"/>
                    <a:pt x="244373" y="404613"/>
                    <a:pt x="296447" y="404613"/>
                  </a:cubicBezTo>
                  <a:cubicBezTo>
                    <a:pt x="370511" y="404613"/>
                    <a:pt x="424393" y="401586"/>
                    <a:pt x="457998" y="395531"/>
                  </a:cubicBezTo>
                  <a:cubicBezTo>
                    <a:pt x="484463" y="391085"/>
                    <a:pt x="500171" y="375570"/>
                    <a:pt x="505121" y="348987"/>
                  </a:cubicBezTo>
                  <a:cubicBezTo>
                    <a:pt x="510262" y="320417"/>
                    <a:pt x="512832" y="281630"/>
                    <a:pt x="512832" y="232532"/>
                  </a:cubicBezTo>
                  <a:cubicBezTo>
                    <a:pt x="512832" y="172554"/>
                    <a:pt x="510547" y="130267"/>
                    <a:pt x="506073" y="105765"/>
                  </a:cubicBezTo>
                  <a:cubicBezTo>
                    <a:pt x="501598" y="80790"/>
                    <a:pt x="484177" y="65938"/>
                    <a:pt x="453904" y="61302"/>
                  </a:cubicBezTo>
                  <a:cubicBezTo>
                    <a:pt x="436197" y="58653"/>
                    <a:pt x="416206" y="56856"/>
                    <a:pt x="394025" y="56099"/>
                  </a:cubicBezTo>
                  <a:cubicBezTo>
                    <a:pt x="371844" y="55531"/>
                    <a:pt x="329004" y="55058"/>
                    <a:pt x="265793" y="54775"/>
                  </a:cubicBezTo>
                  <a:close/>
                </a:path>
              </a:pathLst>
            </a:custGeom>
            <a:grpFill/>
            <a:ln w="9509" cap="flat">
              <a:noFill/>
              <a:prstDash val="solid"/>
              <a:miter/>
            </a:ln>
          </p:spPr>
          <p:txBody>
            <a:bodyPr rtlCol="0" anchor="ctr"/>
            <a:lstStyle/>
            <a:p>
              <a:pPr marL="0" marR="0" lvl="0" indent="0" algn="l" defTabSz="914150" rtl="0" eaLnBrk="1" fontAlgn="auto" latinLnBrk="0" hangingPunct="1">
                <a:lnSpc>
                  <a:spcPct val="100000"/>
                </a:lnSpc>
                <a:spcBef>
                  <a:spcPts val="0"/>
                </a:spcBef>
                <a:spcAft>
                  <a:spcPts val="0"/>
                </a:spcAft>
                <a:buClrTx/>
                <a:buSzTx/>
                <a:buFontTx/>
                <a:buNone/>
                <a:tabLst/>
                <a:defRPr/>
              </a:pPr>
              <a:endParaRPr kumimoji="0" lang="en-US" sz="2399"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12" name="Graphic 4">
              <a:extLst>
                <a:ext uri="{FF2B5EF4-FFF2-40B4-BE49-F238E27FC236}">
                  <a16:creationId xmlns:a16="http://schemas.microsoft.com/office/drawing/2014/main" id="{2E50078F-49A7-D2EA-30D3-8844C0D1B64D}"/>
                </a:ext>
              </a:extLst>
            </p:cNvPr>
            <p:cNvSpPr/>
            <p:nvPr/>
          </p:nvSpPr>
          <p:spPr>
            <a:xfrm>
              <a:off x="3906564" y="2345084"/>
              <a:ext cx="562429" cy="459291"/>
            </a:xfrm>
            <a:custGeom>
              <a:avLst/>
              <a:gdLst>
                <a:gd name="connsiteX0" fmla="*/ 261128 w 562429"/>
                <a:gd name="connsiteY0" fmla="*/ 226761 h 459292"/>
                <a:gd name="connsiteX1" fmla="*/ 562430 w 562429"/>
                <a:gd name="connsiteY1" fmla="*/ 226761 h 459292"/>
                <a:gd name="connsiteX2" fmla="*/ 555385 w 562429"/>
                <a:gd name="connsiteY2" fmla="*/ 364596 h 459292"/>
                <a:gd name="connsiteX3" fmla="*/ 533204 w 562429"/>
                <a:gd name="connsiteY3" fmla="*/ 417479 h 459292"/>
                <a:gd name="connsiteX4" fmla="*/ 486748 w 562429"/>
                <a:gd name="connsiteY4" fmla="*/ 445576 h 459292"/>
                <a:gd name="connsiteX5" fmla="*/ 295875 w 562429"/>
                <a:gd name="connsiteY5" fmla="*/ 459293 h 459292"/>
                <a:gd name="connsiteX6" fmla="*/ 98244 w 562429"/>
                <a:gd name="connsiteY6" fmla="*/ 450306 h 459292"/>
                <a:gd name="connsiteX7" fmla="*/ 25227 w 562429"/>
                <a:gd name="connsiteY7" fmla="*/ 406789 h 459292"/>
                <a:gd name="connsiteX8" fmla="*/ 0 w 562429"/>
                <a:gd name="connsiteY8" fmla="*/ 230167 h 459292"/>
                <a:gd name="connsiteX9" fmla="*/ 13804 w 562429"/>
                <a:gd name="connsiteY9" fmla="*/ 81925 h 459292"/>
                <a:gd name="connsiteX10" fmla="*/ 76254 w 562429"/>
                <a:gd name="connsiteY10" fmla="*/ 15704 h 459292"/>
                <a:gd name="connsiteX11" fmla="*/ 269982 w 562429"/>
                <a:gd name="connsiteY11" fmla="*/ 0 h 459292"/>
                <a:gd name="connsiteX12" fmla="*/ 376508 w 562429"/>
                <a:gd name="connsiteY12" fmla="*/ 2554 h 459292"/>
                <a:gd name="connsiteX13" fmla="*/ 457141 w 562429"/>
                <a:gd name="connsiteY13" fmla="*/ 8041 h 459292"/>
                <a:gd name="connsiteX14" fmla="*/ 528825 w 562429"/>
                <a:gd name="connsiteY14" fmla="*/ 41814 h 459292"/>
                <a:gd name="connsiteX15" fmla="*/ 552053 w 562429"/>
                <a:gd name="connsiteY15" fmla="*/ 81263 h 459292"/>
                <a:gd name="connsiteX16" fmla="*/ 559479 w 562429"/>
                <a:gd name="connsiteY16" fmla="*/ 144457 h 459292"/>
                <a:gd name="connsiteX17" fmla="*/ 496172 w 562429"/>
                <a:gd name="connsiteY17" fmla="*/ 144457 h 459292"/>
                <a:gd name="connsiteX18" fmla="*/ 481321 w 562429"/>
                <a:gd name="connsiteY18" fmla="*/ 77574 h 459292"/>
                <a:gd name="connsiteX19" fmla="*/ 455713 w 562429"/>
                <a:gd name="connsiteY19" fmla="*/ 64897 h 459292"/>
                <a:gd name="connsiteX20" fmla="*/ 403164 w 562429"/>
                <a:gd name="connsiteY20" fmla="*/ 58180 h 459292"/>
                <a:gd name="connsiteX21" fmla="*/ 280263 w 562429"/>
                <a:gd name="connsiteY21" fmla="*/ 54869 h 459292"/>
                <a:gd name="connsiteX22" fmla="*/ 141274 w 562429"/>
                <a:gd name="connsiteY22" fmla="*/ 59883 h 459292"/>
                <a:gd name="connsiteX23" fmla="*/ 85012 w 562429"/>
                <a:gd name="connsiteY23" fmla="*/ 77952 h 459292"/>
                <a:gd name="connsiteX24" fmla="*/ 67305 w 562429"/>
                <a:gd name="connsiteY24" fmla="*/ 121280 h 459292"/>
                <a:gd name="connsiteX25" fmla="*/ 62450 w 562429"/>
                <a:gd name="connsiteY25" fmla="*/ 221463 h 459292"/>
                <a:gd name="connsiteX26" fmla="*/ 70827 w 562429"/>
                <a:gd name="connsiteY26" fmla="*/ 356271 h 459292"/>
                <a:gd name="connsiteX27" fmla="*/ 87677 w 562429"/>
                <a:gd name="connsiteY27" fmla="*/ 384557 h 459292"/>
                <a:gd name="connsiteX28" fmla="*/ 122044 w 562429"/>
                <a:gd name="connsiteY28" fmla="*/ 397423 h 459292"/>
                <a:gd name="connsiteX29" fmla="*/ 319294 w 562429"/>
                <a:gd name="connsiteY29" fmla="*/ 404424 h 459292"/>
                <a:gd name="connsiteX30" fmla="*/ 443528 w 562429"/>
                <a:gd name="connsiteY30" fmla="*/ 397707 h 459292"/>
                <a:gd name="connsiteX31" fmla="*/ 489794 w 562429"/>
                <a:gd name="connsiteY31" fmla="*/ 371408 h 459292"/>
                <a:gd name="connsiteX32" fmla="*/ 500742 w 562429"/>
                <a:gd name="connsiteY32" fmla="*/ 280211 h 459292"/>
                <a:gd name="connsiteX33" fmla="*/ 261033 w 562429"/>
                <a:gd name="connsiteY33" fmla="*/ 280211 h 459292"/>
                <a:gd name="connsiteX34" fmla="*/ 261033 w 562429"/>
                <a:gd name="connsiteY34" fmla="*/ 226761 h 4592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62429" h="459292">
                  <a:moveTo>
                    <a:pt x="261128" y="226761"/>
                  </a:moveTo>
                  <a:lnTo>
                    <a:pt x="562430" y="226761"/>
                  </a:lnTo>
                  <a:cubicBezTo>
                    <a:pt x="561954" y="297429"/>
                    <a:pt x="559669" y="343405"/>
                    <a:pt x="555385" y="364596"/>
                  </a:cubicBezTo>
                  <a:cubicBezTo>
                    <a:pt x="550625" y="388058"/>
                    <a:pt x="543295" y="405654"/>
                    <a:pt x="533204" y="417479"/>
                  </a:cubicBezTo>
                  <a:cubicBezTo>
                    <a:pt x="523113" y="429304"/>
                    <a:pt x="507596" y="438670"/>
                    <a:pt x="486748" y="445576"/>
                  </a:cubicBezTo>
                  <a:cubicBezTo>
                    <a:pt x="458474" y="454752"/>
                    <a:pt x="394881" y="459293"/>
                    <a:pt x="295875" y="459293"/>
                  </a:cubicBezTo>
                  <a:cubicBezTo>
                    <a:pt x="202772" y="459293"/>
                    <a:pt x="136895" y="456266"/>
                    <a:pt x="98244" y="450306"/>
                  </a:cubicBezTo>
                  <a:cubicBezTo>
                    <a:pt x="64544" y="444913"/>
                    <a:pt x="40269" y="430439"/>
                    <a:pt x="25227" y="406789"/>
                  </a:cubicBezTo>
                  <a:cubicBezTo>
                    <a:pt x="8377" y="380206"/>
                    <a:pt x="0" y="321363"/>
                    <a:pt x="0" y="230167"/>
                  </a:cubicBezTo>
                  <a:cubicBezTo>
                    <a:pt x="0" y="166783"/>
                    <a:pt x="4569" y="117401"/>
                    <a:pt x="13804" y="81925"/>
                  </a:cubicBezTo>
                  <a:cubicBezTo>
                    <a:pt x="22562" y="48247"/>
                    <a:pt x="43410" y="26205"/>
                    <a:pt x="76254" y="15704"/>
                  </a:cubicBezTo>
                  <a:cubicBezTo>
                    <a:pt x="109097" y="5203"/>
                    <a:pt x="173736" y="0"/>
                    <a:pt x="269982" y="0"/>
                  </a:cubicBezTo>
                  <a:cubicBezTo>
                    <a:pt x="301587" y="0"/>
                    <a:pt x="337096" y="851"/>
                    <a:pt x="376508" y="2554"/>
                  </a:cubicBezTo>
                  <a:cubicBezTo>
                    <a:pt x="415920" y="4257"/>
                    <a:pt x="442766" y="6055"/>
                    <a:pt x="457141" y="8041"/>
                  </a:cubicBezTo>
                  <a:cubicBezTo>
                    <a:pt x="486557" y="12014"/>
                    <a:pt x="510452" y="23272"/>
                    <a:pt x="528825" y="41814"/>
                  </a:cubicBezTo>
                  <a:cubicBezTo>
                    <a:pt x="539773" y="53166"/>
                    <a:pt x="547579" y="66316"/>
                    <a:pt x="552053" y="81263"/>
                  </a:cubicBezTo>
                  <a:cubicBezTo>
                    <a:pt x="556528" y="96210"/>
                    <a:pt x="559003" y="117307"/>
                    <a:pt x="559479" y="144457"/>
                  </a:cubicBezTo>
                  <a:lnTo>
                    <a:pt x="496172" y="144457"/>
                  </a:lnTo>
                  <a:cubicBezTo>
                    <a:pt x="495506" y="108982"/>
                    <a:pt x="490555" y="86655"/>
                    <a:pt x="481321" y="77574"/>
                  </a:cubicBezTo>
                  <a:cubicBezTo>
                    <a:pt x="475228" y="71803"/>
                    <a:pt x="466756" y="67546"/>
                    <a:pt x="455713" y="64897"/>
                  </a:cubicBezTo>
                  <a:cubicBezTo>
                    <a:pt x="444670" y="62248"/>
                    <a:pt x="427249" y="59978"/>
                    <a:pt x="403164" y="58180"/>
                  </a:cubicBezTo>
                  <a:cubicBezTo>
                    <a:pt x="370130" y="55910"/>
                    <a:pt x="329195" y="54869"/>
                    <a:pt x="280263" y="54869"/>
                  </a:cubicBezTo>
                  <a:cubicBezTo>
                    <a:pt x="215814" y="54869"/>
                    <a:pt x="169548" y="56572"/>
                    <a:pt x="141274" y="59883"/>
                  </a:cubicBezTo>
                  <a:cubicBezTo>
                    <a:pt x="113000" y="63194"/>
                    <a:pt x="94246" y="69249"/>
                    <a:pt x="85012" y="77952"/>
                  </a:cubicBezTo>
                  <a:cubicBezTo>
                    <a:pt x="76444" y="85993"/>
                    <a:pt x="70542" y="100467"/>
                    <a:pt x="67305" y="121280"/>
                  </a:cubicBezTo>
                  <a:cubicBezTo>
                    <a:pt x="64068" y="142092"/>
                    <a:pt x="62450" y="175487"/>
                    <a:pt x="62450" y="221463"/>
                  </a:cubicBezTo>
                  <a:cubicBezTo>
                    <a:pt x="62450" y="289955"/>
                    <a:pt x="65211" y="334891"/>
                    <a:pt x="70827" y="356271"/>
                  </a:cubicBezTo>
                  <a:cubicBezTo>
                    <a:pt x="74445" y="368948"/>
                    <a:pt x="80061" y="378408"/>
                    <a:pt x="87677" y="384557"/>
                  </a:cubicBezTo>
                  <a:cubicBezTo>
                    <a:pt x="95293" y="390706"/>
                    <a:pt x="106717" y="394964"/>
                    <a:pt x="122044" y="397423"/>
                  </a:cubicBezTo>
                  <a:cubicBezTo>
                    <a:pt x="152126" y="402153"/>
                    <a:pt x="217908" y="404424"/>
                    <a:pt x="319294" y="404424"/>
                  </a:cubicBezTo>
                  <a:cubicBezTo>
                    <a:pt x="375366" y="404424"/>
                    <a:pt x="416777" y="402153"/>
                    <a:pt x="443528" y="397707"/>
                  </a:cubicBezTo>
                  <a:cubicBezTo>
                    <a:pt x="467803" y="393734"/>
                    <a:pt x="483225" y="384936"/>
                    <a:pt x="489794" y="371408"/>
                  </a:cubicBezTo>
                  <a:cubicBezTo>
                    <a:pt x="496458" y="357880"/>
                    <a:pt x="500075" y="327512"/>
                    <a:pt x="500742" y="280211"/>
                  </a:cubicBezTo>
                  <a:lnTo>
                    <a:pt x="261033" y="280211"/>
                  </a:lnTo>
                  <a:lnTo>
                    <a:pt x="261033" y="226761"/>
                  </a:lnTo>
                  <a:close/>
                </a:path>
              </a:pathLst>
            </a:custGeom>
            <a:grpFill/>
            <a:ln w="9509" cap="flat">
              <a:noFill/>
              <a:prstDash val="solid"/>
              <a:miter/>
            </a:ln>
          </p:spPr>
          <p:txBody>
            <a:bodyPr rtlCol="0" anchor="ctr"/>
            <a:lstStyle/>
            <a:p>
              <a:pPr marL="0" marR="0" lvl="0" indent="0" algn="l" defTabSz="914150" rtl="0" eaLnBrk="1" fontAlgn="auto" latinLnBrk="0" hangingPunct="1">
                <a:lnSpc>
                  <a:spcPct val="100000"/>
                </a:lnSpc>
                <a:spcBef>
                  <a:spcPts val="0"/>
                </a:spcBef>
                <a:spcAft>
                  <a:spcPts val="0"/>
                </a:spcAft>
                <a:buClrTx/>
                <a:buSzTx/>
                <a:buFontTx/>
                <a:buNone/>
                <a:tabLst/>
                <a:defRPr/>
              </a:pPr>
              <a:endParaRPr kumimoji="0" lang="en-US" sz="2399"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13" name="Graphic 4">
              <a:extLst>
                <a:ext uri="{FF2B5EF4-FFF2-40B4-BE49-F238E27FC236}">
                  <a16:creationId xmlns:a16="http://schemas.microsoft.com/office/drawing/2014/main" id="{E203F784-F340-1F0F-82D0-71A116F969E7}"/>
                </a:ext>
              </a:extLst>
            </p:cNvPr>
            <p:cNvSpPr/>
            <p:nvPr/>
          </p:nvSpPr>
          <p:spPr>
            <a:xfrm>
              <a:off x="4522974" y="2347638"/>
              <a:ext cx="424202" cy="456645"/>
            </a:xfrm>
            <a:custGeom>
              <a:avLst/>
              <a:gdLst>
                <a:gd name="connsiteX0" fmla="*/ 0 w 424202"/>
                <a:gd name="connsiteY0" fmla="*/ 0 h 456644"/>
                <a:gd name="connsiteX1" fmla="*/ 61308 w 424202"/>
                <a:gd name="connsiteY1" fmla="*/ 0 h 456644"/>
                <a:gd name="connsiteX2" fmla="*/ 61308 w 424202"/>
                <a:gd name="connsiteY2" fmla="*/ 403099 h 456644"/>
                <a:gd name="connsiteX3" fmla="*/ 424202 w 424202"/>
                <a:gd name="connsiteY3" fmla="*/ 403099 h 456644"/>
                <a:gd name="connsiteX4" fmla="*/ 424202 w 424202"/>
                <a:gd name="connsiteY4" fmla="*/ 456644 h 456644"/>
                <a:gd name="connsiteX5" fmla="*/ 0 w 424202"/>
                <a:gd name="connsiteY5" fmla="*/ 456644 h 456644"/>
                <a:gd name="connsiteX6" fmla="*/ 0 w 424202"/>
                <a:gd name="connsiteY6" fmla="*/ 0 h 4566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24202" h="456644">
                  <a:moveTo>
                    <a:pt x="0" y="0"/>
                  </a:moveTo>
                  <a:lnTo>
                    <a:pt x="61308" y="0"/>
                  </a:lnTo>
                  <a:lnTo>
                    <a:pt x="61308" y="403099"/>
                  </a:lnTo>
                  <a:lnTo>
                    <a:pt x="424202" y="403099"/>
                  </a:lnTo>
                  <a:lnTo>
                    <a:pt x="424202" y="456644"/>
                  </a:lnTo>
                  <a:lnTo>
                    <a:pt x="0" y="456644"/>
                  </a:lnTo>
                  <a:lnTo>
                    <a:pt x="0" y="0"/>
                  </a:lnTo>
                  <a:close/>
                </a:path>
              </a:pathLst>
            </a:custGeom>
            <a:grpFill/>
            <a:ln w="9509" cap="flat">
              <a:noFill/>
              <a:prstDash val="solid"/>
              <a:miter/>
            </a:ln>
          </p:spPr>
          <p:txBody>
            <a:bodyPr rtlCol="0" anchor="ctr"/>
            <a:lstStyle/>
            <a:p>
              <a:pPr marL="0" marR="0" lvl="0" indent="0" algn="l" defTabSz="914150" rtl="0" eaLnBrk="1" fontAlgn="auto" latinLnBrk="0" hangingPunct="1">
                <a:lnSpc>
                  <a:spcPct val="100000"/>
                </a:lnSpc>
                <a:spcBef>
                  <a:spcPts val="0"/>
                </a:spcBef>
                <a:spcAft>
                  <a:spcPts val="0"/>
                </a:spcAft>
                <a:buClrTx/>
                <a:buSzTx/>
                <a:buFontTx/>
                <a:buNone/>
                <a:tabLst/>
                <a:defRPr/>
              </a:pPr>
              <a:endParaRPr kumimoji="0" lang="en-US" sz="2399"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14" name="Graphic 4">
              <a:extLst>
                <a:ext uri="{FF2B5EF4-FFF2-40B4-BE49-F238E27FC236}">
                  <a16:creationId xmlns:a16="http://schemas.microsoft.com/office/drawing/2014/main" id="{4A06850B-D5B8-AAEB-6370-ACE7C52A65D3}"/>
                </a:ext>
              </a:extLst>
            </p:cNvPr>
            <p:cNvSpPr/>
            <p:nvPr/>
          </p:nvSpPr>
          <p:spPr>
            <a:xfrm>
              <a:off x="4972783" y="2344705"/>
              <a:ext cx="575186" cy="459575"/>
            </a:xfrm>
            <a:custGeom>
              <a:avLst/>
              <a:gdLst>
                <a:gd name="connsiteX0" fmla="*/ 301111 w 575186"/>
                <a:gd name="connsiteY0" fmla="*/ 0 h 459576"/>
                <a:gd name="connsiteX1" fmla="*/ 467232 w 575186"/>
                <a:gd name="connsiteY1" fmla="*/ 7568 h 459576"/>
                <a:gd name="connsiteX2" fmla="*/ 537774 w 575186"/>
                <a:gd name="connsiteY2" fmla="*/ 36800 h 459576"/>
                <a:gd name="connsiteX3" fmla="*/ 559003 w 575186"/>
                <a:gd name="connsiteY3" fmla="*/ 69438 h 459576"/>
                <a:gd name="connsiteX4" fmla="*/ 570141 w 575186"/>
                <a:gd name="connsiteY4" fmla="*/ 122415 h 459576"/>
                <a:gd name="connsiteX5" fmla="*/ 575186 w 575186"/>
                <a:gd name="connsiteY5" fmla="*/ 231491 h 459576"/>
                <a:gd name="connsiteX6" fmla="*/ 567285 w 575186"/>
                <a:gd name="connsiteY6" fmla="*/ 359109 h 459576"/>
                <a:gd name="connsiteX7" fmla="*/ 539868 w 575186"/>
                <a:gd name="connsiteY7" fmla="*/ 422493 h 459576"/>
                <a:gd name="connsiteX8" fmla="*/ 473420 w 575186"/>
                <a:gd name="connsiteY8" fmla="*/ 451725 h 459576"/>
                <a:gd name="connsiteX9" fmla="*/ 321769 w 575186"/>
                <a:gd name="connsiteY9" fmla="*/ 459577 h 459576"/>
                <a:gd name="connsiteX10" fmla="*/ 206770 w 575186"/>
                <a:gd name="connsiteY10" fmla="*/ 457874 h 459576"/>
                <a:gd name="connsiteX11" fmla="*/ 123757 w 575186"/>
                <a:gd name="connsiteY11" fmla="*/ 454563 h 459576"/>
                <a:gd name="connsiteX12" fmla="*/ 69590 w 575186"/>
                <a:gd name="connsiteY12" fmla="*/ 443494 h 459576"/>
                <a:gd name="connsiteX13" fmla="*/ 34271 w 575186"/>
                <a:gd name="connsiteY13" fmla="*/ 419371 h 459576"/>
                <a:gd name="connsiteX14" fmla="*/ 6854 w 575186"/>
                <a:gd name="connsiteY14" fmla="*/ 359109 h 459576"/>
                <a:gd name="connsiteX15" fmla="*/ 0 w 575186"/>
                <a:gd name="connsiteY15" fmla="*/ 227991 h 459576"/>
                <a:gd name="connsiteX16" fmla="*/ 15136 w 575186"/>
                <a:gd name="connsiteY16" fmla="*/ 73127 h 459576"/>
                <a:gd name="connsiteX17" fmla="*/ 98339 w 575186"/>
                <a:gd name="connsiteY17" fmla="*/ 9271 h 459576"/>
                <a:gd name="connsiteX18" fmla="*/ 301111 w 575186"/>
                <a:gd name="connsiteY18" fmla="*/ 0 h 459576"/>
                <a:gd name="connsiteX19" fmla="*/ 265698 w 575186"/>
                <a:gd name="connsiteY19" fmla="*/ 54775 h 459576"/>
                <a:gd name="connsiteX20" fmla="*/ 124329 w 575186"/>
                <a:gd name="connsiteY20" fmla="*/ 62437 h 459576"/>
                <a:gd name="connsiteX21" fmla="*/ 86440 w 575186"/>
                <a:gd name="connsiteY21" fmla="*/ 77290 h 459576"/>
                <a:gd name="connsiteX22" fmla="*/ 70161 w 575186"/>
                <a:gd name="connsiteY22" fmla="*/ 111536 h 459576"/>
                <a:gd name="connsiteX23" fmla="*/ 62450 w 575186"/>
                <a:gd name="connsiteY23" fmla="*/ 223261 h 459576"/>
                <a:gd name="connsiteX24" fmla="*/ 66639 w 575186"/>
                <a:gd name="connsiteY24" fmla="*/ 333472 h 459576"/>
                <a:gd name="connsiteX25" fmla="*/ 81965 w 575186"/>
                <a:gd name="connsiteY25" fmla="*/ 379827 h 459576"/>
                <a:gd name="connsiteX26" fmla="*/ 107193 w 575186"/>
                <a:gd name="connsiteY26" fmla="*/ 393923 h 459576"/>
                <a:gd name="connsiteX27" fmla="*/ 159361 w 575186"/>
                <a:gd name="connsiteY27" fmla="*/ 400640 h 459576"/>
                <a:gd name="connsiteX28" fmla="*/ 296352 w 575186"/>
                <a:gd name="connsiteY28" fmla="*/ 404613 h 459576"/>
                <a:gd name="connsiteX29" fmla="*/ 457903 w 575186"/>
                <a:gd name="connsiteY29" fmla="*/ 395531 h 459576"/>
                <a:gd name="connsiteX30" fmla="*/ 505025 w 575186"/>
                <a:gd name="connsiteY30" fmla="*/ 348987 h 459576"/>
                <a:gd name="connsiteX31" fmla="*/ 512736 w 575186"/>
                <a:gd name="connsiteY31" fmla="*/ 232532 h 459576"/>
                <a:gd name="connsiteX32" fmla="*/ 505978 w 575186"/>
                <a:gd name="connsiteY32" fmla="*/ 105765 h 459576"/>
                <a:gd name="connsiteX33" fmla="*/ 453809 w 575186"/>
                <a:gd name="connsiteY33" fmla="*/ 61302 h 459576"/>
                <a:gd name="connsiteX34" fmla="*/ 393930 w 575186"/>
                <a:gd name="connsiteY34" fmla="*/ 56099 h 459576"/>
                <a:gd name="connsiteX35" fmla="*/ 265698 w 575186"/>
                <a:gd name="connsiteY35" fmla="*/ 54775 h 4595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575186" h="459576">
                  <a:moveTo>
                    <a:pt x="301111" y="0"/>
                  </a:moveTo>
                  <a:cubicBezTo>
                    <a:pt x="379650" y="0"/>
                    <a:pt x="435055" y="2554"/>
                    <a:pt x="467232" y="7568"/>
                  </a:cubicBezTo>
                  <a:cubicBezTo>
                    <a:pt x="499409" y="12582"/>
                    <a:pt x="522923" y="22326"/>
                    <a:pt x="537774" y="36800"/>
                  </a:cubicBezTo>
                  <a:cubicBezTo>
                    <a:pt x="547198" y="45977"/>
                    <a:pt x="554243" y="56856"/>
                    <a:pt x="559003" y="69438"/>
                  </a:cubicBezTo>
                  <a:cubicBezTo>
                    <a:pt x="563763" y="82020"/>
                    <a:pt x="567380" y="99711"/>
                    <a:pt x="570141" y="122415"/>
                  </a:cubicBezTo>
                  <a:cubicBezTo>
                    <a:pt x="573473" y="151174"/>
                    <a:pt x="575186" y="187501"/>
                    <a:pt x="575186" y="231491"/>
                  </a:cubicBezTo>
                  <a:cubicBezTo>
                    <a:pt x="575186" y="287685"/>
                    <a:pt x="572521" y="330256"/>
                    <a:pt x="567285" y="359109"/>
                  </a:cubicBezTo>
                  <a:cubicBezTo>
                    <a:pt x="562049" y="387963"/>
                    <a:pt x="552910" y="409154"/>
                    <a:pt x="539868" y="422493"/>
                  </a:cubicBezTo>
                  <a:cubicBezTo>
                    <a:pt x="526350" y="436778"/>
                    <a:pt x="504264" y="446522"/>
                    <a:pt x="473420" y="451725"/>
                  </a:cubicBezTo>
                  <a:cubicBezTo>
                    <a:pt x="442576" y="456928"/>
                    <a:pt x="392025" y="459577"/>
                    <a:pt x="321769" y="459577"/>
                  </a:cubicBezTo>
                  <a:cubicBezTo>
                    <a:pt x="287212" y="459577"/>
                    <a:pt x="248848" y="459009"/>
                    <a:pt x="206770" y="457874"/>
                  </a:cubicBezTo>
                  <a:cubicBezTo>
                    <a:pt x="164692" y="456739"/>
                    <a:pt x="136990" y="455603"/>
                    <a:pt x="123757" y="454563"/>
                  </a:cubicBezTo>
                  <a:cubicBezTo>
                    <a:pt x="100815" y="452292"/>
                    <a:pt x="82822" y="448697"/>
                    <a:pt x="69590" y="443494"/>
                  </a:cubicBezTo>
                  <a:cubicBezTo>
                    <a:pt x="56357" y="438386"/>
                    <a:pt x="44553" y="430345"/>
                    <a:pt x="34271" y="419371"/>
                  </a:cubicBezTo>
                  <a:cubicBezTo>
                    <a:pt x="20563" y="405086"/>
                    <a:pt x="11424" y="385030"/>
                    <a:pt x="6854" y="359109"/>
                  </a:cubicBezTo>
                  <a:cubicBezTo>
                    <a:pt x="2285" y="333283"/>
                    <a:pt x="0" y="289482"/>
                    <a:pt x="0" y="227991"/>
                  </a:cubicBezTo>
                  <a:cubicBezTo>
                    <a:pt x="0" y="155242"/>
                    <a:pt x="5045" y="103684"/>
                    <a:pt x="15136" y="73127"/>
                  </a:cubicBezTo>
                  <a:cubicBezTo>
                    <a:pt x="27226" y="36989"/>
                    <a:pt x="54929" y="15704"/>
                    <a:pt x="98339" y="9271"/>
                  </a:cubicBezTo>
                  <a:cubicBezTo>
                    <a:pt x="137847" y="3311"/>
                    <a:pt x="205437" y="189"/>
                    <a:pt x="301111" y="0"/>
                  </a:cubicBezTo>
                  <a:close/>
                  <a:moveTo>
                    <a:pt x="265698" y="54775"/>
                  </a:moveTo>
                  <a:cubicBezTo>
                    <a:pt x="201534" y="54775"/>
                    <a:pt x="154411" y="57329"/>
                    <a:pt x="124329" y="62437"/>
                  </a:cubicBezTo>
                  <a:cubicBezTo>
                    <a:pt x="106812" y="65370"/>
                    <a:pt x="94151" y="70289"/>
                    <a:pt x="86440" y="77290"/>
                  </a:cubicBezTo>
                  <a:cubicBezTo>
                    <a:pt x="78729" y="84290"/>
                    <a:pt x="73302" y="95737"/>
                    <a:pt x="70161" y="111536"/>
                  </a:cubicBezTo>
                  <a:cubicBezTo>
                    <a:pt x="65020" y="136984"/>
                    <a:pt x="62450" y="174257"/>
                    <a:pt x="62450" y="223261"/>
                  </a:cubicBezTo>
                  <a:cubicBezTo>
                    <a:pt x="62450" y="273684"/>
                    <a:pt x="63878" y="310389"/>
                    <a:pt x="66639" y="333472"/>
                  </a:cubicBezTo>
                  <a:cubicBezTo>
                    <a:pt x="69399" y="356555"/>
                    <a:pt x="74540" y="371975"/>
                    <a:pt x="81965" y="379827"/>
                  </a:cubicBezTo>
                  <a:cubicBezTo>
                    <a:pt x="87773" y="386260"/>
                    <a:pt x="96245" y="390990"/>
                    <a:pt x="107193" y="393923"/>
                  </a:cubicBezTo>
                  <a:cubicBezTo>
                    <a:pt x="118236" y="396856"/>
                    <a:pt x="135562" y="399031"/>
                    <a:pt x="159361" y="400640"/>
                  </a:cubicBezTo>
                  <a:cubicBezTo>
                    <a:pt x="198678" y="403288"/>
                    <a:pt x="244278" y="404613"/>
                    <a:pt x="296352" y="404613"/>
                  </a:cubicBezTo>
                  <a:cubicBezTo>
                    <a:pt x="370416" y="404613"/>
                    <a:pt x="424298" y="401586"/>
                    <a:pt x="457903" y="395531"/>
                  </a:cubicBezTo>
                  <a:cubicBezTo>
                    <a:pt x="484368" y="391085"/>
                    <a:pt x="500075" y="375570"/>
                    <a:pt x="505025" y="348987"/>
                  </a:cubicBezTo>
                  <a:cubicBezTo>
                    <a:pt x="510166" y="320417"/>
                    <a:pt x="512736" y="281630"/>
                    <a:pt x="512736" y="232532"/>
                  </a:cubicBezTo>
                  <a:cubicBezTo>
                    <a:pt x="512736" y="172554"/>
                    <a:pt x="510452" y="130267"/>
                    <a:pt x="505978" y="105765"/>
                  </a:cubicBezTo>
                  <a:cubicBezTo>
                    <a:pt x="501503" y="80790"/>
                    <a:pt x="484082" y="65938"/>
                    <a:pt x="453809" y="61302"/>
                  </a:cubicBezTo>
                  <a:cubicBezTo>
                    <a:pt x="436102" y="58653"/>
                    <a:pt x="416111" y="56856"/>
                    <a:pt x="393930" y="56099"/>
                  </a:cubicBezTo>
                  <a:cubicBezTo>
                    <a:pt x="371748" y="55531"/>
                    <a:pt x="329004" y="55058"/>
                    <a:pt x="265698" y="54775"/>
                  </a:cubicBezTo>
                  <a:close/>
                </a:path>
              </a:pathLst>
            </a:custGeom>
            <a:grpFill/>
            <a:ln w="9509" cap="flat">
              <a:noFill/>
              <a:prstDash val="solid"/>
              <a:miter/>
            </a:ln>
          </p:spPr>
          <p:txBody>
            <a:bodyPr rtlCol="0" anchor="ctr"/>
            <a:lstStyle/>
            <a:p>
              <a:pPr marL="0" marR="0" lvl="0" indent="0" algn="l" defTabSz="914150" rtl="0" eaLnBrk="1" fontAlgn="auto" latinLnBrk="0" hangingPunct="1">
                <a:lnSpc>
                  <a:spcPct val="100000"/>
                </a:lnSpc>
                <a:spcBef>
                  <a:spcPts val="0"/>
                </a:spcBef>
                <a:spcAft>
                  <a:spcPts val="0"/>
                </a:spcAft>
                <a:buClrTx/>
                <a:buSzTx/>
                <a:buFontTx/>
                <a:buNone/>
                <a:tabLst/>
                <a:defRPr/>
              </a:pPr>
              <a:endParaRPr kumimoji="0" lang="en-US" sz="2399"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15" name="Graphic 4">
              <a:extLst>
                <a:ext uri="{FF2B5EF4-FFF2-40B4-BE49-F238E27FC236}">
                  <a16:creationId xmlns:a16="http://schemas.microsoft.com/office/drawing/2014/main" id="{20468BD8-9DF3-F088-9B15-DDC2A187F363}"/>
                </a:ext>
              </a:extLst>
            </p:cNvPr>
            <p:cNvSpPr/>
            <p:nvPr/>
          </p:nvSpPr>
          <p:spPr>
            <a:xfrm>
              <a:off x="5601850" y="2347638"/>
              <a:ext cx="530538" cy="456645"/>
            </a:xfrm>
            <a:custGeom>
              <a:avLst/>
              <a:gdLst>
                <a:gd name="connsiteX0" fmla="*/ 0 w 530538"/>
                <a:gd name="connsiteY0" fmla="*/ 456644 h 456644"/>
                <a:gd name="connsiteX1" fmla="*/ 0 w 530538"/>
                <a:gd name="connsiteY1" fmla="*/ 0 h 456644"/>
                <a:gd name="connsiteX2" fmla="*/ 305015 w 530538"/>
                <a:gd name="connsiteY2" fmla="*/ 0 h 456644"/>
                <a:gd name="connsiteX3" fmla="*/ 409352 w 530538"/>
                <a:gd name="connsiteY3" fmla="*/ 3027 h 456644"/>
                <a:gd name="connsiteX4" fmla="*/ 499599 w 530538"/>
                <a:gd name="connsiteY4" fmla="*/ 53545 h 456644"/>
                <a:gd name="connsiteX5" fmla="*/ 512356 w 530538"/>
                <a:gd name="connsiteY5" fmla="*/ 117117 h 456644"/>
                <a:gd name="connsiteX6" fmla="*/ 499885 w 530538"/>
                <a:gd name="connsiteY6" fmla="*/ 183339 h 456644"/>
                <a:gd name="connsiteX7" fmla="*/ 455427 w 530538"/>
                <a:gd name="connsiteY7" fmla="*/ 216449 h 456644"/>
                <a:gd name="connsiteX8" fmla="*/ 513498 w 530538"/>
                <a:gd name="connsiteY8" fmla="*/ 248047 h 456644"/>
                <a:gd name="connsiteX9" fmla="*/ 530539 w 530538"/>
                <a:gd name="connsiteY9" fmla="*/ 326850 h 456644"/>
                <a:gd name="connsiteX10" fmla="*/ 505311 w 530538"/>
                <a:gd name="connsiteY10" fmla="*/ 421168 h 456644"/>
                <a:gd name="connsiteX11" fmla="*/ 468089 w 530538"/>
                <a:gd name="connsiteY11" fmla="*/ 443211 h 456644"/>
                <a:gd name="connsiteX12" fmla="*/ 401260 w 530538"/>
                <a:gd name="connsiteY12" fmla="*/ 453617 h 456644"/>
                <a:gd name="connsiteX13" fmla="*/ 305015 w 530538"/>
                <a:gd name="connsiteY13" fmla="*/ 456644 h 456644"/>
                <a:gd name="connsiteX14" fmla="*/ 0 w 530538"/>
                <a:gd name="connsiteY14" fmla="*/ 456644 h 456644"/>
                <a:gd name="connsiteX15" fmla="*/ 61308 w 530538"/>
                <a:gd name="connsiteY15" fmla="*/ 196110 h 456644"/>
                <a:gd name="connsiteX16" fmla="*/ 305015 w 530538"/>
                <a:gd name="connsiteY16" fmla="*/ 196110 h 456644"/>
                <a:gd name="connsiteX17" fmla="*/ 388789 w 530538"/>
                <a:gd name="connsiteY17" fmla="*/ 193934 h 456644"/>
                <a:gd name="connsiteX18" fmla="*/ 423822 w 530538"/>
                <a:gd name="connsiteY18" fmla="*/ 184758 h 456644"/>
                <a:gd name="connsiteX19" fmla="*/ 449716 w 530538"/>
                <a:gd name="connsiteY19" fmla="*/ 124875 h 456644"/>
                <a:gd name="connsiteX20" fmla="*/ 431818 w 530538"/>
                <a:gd name="connsiteY20" fmla="*/ 68019 h 456644"/>
                <a:gd name="connsiteX21" fmla="*/ 403164 w 530538"/>
                <a:gd name="connsiteY21" fmla="*/ 57329 h 456644"/>
                <a:gd name="connsiteX22" fmla="*/ 304824 w 530538"/>
                <a:gd name="connsiteY22" fmla="*/ 53639 h 456644"/>
                <a:gd name="connsiteX23" fmla="*/ 61117 w 530538"/>
                <a:gd name="connsiteY23" fmla="*/ 53639 h 456644"/>
                <a:gd name="connsiteX24" fmla="*/ 61117 w 530538"/>
                <a:gd name="connsiteY24" fmla="*/ 196110 h 456644"/>
                <a:gd name="connsiteX25" fmla="*/ 61308 w 530538"/>
                <a:gd name="connsiteY25" fmla="*/ 403194 h 456644"/>
                <a:gd name="connsiteX26" fmla="*/ 305015 w 530538"/>
                <a:gd name="connsiteY26" fmla="*/ 403194 h 456644"/>
                <a:gd name="connsiteX27" fmla="*/ 406686 w 530538"/>
                <a:gd name="connsiteY27" fmla="*/ 399315 h 456644"/>
                <a:gd name="connsiteX28" fmla="*/ 450096 w 530538"/>
                <a:gd name="connsiteY28" fmla="*/ 384463 h 456644"/>
                <a:gd name="connsiteX29" fmla="*/ 467898 w 530538"/>
                <a:gd name="connsiteY29" fmla="*/ 325904 h 456644"/>
                <a:gd name="connsiteX30" fmla="*/ 448002 w 530538"/>
                <a:gd name="connsiteY30" fmla="*/ 264980 h 456644"/>
                <a:gd name="connsiteX31" fmla="*/ 416206 w 530538"/>
                <a:gd name="connsiteY31" fmla="*/ 252966 h 456644"/>
                <a:gd name="connsiteX32" fmla="*/ 304919 w 530538"/>
                <a:gd name="connsiteY32" fmla="*/ 249655 h 456644"/>
                <a:gd name="connsiteX33" fmla="*/ 61212 w 530538"/>
                <a:gd name="connsiteY33" fmla="*/ 249655 h 456644"/>
                <a:gd name="connsiteX34" fmla="*/ 61212 w 530538"/>
                <a:gd name="connsiteY34" fmla="*/ 403194 h 4566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30538" h="456644">
                  <a:moveTo>
                    <a:pt x="0" y="456644"/>
                  </a:moveTo>
                  <a:lnTo>
                    <a:pt x="0" y="0"/>
                  </a:lnTo>
                  <a:lnTo>
                    <a:pt x="305015" y="0"/>
                  </a:lnTo>
                  <a:cubicBezTo>
                    <a:pt x="360706" y="851"/>
                    <a:pt x="395453" y="1892"/>
                    <a:pt x="409352" y="3027"/>
                  </a:cubicBezTo>
                  <a:cubicBezTo>
                    <a:pt x="452857" y="6622"/>
                    <a:pt x="482940" y="23461"/>
                    <a:pt x="499599" y="53545"/>
                  </a:cubicBezTo>
                  <a:cubicBezTo>
                    <a:pt x="508167" y="68965"/>
                    <a:pt x="512356" y="90156"/>
                    <a:pt x="512356" y="117117"/>
                  </a:cubicBezTo>
                  <a:cubicBezTo>
                    <a:pt x="512356" y="146822"/>
                    <a:pt x="508167" y="168865"/>
                    <a:pt x="499885" y="183339"/>
                  </a:cubicBezTo>
                  <a:cubicBezTo>
                    <a:pt x="491603" y="197813"/>
                    <a:pt x="476752" y="208881"/>
                    <a:pt x="455427" y="216449"/>
                  </a:cubicBezTo>
                  <a:cubicBezTo>
                    <a:pt x="482844" y="220896"/>
                    <a:pt x="502170" y="231491"/>
                    <a:pt x="513498" y="248047"/>
                  </a:cubicBezTo>
                  <a:cubicBezTo>
                    <a:pt x="524827" y="264602"/>
                    <a:pt x="530539" y="290901"/>
                    <a:pt x="530539" y="326850"/>
                  </a:cubicBezTo>
                  <a:cubicBezTo>
                    <a:pt x="530539" y="372354"/>
                    <a:pt x="522161" y="403762"/>
                    <a:pt x="505311" y="421168"/>
                  </a:cubicBezTo>
                  <a:cubicBezTo>
                    <a:pt x="495411" y="431196"/>
                    <a:pt x="483035" y="438575"/>
                    <a:pt x="468089" y="443211"/>
                  </a:cubicBezTo>
                  <a:cubicBezTo>
                    <a:pt x="453143" y="447941"/>
                    <a:pt x="430866" y="451346"/>
                    <a:pt x="401260" y="453617"/>
                  </a:cubicBezTo>
                  <a:cubicBezTo>
                    <a:pt x="375937" y="455603"/>
                    <a:pt x="343760" y="456644"/>
                    <a:pt x="305015" y="456644"/>
                  </a:cubicBezTo>
                  <a:lnTo>
                    <a:pt x="0" y="456644"/>
                  </a:lnTo>
                  <a:close/>
                  <a:moveTo>
                    <a:pt x="61308" y="196110"/>
                  </a:moveTo>
                  <a:lnTo>
                    <a:pt x="305015" y="196110"/>
                  </a:lnTo>
                  <a:cubicBezTo>
                    <a:pt x="345855" y="196110"/>
                    <a:pt x="373843" y="195353"/>
                    <a:pt x="388789" y="193934"/>
                  </a:cubicBezTo>
                  <a:cubicBezTo>
                    <a:pt x="403830" y="192515"/>
                    <a:pt x="415539" y="189393"/>
                    <a:pt x="423822" y="184758"/>
                  </a:cubicBezTo>
                  <a:cubicBezTo>
                    <a:pt x="441148" y="174919"/>
                    <a:pt x="449716" y="154958"/>
                    <a:pt x="449716" y="124875"/>
                  </a:cubicBezTo>
                  <a:cubicBezTo>
                    <a:pt x="449716" y="96116"/>
                    <a:pt x="443813" y="77195"/>
                    <a:pt x="431818" y="68019"/>
                  </a:cubicBezTo>
                  <a:cubicBezTo>
                    <a:pt x="424202" y="62248"/>
                    <a:pt x="414683" y="58653"/>
                    <a:pt x="403164" y="57329"/>
                  </a:cubicBezTo>
                  <a:cubicBezTo>
                    <a:pt x="391740" y="56004"/>
                    <a:pt x="358992" y="54775"/>
                    <a:pt x="304824" y="53639"/>
                  </a:cubicBezTo>
                  <a:lnTo>
                    <a:pt x="61117" y="53639"/>
                  </a:lnTo>
                  <a:lnTo>
                    <a:pt x="61117" y="196110"/>
                  </a:lnTo>
                  <a:close/>
                  <a:moveTo>
                    <a:pt x="61308" y="403194"/>
                  </a:moveTo>
                  <a:lnTo>
                    <a:pt x="305015" y="403194"/>
                  </a:lnTo>
                  <a:cubicBezTo>
                    <a:pt x="352994" y="403194"/>
                    <a:pt x="386885" y="401869"/>
                    <a:pt x="406686" y="399315"/>
                  </a:cubicBezTo>
                  <a:cubicBezTo>
                    <a:pt x="426392" y="396761"/>
                    <a:pt x="440862" y="391747"/>
                    <a:pt x="450096" y="384463"/>
                  </a:cubicBezTo>
                  <a:cubicBezTo>
                    <a:pt x="461996" y="374624"/>
                    <a:pt x="467898" y="355136"/>
                    <a:pt x="467898" y="325904"/>
                  </a:cubicBezTo>
                  <a:cubicBezTo>
                    <a:pt x="467898" y="294685"/>
                    <a:pt x="461235" y="274346"/>
                    <a:pt x="448002" y="264980"/>
                  </a:cubicBezTo>
                  <a:cubicBezTo>
                    <a:pt x="438768" y="258264"/>
                    <a:pt x="428201" y="254290"/>
                    <a:pt x="416206" y="252966"/>
                  </a:cubicBezTo>
                  <a:cubicBezTo>
                    <a:pt x="404211" y="251641"/>
                    <a:pt x="367084" y="250506"/>
                    <a:pt x="304919" y="249655"/>
                  </a:cubicBezTo>
                  <a:lnTo>
                    <a:pt x="61212" y="249655"/>
                  </a:lnTo>
                  <a:lnTo>
                    <a:pt x="61212" y="403194"/>
                  </a:lnTo>
                  <a:close/>
                </a:path>
              </a:pathLst>
            </a:custGeom>
            <a:grpFill/>
            <a:ln w="9509" cap="flat">
              <a:noFill/>
              <a:prstDash val="solid"/>
              <a:miter/>
            </a:ln>
          </p:spPr>
          <p:txBody>
            <a:bodyPr rtlCol="0" anchor="ctr"/>
            <a:lstStyle/>
            <a:p>
              <a:pPr marL="0" marR="0" lvl="0" indent="0" algn="l" defTabSz="914150" rtl="0" eaLnBrk="1" fontAlgn="auto" latinLnBrk="0" hangingPunct="1">
                <a:lnSpc>
                  <a:spcPct val="100000"/>
                </a:lnSpc>
                <a:spcBef>
                  <a:spcPts val="0"/>
                </a:spcBef>
                <a:spcAft>
                  <a:spcPts val="0"/>
                </a:spcAft>
                <a:buClrTx/>
                <a:buSzTx/>
                <a:buFontTx/>
                <a:buNone/>
                <a:tabLst/>
                <a:defRPr/>
              </a:pPr>
              <a:endParaRPr kumimoji="0" lang="en-US" sz="2399"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16" name="Graphic 4">
              <a:extLst>
                <a:ext uri="{FF2B5EF4-FFF2-40B4-BE49-F238E27FC236}">
                  <a16:creationId xmlns:a16="http://schemas.microsoft.com/office/drawing/2014/main" id="{412E3296-21AE-24F0-B371-CFF2FCC71694}"/>
                </a:ext>
              </a:extLst>
            </p:cNvPr>
            <p:cNvSpPr/>
            <p:nvPr/>
          </p:nvSpPr>
          <p:spPr>
            <a:xfrm>
              <a:off x="6148381" y="2347638"/>
              <a:ext cx="618406" cy="456645"/>
            </a:xfrm>
            <a:custGeom>
              <a:avLst/>
              <a:gdLst>
                <a:gd name="connsiteX0" fmla="*/ 550340 w 618406"/>
                <a:gd name="connsiteY0" fmla="*/ 456644 h 456644"/>
                <a:gd name="connsiteX1" fmla="*/ 495791 w 618406"/>
                <a:gd name="connsiteY1" fmla="*/ 360339 h 456644"/>
                <a:gd name="connsiteX2" fmla="*/ 124138 w 618406"/>
                <a:gd name="connsiteY2" fmla="*/ 360339 h 456644"/>
                <a:gd name="connsiteX3" fmla="*/ 69304 w 618406"/>
                <a:gd name="connsiteY3" fmla="*/ 456644 h 456644"/>
                <a:gd name="connsiteX4" fmla="*/ 0 w 618406"/>
                <a:gd name="connsiteY4" fmla="*/ 456644 h 456644"/>
                <a:gd name="connsiteX5" fmla="*/ 260557 w 618406"/>
                <a:gd name="connsiteY5" fmla="*/ 0 h 456644"/>
                <a:gd name="connsiteX6" fmla="*/ 358516 w 618406"/>
                <a:gd name="connsiteY6" fmla="*/ 0 h 456644"/>
                <a:gd name="connsiteX7" fmla="*/ 618406 w 618406"/>
                <a:gd name="connsiteY7" fmla="*/ 456644 h 456644"/>
                <a:gd name="connsiteX8" fmla="*/ 550340 w 618406"/>
                <a:gd name="connsiteY8" fmla="*/ 456644 h 456644"/>
                <a:gd name="connsiteX9" fmla="*/ 466565 w 618406"/>
                <a:gd name="connsiteY9" fmla="*/ 306794 h 456644"/>
                <a:gd name="connsiteX10" fmla="*/ 323483 w 618406"/>
                <a:gd name="connsiteY10" fmla="*/ 53545 h 456644"/>
                <a:gd name="connsiteX11" fmla="*/ 298922 w 618406"/>
                <a:gd name="connsiteY11" fmla="*/ 53545 h 456644"/>
                <a:gd name="connsiteX12" fmla="*/ 153840 w 618406"/>
                <a:gd name="connsiteY12" fmla="*/ 306794 h 456644"/>
                <a:gd name="connsiteX13" fmla="*/ 466565 w 618406"/>
                <a:gd name="connsiteY13" fmla="*/ 306794 h 4566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18406" h="456644">
                  <a:moveTo>
                    <a:pt x="550340" y="456644"/>
                  </a:moveTo>
                  <a:lnTo>
                    <a:pt x="495791" y="360339"/>
                  </a:lnTo>
                  <a:lnTo>
                    <a:pt x="124138" y="360339"/>
                  </a:lnTo>
                  <a:lnTo>
                    <a:pt x="69304" y="456644"/>
                  </a:lnTo>
                  <a:lnTo>
                    <a:pt x="0" y="456644"/>
                  </a:lnTo>
                  <a:lnTo>
                    <a:pt x="260557" y="0"/>
                  </a:lnTo>
                  <a:lnTo>
                    <a:pt x="358516" y="0"/>
                  </a:lnTo>
                  <a:lnTo>
                    <a:pt x="618406" y="456644"/>
                  </a:lnTo>
                  <a:lnTo>
                    <a:pt x="550340" y="456644"/>
                  </a:lnTo>
                  <a:close/>
                  <a:moveTo>
                    <a:pt x="466565" y="306794"/>
                  </a:moveTo>
                  <a:lnTo>
                    <a:pt x="323483" y="53545"/>
                  </a:lnTo>
                  <a:lnTo>
                    <a:pt x="298922" y="53545"/>
                  </a:lnTo>
                  <a:lnTo>
                    <a:pt x="153840" y="306794"/>
                  </a:lnTo>
                  <a:lnTo>
                    <a:pt x="466565" y="306794"/>
                  </a:lnTo>
                  <a:close/>
                </a:path>
              </a:pathLst>
            </a:custGeom>
            <a:grpFill/>
            <a:ln w="9509" cap="flat">
              <a:noFill/>
              <a:prstDash val="solid"/>
              <a:miter/>
            </a:ln>
          </p:spPr>
          <p:txBody>
            <a:bodyPr rtlCol="0" anchor="ctr"/>
            <a:lstStyle/>
            <a:p>
              <a:pPr marL="0" marR="0" lvl="0" indent="0" algn="l" defTabSz="914150" rtl="0" eaLnBrk="1" fontAlgn="auto" latinLnBrk="0" hangingPunct="1">
                <a:lnSpc>
                  <a:spcPct val="100000"/>
                </a:lnSpc>
                <a:spcBef>
                  <a:spcPts val="0"/>
                </a:spcBef>
                <a:spcAft>
                  <a:spcPts val="0"/>
                </a:spcAft>
                <a:buClrTx/>
                <a:buSzTx/>
                <a:buFontTx/>
                <a:buNone/>
                <a:tabLst/>
                <a:defRPr/>
              </a:pPr>
              <a:endParaRPr kumimoji="0" lang="en-US" sz="2399"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17" name="Graphic 4">
              <a:extLst>
                <a:ext uri="{FF2B5EF4-FFF2-40B4-BE49-F238E27FC236}">
                  <a16:creationId xmlns:a16="http://schemas.microsoft.com/office/drawing/2014/main" id="{DF3CA3D6-A540-D2A7-946F-790F4640E286}"/>
                </a:ext>
              </a:extLst>
            </p:cNvPr>
            <p:cNvSpPr/>
            <p:nvPr/>
          </p:nvSpPr>
          <p:spPr>
            <a:xfrm>
              <a:off x="6820673" y="2347638"/>
              <a:ext cx="424202" cy="456645"/>
            </a:xfrm>
            <a:custGeom>
              <a:avLst/>
              <a:gdLst>
                <a:gd name="connsiteX0" fmla="*/ 0 w 424202"/>
                <a:gd name="connsiteY0" fmla="*/ 0 h 456644"/>
                <a:gd name="connsiteX1" fmla="*/ 61308 w 424202"/>
                <a:gd name="connsiteY1" fmla="*/ 0 h 456644"/>
                <a:gd name="connsiteX2" fmla="*/ 61308 w 424202"/>
                <a:gd name="connsiteY2" fmla="*/ 403099 h 456644"/>
                <a:gd name="connsiteX3" fmla="*/ 424202 w 424202"/>
                <a:gd name="connsiteY3" fmla="*/ 403099 h 456644"/>
                <a:gd name="connsiteX4" fmla="*/ 424202 w 424202"/>
                <a:gd name="connsiteY4" fmla="*/ 456644 h 456644"/>
                <a:gd name="connsiteX5" fmla="*/ 0 w 424202"/>
                <a:gd name="connsiteY5" fmla="*/ 456644 h 456644"/>
                <a:gd name="connsiteX6" fmla="*/ 0 w 424202"/>
                <a:gd name="connsiteY6" fmla="*/ 0 h 4566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24202" h="456644">
                  <a:moveTo>
                    <a:pt x="0" y="0"/>
                  </a:moveTo>
                  <a:lnTo>
                    <a:pt x="61308" y="0"/>
                  </a:lnTo>
                  <a:lnTo>
                    <a:pt x="61308" y="403099"/>
                  </a:lnTo>
                  <a:lnTo>
                    <a:pt x="424202" y="403099"/>
                  </a:lnTo>
                  <a:lnTo>
                    <a:pt x="424202" y="456644"/>
                  </a:lnTo>
                  <a:lnTo>
                    <a:pt x="0" y="456644"/>
                  </a:lnTo>
                  <a:lnTo>
                    <a:pt x="0" y="0"/>
                  </a:lnTo>
                  <a:close/>
                </a:path>
              </a:pathLst>
            </a:custGeom>
            <a:grpFill/>
            <a:ln w="9509" cap="flat">
              <a:noFill/>
              <a:prstDash val="solid"/>
              <a:miter/>
            </a:ln>
          </p:spPr>
          <p:txBody>
            <a:bodyPr rtlCol="0" anchor="ctr"/>
            <a:lstStyle/>
            <a:p>
              <a:pPr marL="0" marR="0" lvl="0" indent="0" algn="l" defTabSz="914150" rtl="0" eaLnBrk="1" fontAlgn="auto" latinLnBrk="0" hangingPunct="1">
                <a:lnSpc>
                  <a:spcPct val="100000"/>
                </a:lnSpc>
                <a:spcBef>
                  <a:spcPts val="0"/>
                </a:spcBef>
                <a:spcAft>
                  <a:spcPts val="0"/>
                </a:spcAft>
                <a:buClrTx/>
                <a:buSzTx/>
                <a:buFontTx/>
                <a:buNone/>
                <a:tabLst/>
                <a:defRPr/>
              </a:pPr>
              <a:endParaRPr kumimoji="0" lang="en-US" sz="2399"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grpSp>
      <p:sp>
        <p:nvSpPr>
          <p:cNvPr id="19" name="Slide Number Placeholder 2">
            <a:extLst>
              <a:ext uri="{FF2B5EF4-FFF2-40B4-BE49-F238E27FC236}">
                <a16:creationId xmlns:a16="http://schemas.microsoft.com/office/drawing/2014/main" id="{C2ADAE08-A680-A21D-2340-006EB936446E}"/>
              </a:ext>
            </a:extLst>
          </p:cNvPr>
          <p:cNvSpPr>
            <a:spLocks noGrp="1"/>
          </p:cNvSpPr>
          <p:nvPr>
            <p:ph type="sldNum" sz="quarter" idx="12"/>
          </p:nvPr>
        </p:nvSpPr>
        <p:spPr>
          <a:xfrm>
            <a:off x="8610600" y="6356350"/>
            <a:ext cx="27432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4A1D311-3357-4E55-99DF-E526B62B32FB}" type="slidenum">
              <a:rPr kumimoji="0" lang="en-GB"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GB"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pic>
        <p:nvPicPr>
          <p:cNvPr id="4" name="Picture 3">
            <a:extLst>
              <a:ext uri="{FF2B5EF4-FFF2-40B4-BE49-F238E27FC236}">
                <a16:creationId xmlns:a16="http://schemas.microsoft.com/office/drawing/2014/main" id="{FD7742BF-B768-02A9-2227-60A4F6B622F7}"/>
              </a:ext>
            </a:extLst>
          </p:cNvPr>
          <p:cNvPicPr>
            <a:picLocks noChangeAspect="1"/>
          </p:cNvPicPr>
          <p:nvPr/>
        </p:nvPicPr>
        <p:blipFill>
          <a:blip r:embed="rId3" cstate="hqprint">
            <a:lum bright="70000" contrast="-70000"/>
            <a:extLst>
              <a:ext uri="{28A0092B-C50C-407E-A947-70E740481C1C}">
                <a14:useLocalDpi xmlns:a14="http://schemas.microsoft.com/office/drawing/2010/main"/>
              </a:ext>
            </a:extLst>
          </a:blip>
          <a:srcRect/>
          <a:stretch>
            <a:fillRect/>
          </a:stretch>
        </p:blipFill>
        <p:spPr bwMode="auto">
          <a:xfrm>
            <a:off x="7336967" y="348925"/>
            <a:ext cx="2162304" cy="261814"/>
          </a:xfrm>
          <a:prstGeom prst="rect">
            <a:avLst/>
          </a:prstGeom>
          <a:noFill/>
          <a:ln>
            <a:noFill/>
          </a:ln>
        </p:spPr>
      </p:pic>
    </p:spTree>
    <p:extLst>
      <p:ext uri="{BB962C8B-B14F-4D97-AF65-F5344CB8AC3E}">
        <p14:creationId xmlns:p14="http://schemas.microsoft.com/office/powerpoint/2010/main" val="3809778365"/>
      </p:ext>
    </p:extLst>
  </p:cSld>
  <p:clrMapOvr>
    <a:masterClrMapping/>
  </p:clrMapOvr>
  <p:transition spd="slow">
    <p:wip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A0D9712B-3311-8F45-2060-A5DD37B63428}"/>
              </a:ext>
            </a:extLst>
          </p:cNvPr>
          <p:cNvSpPr>
            <a:spLocks noGrp="1"/>
          </p:cNvSpPr>
          <p:nvPr>
            <p:ph type="sldNum" sz="quarter" idx="12"/>
          </p:nvPr>
        </p:nvSpPr>
        <p:spPr/>
        <p:txBody>
          <a:bodyPr/>
          <a:lstStyle/>
          <a:p>
            <a:fld id="{AAA14841-59C2-C74C-8170-E4B20964DCC3}" type="slidenum">
              <a:rPr lang="en-US" smtClean="0"/>
              <a:pPr/>
              <a:t>10</a:t>
            </a:fld>
            <a:endParaRPr lang="en-US"/>
          </a:p>
        </p:txBody>
      </p:sp>
      <p:sp>
        <p:nvSpPr>
          <p:cNvPr id="2" name="Rectangle 1">
            <a:extLst>
              <a:ext uri="{FF2B5EF4-FFF2-40B4-BE49-F238E27FC236}">
                <a16:creationId xmlns:a16="http://schemas.microsoft.com/office/drawing/2014/main" id="{9BD2AD1A-5575-BFFA-F382-605E672EEEE4}"/>
              </a:ext>
            </a:extLst>
          </p:cNvPr>
          <p:cNvSpPr/>
          <p:nvPr/>
        </p:nvSpPr>
        <p:spPr>
          <a:xfrm>
            <a:off x="0" y="-237067"/>
            <a:ext cx="12251267" cy="7095067"/>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TextBox 3">
            <a:extLst>
              <a:ext uri="{FF2B5EF4-FFF2-40B4-BE49-F238E27FC236}">
                <a16:creationId xmlns:a16="http://schemas.microsoft.com/office/drawing/2014/main" id="{1122CA24-C5D0-C1E0-E0F7-2CFF5BDD73E4}"/>
              </a:ext>
            </a:extLst>
          </p:cNvPr>
          <p:cNvSpPr txBox="1"/>
          <p:nvPr/>
        </p:nvSpPr>
        <p:spPr>
          <a:xfrm>
            <a:off x="1181528" y="1613043"/>
            <a:ext cx="6174769" cy="1015663"/>
          </a:xfrm>
          <a:prstGeom prst="rect">
            <a:avLst/>
          </a:prstGeom>
          <a:noFill/>
        </p:spPr>
        <p:txBody>
          <a:bodyPr wrap="square" rtlCol="0">
            <a:spAutoFit/>
          </a:bodyPr>
          <a:lstStyle/>
          <a:p>
            <a:r>
              <a:rPr lang="en-US" sz="6000" dirty="0">
                <a:solidFill>
                  <a:schemeClr val="bg1"/>
                </a:solidFill>
              </a:rPr>
              <a:t>02  - Investment</a:t>
            </a:r>
            <a:endParaRPr lang="en-GB" sz="6000" dirty="0">
              <a:solidFill>
                <a:schemeClr val="bg1"/>
              </a:solidFill>
            </a:endParaRPr>
          </a:p>
        </p:txBody>
      </p:sp>
    </p:spTree>
    <p:extLst>
      <p:ext uri="{BB962C8B-B14F-4D97-AF65-F5344CB8AC3E}">
        <p14:creationId xmlns:p14="http://schemas.microsoft.com/office/powerpoint/2010/main" val="3896355898"/>
      </p:ext>
    </p:extLst>
  </p:cSld>
  <p:clrMapOvr>
    <a:masterClrMapping/>
  </p:clrMapOvr>
  <p:transition spd="slow">
    <p:wip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D6254E-7C80-220A-3582-79D0806C823A}"/>
              </a:ext>
            </a:extLst>
          </p:cNvPr>
          <p:cNvSpPr>
            <a:spLocks noGrp="1"/>
          </p:cNvSpPr>
          <p:nvPr>
            <p:ph type="title"/>
          </p:nvPr>
        </p:nvSpPr>
        <p:spPr/>
        <p:txBody>
          <a:bodyPr/>
          <a:lstStyle/>
          <a:p>
            <a:r>
              <a:rPr lang="en-US"/>
              <a:t>Literature Review – Investment </a:t>
            </a:r>
          </a:p>
        </p:txBody>
      </p:sp>
      <p:sp>
        <p:nvSpPr>
          <p:cNvPr id="3" name="Slide Number Placeholder 2">
            <a:extLst>
              <a:ext uri="{FF2B5EF4-FFF2-40B4-BE49-F238E27FC236}">
                <a16:creationId xmlns:a16="http://schemas.microsoft.com/office/drawing/2014/main" id="{A0D9712B-3311-8F45-2060-A5DD37B63428}"/>
              </a:ext>
            </a:extLst>
          </p:cNvPr>
          <p:cNvSpPr>
            <a:spLocks noGrp="1"/>
          </p:cNvSpPr>
          <p:nvPr>
            <p:ph type="sldNum" sz="quarter" idx="12"/>
          </p:nvPr>
        </p:nvSpPr>
        <p:spPr/>
        <p:txBody>
          <a:bodyPr/>
          <a:lstStyle/>
          <a:p>
            <a:fld id="{AAA14841-59C2-C74C-8170-E4B20964DCC3}" type="slidenum">
              <a:rPr lang="en-US" smtClean="0"/>
              <a:pPr/>
              <a:t>11</a:t>
            </a:fld>
            <a:endParaRPr lang="en-US"/>
          </a:p>
        </p:txBody>
      </p:sp>
      <p:sp>
        <p:nvSpPr>
          <p:cNvPr id="4" name="Text Placeholder 6">
            <a:extLst>
              <a:ext uri="{FF2B5EF4-FFF2-40B4-BE49-F238E27FC236}">
                <a16:creationId xmlns:a16="http://schemas.microsoft.com/office/drawing/2014/main" id="{A3263D2A-D77F-9172-4030-89B36BC08808}"/>
              </a:ext>
            </a:extLst>
          </p:cNvPr>
          <p:cNvSpPr txBox="1">
            <a:spLocks/>
          </p:cNvSpPr>
          <p:nvPr/>
        </p:nvSpPr>
        <p:spPr>
          <a:xfrm>
            <a:off x="639960" y="1200297"/>
            <a:ext cx="10078813" cy="540158"/>
          </a:xfrm>
          <a:prstGeom prst="rect">
            <a:avLst/>
          </a:prstGeom>
        </p:spPr>
        <p:txBody>
          <a:bodyPr vert="horz" lIns="0" tIns="0" rIns="0" bIns="0" rtlCol="0" anchor="t" anchorCtr="0">
            <a:noAutofit/>
          </a:bodyPr>
          <a:lstStyle>
            <a:defPPr>
              <a:defRPr lang="en-US"/>
            </a:defPPr>
            <a:lvl1pPr defTabSz="1152238">
              <a:lnSpc>
                <a:spcPct val="90000"/>
              </a:lnSpc>
              <a:spcBef>
                <a:spcPct val="0"/>
              </a:spcBef>
              <a:buNone/>
              <a:defRPr sz="2521" b="1" i="0" baseline="0">
                <a:latin typeface="+mj-lt"/>
                <a:ea typeface="+mj-ea"/>
                <a:cs typeface="+mj-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1500" b="0" dirty="0">
                <a:solidFill>
                  <a:srgbClr val="8A8D93"/>
                </a:solidFill>
              </a:rPr>
              <a:t>FDI into the West Midlands has been strong looking at the past track record. Generally the region punches above its weight outperforming other regions that have more available resources for FDI attraction. </a:t>
            </a:r>
          </a:p>
        </p:txBody>
      </p:sp>
      <p:sp>
        <p:nvSpPr>
          <p:cNvPr id="5" name="Text Placeholder 6">
            <a:extLst>
              <a:ext uri="{FF2B5EF4-FFF2-40B4-BE49-F238E27FC236}">
                <a16:creationId xmlns:a16="http://schemas.microsoft.com/office/drawing/2014/main" id="{97597D50-DBD2-F833-CB4D-4A8BD657362D}"/>
              </a:ext>
            </a:extLst>
          </p:cNvPr>
          <p:cNvSpPr txBox="1">
            <a:spLocks/>
          </p:cNvSpPr>
          <p:nvPr/>
        </p:nvSpPr>
        <p:spPr>
          <a:xfrm>
            <a:off x="639960" y="2019447"/>
            <a:ext cx="5256015" cy="4336904"/>
          </a:xfrm>
          <a:prstGeom prst="rect">
            <a:avLst/>
          </a:prstGeom>
        </p:spPr>
        <p:txBody>
          <a:bodyPr vert="horz" lIns="0" tIns="0" rIns="0" bIns="0" rtlCol="0" anchor="t" anchorCtr="0">
            <a:noAutofit/>
          </a:bodyPr>
          <a:lstStyle>
            <a:defPPr>
              <a:defRPr lang="en-US"/>
            </a:defPPr>
            <a:lvl1pPr defTabSz="1152238">
              <a:lnSpc>
                <a:spcPct val="90000"/>
              </a:lnSpc>
              <a:spcBef>
                <a:spcPct val="0"/>
              </a:spcBef>
              <a:buNone/>
              <a:defRPr sz="2521" b="1" i="0" baseline="0">
                <a:latin typeface="+mj-lt"/>
                <a:ea typeface="+mj-ea"/>
                <a:cs typeface="+mj-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1500"/>
              <a:t>FDI into the West Midlands has been historically strong</a:t>
            </a:r>
          </a:p>
          <a:p>
            <a:endParaRPr lang="en-US" sz="1500"/>
          </a:p>
          <a:p>
            <a:pPr marL="171450" indent="-171450">
              <a:buFont typeface="Arial" panose="020B0604020202020204" pitchFamily="34" charset="0"/>
              <a:buChar char="•"/>
            </a:pPr>
            <a:r>
              <a:rPr lang="en-US" sz="1100" b="0">
                <a:cs typeface="Arial" panose="020B0604020202020204"/>
              </a:rPr>
              <a:t>Historically the UK has been a strong performer in terms of FDI attraction and within the UK the West Midlands punches above its weight as a region – out performing areas such as the Scotland, the North West and Northern Ireland which have access to higher levels of government and other public sector resources. </a:t>
            </a:r>
          </a:p>
          <a:p>
            <a:pPr>
              <a:buFont typeface="Arial" panose="020B0604020202020204" pitchFamily="34" charset="0"/>
              <a:buChar char="•"/>
            </a:pPr>
            <a:endParaRPr lang="en-US" sz="1100" b="0">
              <a:cs typeface="Arial" panose="020B0604020202020204"/>
            </a:endParaRPr>
          </a:p>
          <a:p>
            <a:pPr marL="171450" indent="-171450">
              <a:buFont typeface="Arial" panose="020B0604020202020204" pitchFamily="34" charset="0"/>
              <a:buChar char="•"/>
            </a:pPr>
            <a:r>
              <a:rPr lang="en-US" sz="1100" b="0">
                <a:cs typeface="Arial" panose="020B0604020202020204"/>
              </a:rPr>
              <a:t>More recent DIT/WMGC analysis, meanwhile, indicates that in 2020-21 the West Midlands attracted 136 FDI projects (the most of any UK nation or region outside London and the South East), bringing in £9.5 million of investment and creating more than 7,500 new jobs. </a:t>
            </a:r>
          </a:p>
          <a:p>
            <a:pPr marL="171450" indent="-171450">
              <a:buFont typeface="Arial" panose="020B0604020202020204" pitchFamily="34" charset="0"/>
              <a:buChar char="•"/>
            </a:pPr>
            <a:endParaRPr lang="en-US" sz="1100" b="0">
              <a:cs typeface="Arial" panose="020B0604020202020204"/>
            </a:endParaRPr>
          </a:p>
          <a:p>
            <a:pPr marL="171450" indent="-171450">
              <a:buFont typeface="Arial" panose="020B0604020202020204" pitchFamily="34" charset="0"/>
              <a:buChar char="•"/>
            </a:pPr>
            <a:r>
              <a:rPr lang="en-US" sz="1100" b="0">
                <a:cs typeface="Arial" panose="020B0604020202020204"/>
              </a:rPr>
              <a:t>Encouragingly almost two thirds of these projects were in the priority sectors identified in the West Midlands Local Industrial Strategy (WMLIS) – advanced engineering and future mobility, tech and creative, data driven healthcare and life sciences and modern business services. While the largest source of projects was long standing markets such as the US and Germany, encouragingly many came from new emerging markets such as China and commonwealth countries targeted by the Commonwealth Games Business and Tourism Programme such as India, Canada and Australia. </a:t>
            </a:r>
          </a:p>
          <a:p>
            <a:pPr>
              <a:buFont typeface="Arial" panose="020B0604020202020204" pitchFamily="34" charset="0"/>
              <a:buChar char="•"/>
            </a:pPr>
            <a:endParaRPr lang="en-US" sz="1100">
              <a:cs typeface="Arial" panose="020B0604020202020204"/>
            </a:endParaRPr>
          </a:p>
          <a:p>
            <a:pPr marL="171450" indent="-171450">
              <a:buFont typeface="Arial" panose="020B0604020202020204" pitchFamily="34" charset="0"/>
              <a:buChar char="•"/>
            </a:pPr>
            <a:endParaRPr lang="en-US" sz="1200" b="0">
              <a:cs typeface="Arial" panose="020B0604020202020204"/>
            </a:endParaRPr>
          </a:p>
        </p:txBody>
      </p:sp>
      <p:pic>
        <p:nvPicPr>
          <p:cNvPr id="7" name="Picture 7" descr="Chart&#10;&#10;Description automatically generated">
            <a:extLst>
              <a:ext uri="{FF2B5EF4-FFF2-40B4-BE49-F238E27FC236}">
                <a16:creationId xmlns:a16="http://schemas.microsoft.com/office/drawing/2014/main" id="{E194A7D7-DEE9-8721-465E-7222CFAD3BED}"/>
              </a:ext>
            </a:extLst>
          </p:cNvPr>
          <p:cNvPicPr>
            <a:picLocks noChangeAspect="1"/>
          </p:cNvPicPr>
          <p:nvPr/>
        </p:nvPicPr>
        <p:blipFill>
          <a:blip r:embed="rId2"/>
          <a:stretch>
            <a:fillRect/>
          </a:stretch>
        </p:blipFill>
        <p:spPr>
          <a:xfrm>
            <a:off x="6196269" y="2019447"/>
            <a:ext cx="5355771" cy="3080375"/>
          </a:xfrm>
          <a:prstGeom prst="rect">
            <a:avLst/>
          </a:prstGeom>
        </p:spPr>
      </p:pic>
      <p:sp>
        <p:nvSpPr>
          <p:cNvPr id="6" name="TextBox 5">
            <a:extLst>
              <a:ext uri="{FF2B5EF4-FFF2-40B4-BE49-F238E27FC236}">
                <a16:creationId xmlns:a16="http://schemas.microsoft.com/office/drawing/2014/main" id="{1039A38D-1AEF-CEE1-81ED-410A7014CF5D}"/>
              </a:ext>
            </a:extLst>
          </p:cNvPr>
          <p:cNvSpPr txBox="1"/>
          <p:nvPr/>
        </p:nvSpPr>
        <p:spPr>
          <a:xfrm>
            <a:off x="524767" y="6469518"/>
            <a:ext cx="5104508" cy="448777"/>
          </a:xfrm>
          <a:prstGeom prst="rect">
            <a:avLst/>
          </a:prstGeom>
          <a:noFill/>
        </p:spPr>
        <p:txBody>
          <a:bodyPr wrap="square" rtlCol="0">
            <a:spAutoFit/>
          </a:bodyPr>
          <a:lstStyle/>
          <a:p>
            <a:pPr>
              <a:lnSpc>
                <a:spcPct val="107000"/>
              </a:lnSpc>
              <a:spcAft>
                <a:spcPts val="800"/>
              </a:spcAft>
            </a:pPr>
            <a:r>
              <a:rPr lang="en-US" sz="800">
                <a:latin typeface="+mj-lt"/>
              </a:rPr>
              <a:t>Source: April 2022 QED Article - WBS - making the most of the region's FDI success FINAL DRAFT </a:t>
            </a:r>
            <a:endParaRPr lang="en-GB" sz="800">
              <a:effectLst/>
              <a:latin typeface="+mj-lt"/>
              <a:ea typeface="DengXian" panose="02010600030101010101" pitchFamily="2" charset="-122"/>
              <a:cs typeface="Times New Roman" panose="02020603050405020304" pitchFamily="18" charset="0"/>
            </a:endParaRPr>
          </a:p>
          <a:p>
            <a:pPr>
              <a:lnSpc>
                <a:spcPct val="107000"/>
              </a:lnSpc>
              <a:spcAft>
                <a:spcPts val="800"/>
              </a:spcAft>
            </a:pPr>
            <a:endParaRPr lang="en-GB" sz="800">
              <a:latin typeface="+mj-lt"/>
            </a:endParaRPr>
          </a:p>
        </p:txBody>
      </p:sp>
    </p:spTree>
    <p:extLst>
      <p:ext uri="{BB962C8B-B14F-4D97-AF65-F5344CB8AC3E}">
        <p14:creationId xmlns:p14="http://schemas.microsoft.com/office/powerpoint/2010/main" val="3385650782"/>
      </p:ext>
    </p:extLst>
  </p:cSld>
  <p:clrMapOvr>
    <a:masterClrMapping/>
  </p:clrMapOvr>
  <p:transition spd="slow">
    <p:wip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D6254E-7C80-220A-3582-79D0806C823A}"/>
              </a:ext>
            </a:extLst>
          </p:cNvPr>
          <p:cNvSpPr>
            <a:spLocks noGrp="1"/>
          </p:cNvSpPr>
          <p:nvPr>
            <p:ph type="title"/>
          </p:nvPr>
        </p:nvSpPr>
        <p:spPr/>
        <p:txBody>
          <a:bodyPr/>
          <a:lstStyle/>
          <a:p>
            <a:r>
              <a:rPr lang="en-US"/>
              <a:t>Literature Review – Investment </a:t>
            </a:r>
          </a:p>
        </p:txBody>
      </p:sp>
      <p:sp>
        <p:nvSpPr>
          <p:cNvPr id="3" name="Slide Number Placeholder 2">
            <a:extLst>
              <a:ext uri="{FF2B5EF4-FFF2-40B4-BE49-F238E27FC236}">
                <a16:creationId xmlns:a16="http://schemas.microsoft.com/office/drawing/2014/main" id="{A0D9712B-3311-8F45-2060-A5DD37B63428}"/>
              </a:ext>
            </a:extLst>
          </p:cNvPr>
          <p:cNvSpPr>
            <a:spLocks noGrp="1"/>
          </p:cNvSpPr>
          <p:nvPr>
            <p:ph type="sldNum" sz="quarter" idx="12"/>
          </p:nvPr>
        </p:nvSpPr>
        <p:spPr/>
        <p:txBody>
          <a:bodyPr/>
          <a:lstStyle/>
          <a:p>
            <a:fld id="{AAA14841-59C2-C74C-8170-E4B20964DCC3}" type="slidenum">
              <a:rPr lang="en-US" smtClean="0"/>
              <a:pPr/>
              <a:t>12</a:t>
            </a:fld>
            <a:endParaRPr lang="en-US"/>
          </a:p>
        </p:txBody>
      </p:sp>
      <p:sp>
        <p:nvSpPr>
          <p:cNvPr id="4" name="Text Placeholder 6">
            <a:extLst>
              <a:ext uri="{FF2B5EF4-FFF2-40B4-BE49-F238E27FC236}">
                <a16:creationId xmlns:a16="http://schemas.microsoft.com/office/drawing/2014/main" id="{A3263D2A-D77F-9172-4030-89B36BC08808}"/>
              </a:ext>
            </a:extLst>
          </p:cNvPr>
          <p:cNvSpPr txBox="1">
            <a:spLocks/>
          </p:cNvSpPr>
          <p:nvPr/>
        </p:nvSpPr>
        <p:spPr>
          <a:xfrm>
            <a:off x="639960" y="1200297"/>
            <a:ext cx="10078813" cy="540158"/>
          </a:xfrm>
          <a:prstGeom prst="rect">
            <a:avLst/>
          </a:prstGeom>
        </p:spPr>
        <p:txBody>
          <a:bodyPr vert="horz" lIns="0" tIns="0" rIns="0" bIns="0" rtlCol="0" anchor="t" anchorCtr="0">
            <a:noAutofit/>
          </a:bodyPr>
          <a:lstStyle>
            <a:defPPr>
              <a:defRPr lang="en-US"/>
            </a:defPPr>
            <a:lvl1pPr defTabSz="1152238">
              <a:lnSpc>
                <a:spcPct val="90000"/>
              </a:lnSpc>
              <a:spcBef>
                <a:spcPct val="0"/>
              </a:spcBef>
              <a:buNone/>
              <a:defRPr sz="2521" b="1" i="0" baseline="0">
                <a:latin typeface="+mj-lt"/>
                <a:ea typeface="+mj-ea"/>
                <a:cs typeface="+mj-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1500" b="0">
                <a:solidFill>
                  <a:srgbClr val="8A8D93"/>
                </a:solidFill>
              </a:rPr>
              <a:t>Analysis of FDI into the West Midland Combined Authority has focused on the Business and Tourism Programme launched in conjunction with activities surrounding the Commonwealth Games. </a:t>
            </a:r>
          </a:p>
        </p:txBody>
      </p:sp>
      <p:sp>
        <p:nvSpPr>
          <p:cNvPr id="5" name="Text Placeholder 6">
            <a:extLst>
              <a:ext uri="{FF2B5EF4-FFF2-40B4-BE49-F238E27FC236}">
                <a16:creationId xmlns:a16="http://schemas.microsoft.com/office/drawing/2014/main" id="{97597D50-DBD2-F833-CB4D-4A8BD657362D}"/>
              </a:ext>
            </a:extLst>
          </p:cNvPr>
          <p:cNvSpPr txBox="1">
            <a:spLocks/>
          </p:cNvSpPr>
          <p:nvPr/>
        </p:nvSpPr>
        <p:spPr>
          <a:xfrm>
            <a:off x="639960" y="2019447"/>
            <a:ext cx="5256015" cy="4336904"/>
          </a:xfrm>
          <a:prstGeom prst="rect">
            <a:avLst/>
          </a:prstGeom>
        </p:spPr>
        <p:txBody>
          <a:bodyPr vert="horz" lIns="0" tIns="0" rIns="0" bIns="0" rtlCol="0" anchor="t" anchorCtr="0">
            <a:noAutofit/>
          </a:bodyPr>
          <a:lstStyle>
            <a:defPPr>
              <a:defRPr lang="en-US"/>
            </a:defPPr>
            <a:lvl1pPr defTabSz="1152238">
              <a:lnSpc>
                <a:spcPct val="90000"/>
              </a:lnSpc>
              <a:spcBef>
                <a:spcPct val="0"/>
              </a:spcBef>
              <a:buNone/>
              <a:defRPr sz="2521" b="1" i="0" baseline="0">
                <a:latin typeface="+mj-lt"/>
                <a:ea typeface="+mj-ea"/>
                <a:cs typeface="+mj-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1500"/>
              <a:t>Attracting FDI  - Modern Business Services</a:t>
            </a:r>
          </a:p>
          <a:p>
            <a:endParaRPr lang="en-US" sz="1500"/>
          </a:p>
          <a:p>
            <a:r>
              <a:rPr lang="en-US" sz="1100" b="0" i="0" u="none" strike="noStrike">
                <a:solidFill>
                  <a:srgbClr val="000000"/>
                </a:solidFill>
                <a:effectLst/>
              </a:rPr>
              <a:t>The WMCA has seen the arrival of US/Irish professional services multinational Accenture, creating 500 new jobs in Birmingham and the expansion of Indian financial services giant </a:t>
            </a:r>
            <a:r>
              <a:rPr lang="en-US" sz="1100" b="0" i="0" u="none" strike="noStrike" err="1">
                <a:solidFill>
                  <a:srgbClr val="000000"/>
                </a:solidFill>
                <a:effectLst/>
              </a:rPr>
              <a:t>FirstSource</a:t>
            </a:r>
            <a:r>
              <a:rPr lang="en-US" sz="1100" b="0" i="0" u="none" strike="noStrike">
                <a:solidFill>
                  <a:srgbClr val="000000"/>
                </a:solidFill>
                <a:effectLst/>
              </a:rPr>
              <a:t> – adding 200 new employees to its 300 strong existing workforce in support of two UK retail banking clients.  </a:t>
            </a:r>
            <a:r>
              <a:rPr lang="en-US" sz="1100" b="0"/>
              <a:t>These investments come hot on the heels of the attraction of Goldman Sachs’ technical engineering headquarters, HSBC’s UK consumer bank headquarters, and Market leaders such as KPMG, Deutsche Bank, PwC and BT are also growing strong. </a:t>
            </a:r>
          </a:p>
        </p:txBody>
      </p:sp>
      <p:sp>
        <p:nvSpPr>
          <p:cNvPr id="6" name="Text Placeholder 6">
            <a:extLst>
              <a:ext uri="{FF2B5EF4-FFF2-40B4-BE49-F238E27FC236}">
                <a16:creationId xmlns:a16="http://schemas.microsoft.com/office/drawing/2014/main" id="{580CDA6E-3C55-44FB-A038-E5425E3117BE}"/>
              </a:ext>
            </a:extLst>
          </p:cNvPr>
          <p:cNvSpPr txBox="1">
            <a:spLocks/>
          </p:cNvSpPr>
          <p:nvPr/>
        </p:nvSpPr>
        <p:spPr>
          <a:xfrm>
            <a:off x="6296025" y="2019447"/>
            <a:ext cx="5256015" cy="4336904"/>
          </a:xfrm>
          <a:prstGeom prst="rect">
            <a:avLst/>
          </a:prstGeom>
        </p:spPr>
        <p:txBody>
          <a:bodyPr vert="horz" lIns="0" tIns="0" rIns="0" bIns="0" rtlCol="0" anchor="t" anchorCtr="0">
            <a:noAutofit/>
          </a:bodyPr>
          <a:lstStyle>
            <a:defPPr>
              <a:defRPr lang="en-US"/>
            </a:defPPr>
            <a:lvl1pPr defTabSz="1152238">
              <a:lnSpc>
                <a:spcPct val="90000"/>
              </a:lnSpc>
              <a:spcBef>
                <a:spcPct val="0"/>
              </a:spcBef>
              <a:buNone/>
              <a:defRPr sz="2521" b="1" i="0" baseline="0">
                <a:latin typeface="+mj-lt"/>
                <a:ea typeface="+mj-ea"/>
                <a:cs typeface="+mj-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1500"/>
              <a:t>Attracting FDI – Future Mobility</a:t>
            </a:r>
          </a:p>
          <a:p>
            <a:pPr algn="just">
              <a:lnSpc>
                <a:spcPct val="100000"/>
              </a:lnSpc>
              <a:spcBef>
                <a:spcPts val="1200"/>
              </a:spcBef>
              <a:spcAft>
                <a:spcPts val="800"/>
              </a:spcAft>
            </a:pPr>
            <a:r>
              <a:rPr lang="en-US" sz="1100" b="0"/>
              <a:t>Looking at Future Mobility</a:t>
            </a:r>
            <a:r>
              <a:rPr lang="en-GB" sz="1100" b="0">
                <a:effectLst/>
                <a:ea typeface="DengXian" panose="02010600030101010101" pitchFamily="2" charset="-122"/>
                <a:cs typeface="Times New Roman" panose="02020603050405020304" pitchFamily="18" charset="0"/>
              </a:rPr>
              <a:t>, the data for the UK show that the West Midlands has outperformed all other UK regions in terms of inward investment performance, with 15% of the UK total. This reflects the regions </a:t>
            </a:r>
            <a:r>
              <a:rPr lang="en-GB" sz="1100" b="0">
                <a:effectLst/>
                <a:ea typeface="DengXian" panose="02010600030101010101" pitchFamily="2" charset="-122"/>
              </a:rPr>
              <a:t>role as a global centre of automotive R&amp;D, with a growing specialism in emerging future mobility technologies such as electric vehicles, battery technology and alternative fuels via the UK Battery Industrialisation Centre, the Future Power Systems Research group, the Centre of Hydrogen and Fuel Cell Research, and the Centre for Advanced Low Carbon Propulsion Systems.</a:t>
            </a:r>
            <a:endParaRPr lang="en-GB" sz="1100" b="0">
              <a:effectLst/>
              <a:ea typeface="DengXian" panose="02010600030101010101" pitchFamily="2" charset="-122"/>
              <a:cs typeface="Times New Roman" panose="02020603050405020304" pitchFamily="18" charset="0"/>
            </a:endParaRPr>
          </a:p>
          <a:p>
            <a:endParaRPr lang="en-US" sz="1500" b="0"/>
          </a:p>
        </p:txBody>
      </p:sp>
      <p:graphicFrame>
        <p:nvGraphicFramePr>
          <p:cNvPr id="7" name="Chart 6">
            <a:extLst>
              <a:ext uri="{FF2B5EF4-FFF2-40B4-BE49-F238E27FC236}">
                <a16:creationId xmlns:a16="http://schemas.microsoft.com/office/drawing/2014/main" id="{7A236E5C-DB11-4C50-956E-546992F58479}"/>
              </a:ext>
            </a:extLst>
          </p:cNvPr>
          <p:cNvGraphicFramePr/>
          <p:nvPr>
            <p:extLst>
              <p:ext uri="{D42A27DB-BD31-4B8C-83A1-F6EECF244321}">
                <p14:modId xmlns:p14="http://schemas.microsoft.com/office/powerpoint/2010/main" val="2232252363"/>
              </p:ext>
            </p:extLst>
          </p:nvPr>
        </p:nvGraphicFramePr>
        <p:xfrm>
          <a:off x="838200" y="3924576"/>
          <a:ext cx="4343400" cy="2652183"/>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9" name="Chart 8">
            <a:extLst>
              <a:ext uri="{FF2B5EF4-FFF2-40B4-BE49-F238E27FC236}">
                <a16:creationId xmlns:a16="http://schemas.microsoft.com/office/drawing/2014/main" id="{B1FC1EA6-37FE-F246-9BB6-B505B4C34582}"/>
              </a:ext>
            </a:extLst>
          </p:cNvPr>
          <p:cNvGraphicFramePr/>
          <p:nvPr>
            <p:extLst>
              <p:ext uri="{D42A27DB-BD31-4B8C-83A1-F6EECF244321}">
                <p14:modId xmlns:p14="http://schemas.microsoft.com/office/powerpoint/2010/main" val="2001395281"/>
              </p:ext>
            </p:extLst>
          </p:nvPr>
        </p:nvGraphicFramePr>
        <p:xfrm>
          <a:off x="6804719" y="3983160"/>
          <a:ext cx="4238625" cy="2471843"/>
        </p:xfrm>
        <a:graphic>
          <a:graphicData uri="http://schemas.openxmlformats.org/drawingml/2006/chart">
            <c:chart xmlns:c="http://schemas.openxmlformats.org/drawingml/2006/chart" xmlns:r="http://schemas.openxmlformats.org/officeDocument/2006/relationships" r:id="rId3"/>
          </a:graphicData>
        </a:graphic>
      </p:graphicFrame>
      <p:sp>
        <p:nvSpPr>
          <p:cNvPr id="10" name="TextBox 9">
            <a:extLst>
              <a:ext uri="{FF2B5EF4-FFF2-40B4-BE49-F238E27FC236}">
                <a16:creationId xmlns:a16="http://schemas.microsoft.com/office/drawing/2014/main" id="{97DDB9AC-F1A3-355F-7D60-5FB81A745AB4}"/>
              </a:ext>
            </a:extLst>
          </p:cNvPr>
          <p:cNvSpPr txBox="1"/>
          <p:nvPr/>
        </p:nvSpPr>
        <p:spPr>
          <a:xfrm>
            <a:off x="524767" y="6469518"/>
            <a:ext cx="5104508" cy="214482"/>
          </a:xfrm>
          <a:prstGeom prst="rect">
            <a:avLst/>
          </a:prstGeom>
          <a:noFill/>
        </p:spPr>
        <p:txBody>
          <a:bodyPr wrap="square" rtlCol="0">
            <a:spAutoFit/>
          </a:bodyPr>
          <a:lstStyle/>
          <a:p>
            <a:pPr>
              <a:lnSpc>
                <a:spcPct val="107000"/>
              </a:lnSpc>
              <a:spcAft>
                <a:spcPts val="800"/>
              </a:spcAft>
            </a:pPr>
            <a:r>
              <a:rPr lang="en-US" sz="800">
                <a:latin typeface="+mj-lt"/>
              </a:rPr>
              <a:t>Source: FDI attraction – benchmarking the region against our competitors</a:t>
            </a:r>
            <a:endParaRPr lang="en-GB" sz="800">
              <a:latin typeface="+mj-lt"/>
            </a:endParaRPr>
          </a:p>
        </p:txBody>
      </p:sp>
    </p:spTree>
    <p:extLst>
      <p:ext uri="{BB962C8B-B14F-4D97-AF65-F5344CB8AC3E}">
        <p14:creationId xmlns:p14="http://schemas.microsoft.com/office/powerpoint/2010/main" val="2674800830"/>
      </p:ext>
    </p:extLst>
  </p:cSld>
  <p:clrMapOvr>
    <a:masterClrMapping/>
  </p:clrMapOvr>
  <p:transition spd="slow">
    <p:wip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D6254E-7C80-220A-3582-79D0806C823A}"/>
              </a:ext>
            </a:extLst>
          </p:cNvPr>
          <p:cNvSpPr>
            <a:spLocks noGrp="1"/>
          </p:cNvSpPr>
          <p:nvPr>
            <p:ph type="title"/>
          </p:nvPr>
        </p:nvSpPr>
        <p:spPr/>
        <p:txBody>
          <a:bodyPr/>
          <a:lstStyle/>
          <a:p>
            <a:r>
              <a:rPr lang="en-US"/>
              <a:t>Literature Review – Investment </a:t>
            </a:r>
          </a:p>
        </p:txBody>
      </p:sp>
      <p:sp>
        <p:nvSpPr>
          <p:cNvPr id="3" name="Slide Number Placeholder 2">
            <a:extLst>
              <a:ext uri="{FF2B5EF4-FFF2-40B4-BE49-F238E27FC236}">
                <a16:creationId xmlns:a16="http://schemas.microsoft.com/office/drawing/2014/main" id="{A0D9712B-3311-8F45-2060-A5DD37B63428}"/>
              </a:ext>
            </a:extLst>
          </p:cNvPr>
          <p:cNvSpPr>
            <a:spLocks noGrp="1"/>
          </p:cNvSpPr>
          <p:nvPr>
            <p:ph type="sldNum" sz="quarter" idx="12"/>
          </p:nvPr>
        </p:nvSpPr>
        <p:spPr/>
        <p:txBody>
          <a:bodyPr/>
          <a:lstStyle/>
          <a:p>
            <a:fld id="{AAA14841-59C2-C74C-8170-E4B20964DCC3}" type="slidenum">
              <a:rPr lang="en-US" smtClean="0"/>
              <a:pPr/>
              <a:t>13</a:t>
            </a:fld>
            <a:endParaRPr lang="en-US"/>
          </a:p>
        </p:txBody>
      </p:sp>
      <p:sp>
        <p:nvSpPr>
          <p:cNvPr id="4" name="Text Placeholder 6">
            <a:extLst>
              <a:ext uri="{FF2B5EF4-FFF2-40B4-BE49-F238E27FC236}">
                <a16:creationId xmlns:a16="http://schemas.microsoft.com/office/drawing/2014/main" id="{A3263D2A-D77F-9172-4030-89B36BC08808}"/>
              </a:ext>
            </a:extLst>
          </p:cNvPr>
          <p:cNvSpPr txBox="1">
            <a:spLocks/>
          </p:cNvSpPr>
          <p:nvPr/>
        </p:nvSpPr>
        <p:spPr>
          <a:xfrm>
            <a:off x="639960" y="1200297"/>
            <a:ext cx="10078813" cy="540158"/>
          </a:xfrm>
          <a:prstGeom prst="rect">
            <a:avLst/>
          </a:prstGeom>
        </p:spPr>
        <p:txBody>
          <a:bodyPr vert="horz" lIns="0" tIns="0" rIns="0" bIns="0" rtlCol="0" anchor="t" anchorCtr="0">
            <a:noAutofit/>
          </a:bodyPr>
          <a:lstStyle>
            <a:defPPr>
              <a:defRPr lang="en-US"/>
            </a:defPPr>
            <a:lvl1pPr defTabSz="1152238">
              <a:lnSpc>
                <a:spcPct val="90000"/>
              </a:lnSpc>
              <a:spcBef>
                <a:spcPct val="0"/>
              </a:spcBef>
              <a:buNone/>
              <a:defRPr sz="2521" b="1" i="0" baseline="0">
                <a:latin typeface="+mj-lt"/>
                <a:ea typeface="+mj-ea"/>
                <a:cs typeface="+mj-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1500" b="0">
                <a:solidFill>
                  <a:srgbClr val="8A8D93"/>
                </a:solidFill>
              </a:rPr>
              <a:t>Analysis of FDI into the West Midland Combined Authority has focused on the Business and Tourism Programme launched in conjunction with activities surrounding the Commonwealth Games. </a:t>
            </a:r>
          </a:p>
          <a:p>
            <a:endParaRPr lang="en-US" sz="1500" b="0">
              <a:solidFill>
                <a:srgbClr val="8A8D93"/>
              </a:solidFill>
            </a:endParaRPr>
          </a:p>
        </p:txBody>
      </p:sp>
      <p:sp>
        <p:nvSpPr>
          <p:cNvPr id="5" name="Text Placeholder 6">
            <a:extLst>
              <a:ext uri="{FF2B5EF4-FFF2-40B4-BE49-F238E27FC236}">
                <a16:creationId xmlns:a16="http://schemas.microsoft.com/office/drawing/2014/main" id="{97597D50-DBD2-F833-CB4D-4A8BD657362D}"/>
              </a:ext>
            </a:extLst>
          </p:cNvPr>
          <p:cNvSpPr txBox="1">
            <a:spLocks/>
          </p:cNvSpPr>
          <p:nvPr/>
        </p:nvSpPr>
        <p:spPr>
          <a:xfrm>
            <a:off x="639960" y="2019447"/>
            <a:ext cx="5256015" cy="4336904"/>
          </a:xfrm>
          <a:prstGeom prst="rect">
            <a:avLst/>
          </a:prstGeom>
        </p:spPr>
        <p:txBody>
          <a:bodyPr vert="horz" lIns="0" tIns="0" rIns="0" bIns="0" rtlCol="0" anchor="t" anchorCtr="0">
            <a:noAutofit/>
          </a:bodyPr>
          <a:lstStyle>
            <a:defPPr>
              <a:defRPr lang="en-US"/>
            </a:defPPr>
            <a:lvl1pPr defTabSz="1152238">
              <a:lnSpc>
                <a:spcPct val="90000"/>
              </a:lnSpc>
              <a:spcBef>
                <a:spcPct val="0"/>
              </a:spcBef>
              <a:buNone/>
              <a:defRPr sz="2521" b="1" i="0" baseline="0">
                <a:latin typeface="+mj-lt"/>
                <a:ea typeface="+mj-ea"/>
                <a:cs typeface="+mj-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1500"/>
              <a:t>Attracting FDI – Digital and Creative Technologies</a:t>
            </a:r>
          </a:p>
          <a:p>
            <a:endParaRPr lang="en-US" sz="1500"/>
          </a:p>
          <a:p>
            <a:r>
              <a:rPr lang="en-US" sz="1100" b="0" i="0" u="none" strike="noStrike">
                <a:solidFill>
                  <a:srgbClr val="000000"/>
                </a:solidFill>
                <a:effectLst/>
              </a:rPr>
              <a:t>The West Midlands is in 6th place among the 11 regions in terms of the amount of investment attracted over the 2013-2021 period  and the region is a significant way behind other leading global destination regions for D&amp;CT investment. There was a strong upsurge in DCT investment projects landing in in 2018 and 2019, which coincides with the establishment of the UK’s first 5G testbed in the region. Recent examples include investment firm Goldman Sachs’ tech engineering </a:t>
            </a:r>
            <a:r>
              <a:rPr lang="en-US" sz="1100" b="0" i="0" u="none" strike="noStrike" err="1">
                <a:solidFill>
                  <a:srgbClr val="000000"/>
                </a:solidFill>
                <a:effectLst/>
              </a:rPr>
              <a:t>centre</a:t>
            </a:r>
            <a:r>
              <a:rPr lang="en-US" sz="1100" b="0" i="0" u="none" strike="noStrike">
                <a:solidFill>
                  <a:srgbClr val="000000"/>
                </a:solidFill>
                <a:effectLst/>
              </a:rPr>
              <a:t> creating 550 jobs and the UKHQ of Advanced Software creating 500 jobs.</a:t>
            </a:r>
            <a:endParaRPr lang="en-US" sz="1100" b="0"/>
          </a:p>
        </p:txBody>
      </p:sp>
      <p:sp>
        <p:nvSpPr>
          <p:cNvPr id="6" name="Text Placeholder 6">
            <a:extLst>
              <a:ext uri="{FF2B5EF4-FFF2-40B4-BE49-F238E27FC236}">
                <a16:creationId xmlns:a16="http://schemas.microsoft.com/office/drawing/2014/main" id="{580CDA6E-3C55-44FB-A038-E5425E3117BE}"/>
              </a:ext>
            </a:extLst>
          </p:cNvPr>
          <p:cNvSpPr txBox="1">
            <a:spLocks/>
          </p:cNvSpPr>
          <p:nvPr/>
        </p:nvSpPr>
        <p:spPr>
          <a:xfrm>
            <a:off x="6296025" y="2019447"/>
            <a:ext cx="5256015" cy="4336904"/>
          </a:xfrm>
          <a:prstGeom prst="rect">
            <a:avLst/>
          </a:prstGeom>
        </p:spPr>
        <p:txBody>
          <a:bodyPr vert="horz" lIns="0" tIns="0" rIns="0" bIns="0" rtlCol="0" anchor="t" anchorCtr="0">
            <a:noAutofit/>
          </a:bodyPr>
          <a:lstStyle>
            <a:defPPr>
              <a:defRPr lang="en-US"/>
            </a:defPPr>
            <a:lvl1pPr defTabSz="1152238">
              <a:lnSpc>
                <a:spcPct val="90000"/>
              </a:lnSpc>
              <a:spcBef>
                <a:spcPct val="0"/>
              </a:spcBef>
              <a:buNone/>
              <a:defRPr sz="2521" b="1" i="0" baseline="0">
                <a:latin typeface="+mj-lt"/>
                <a:ea typeface="+mj-ea"/>
                <a:cs typeface="+mj-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1500"/>
              <a:t>Attracting FDI - Data Driven Healthcare</a:t>
            </a:r>
          </a:p>
          <a:p>
            <a:endParaRPr lang="en-US" sz="1500"/>
          </a:p>
          <a:p>
            <a:r>
              <a:rPr lang="en-US" sz="1100" b="0"/>
              <a:t>The West Midlands punches above its economic weight, attracting the 5th highest number of data driven healthcare (DDH) projects of any UK region over the 2013-2021 period. While DDH projects are often challenging to attract due to the sometimes considerable R&amp;D and equipment costs involved, looking back over recent decades the West Midlands has been successful in attracting investment from the likes of German optical equipment specialist Carl Zeiss, Swiss hospital facilities supplier giant </a:t>
            </a:r>
            <a:r>
              <a:rPr lang="en-US" sz="1100" b="0" err="1"/>
              <a:t>Vamed</a:t>
            </a:r>
            <a:r>
              <a:rPr lang="en-US" sz="1100" b="0"/>
              <a:t>, Swedish-owned </a:t>
            </a:r>
            <a:r>
              <a:rPr lang="en-US" sz="1100" b="0" err="1"/>
              <a:t>BioSite</a:t>
            </a:r>
            <a:r>
              <a:rPr lang="en-US" sz="1100" b="0"/>
              <a:t> and US-based HCA Healthcare. </a:t>
            </a:r>
          </a:p>
          <a:p>
            <a:endParaRPr lang="en-US" sz="1500" b="0"/>
          </a:p>
        </p:txBody>
      </p:sp>
      <p:graphicFrame>
        <p:nvGraphicFramePr>
          <p:cNvPr id="7" name="Chart 6">
            <a:extLst>
              <a:ext uri="{FF2B5EF4-FFF2-40B4-BE49-F238E27FC236}">
                <a16:creationId xmlns:a16="http://schemas.microsoft.com/office/drawing/2014/main" id="{172A7DEF-FD06-3849-A86A-5ED0BF03F29E}"/>
              </a:ext>
            </a:extLst>
          </p:cNvPr>
          <p:cNvGraphicFramePr/>
          <p:nvPr>
            <p:extLst>
              <p:ext uri="{D42A27DB-BD31-4B8C-83A1-F6EECF244321}">
                <p14:modId xmlns:p14="http://schemas.microsoft.com/office/powerpoint/2010/main" val="976282502"/>
              </p:ext>
            </p:extLst>
          </p:nvPr>
        </p:nvGraphicFramePr>
        <p:xfrm>
          <a:off x="530575" y="3786504"/>
          <a:ext cx="5148791" cy="2499995"/>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8" name="Chart 7">
            <a:extLst>
              <a:ext uri="{FF2B5EF4-FFF2-40B4-BE49-F238E27FC236}">
                <a16:creationId xmlns:a16="http://schemas.microsoft.com/office/drawing/2014/main" id="{BF03C8A8-9894-6341-B51F-F6C85CE298AF}"/>
              </a:ext>
            </a:extLst>
          </p:cNvPr>
          <p:cNvGraphicFramePr/>
          <p:nvPr>
            <p:extLst>
              <p:ext uri="{D42A27DB-BD31-4B8C-83A1-F6EECF244321}">
                <p14:modId xmlns:p14="http://schemas.microsoft.com/office/powerpoint/2010/main" val="818039931"/>
              </p:ext>
            </p:extLst>
          </p:nvPr>
        </p:nvGraphicFramePr>
        <p:xfrm>
          <a:off x="6375400" y="3920068"/>
          <a:ext cx="5576690" cy="2715276"/>
        </p:xfrm>
        <a:graphic>
          <a:graphicData uri="http://schemas.openxmlformats.org/drawingml/2006/chart">
            <c:chart xmlns:c="http://schemas.openxmlformats.org/drawingml/2006/chart" xmlns:r="http://schemas.openxmlformats.org/officeDocument/2006/relationships" r:id="rId3"/>
          </a:graphicData>
        </a:graphic>
      </p:graphicFrame>
      <p:sp>
        <p:nvSpPr>
          <p:cNvPr id="9" name="TextBox 8">
            <a:extLst>
              <a:ext uri="{FF2B5EF4-FFF2-40B4-BE49-F238E27FC236}">
                <a16:creationId xmlns:a16="http://schemas.microsoft.com/office/drawing/2014/main" id="{F4D34D58-D61E-383F-F872-0D6CD74E97E9}"/>
              </a:ext>
            </a:extLst>
          </p:cNvPr>
          <p:cNvSpPr txBox="1"/>
          <p:nvPr/>
        </p:nvSpPr>
        <p:spPr>
          <a:xfrm>
            <a:off x="524767" y="6469518"/>
            <a:ext cx="5104508" cy="214482"/>
          </a:xfrm>
          <a:prstGeom prst="rect">
            <a:avLst/>
          </a:prstGeom>
          <a:noFill/>
        </p:spPr>
        <p:txBody>
          <a:bodyPr wrap="square" rtlCol="0">
            <a:spAutoFit/>
          </a:bodyPr>
          <a:lstStyle/>
          <a:p>
            <a:pPr>
              <a:lnSpc>
                <a:spcPct val="107000"/>
              </a:lnSpc>
              <a:spcAft>
                <a:spcPts val="800"/>
              </a:spcAft>
            </a:pPr>
            <a:r>
              <a:rPr lang="en-US" sz="800">
                <a:latin typeface="+mj-lt"/>
              </a:rPr>
              <a:t>Source: FDI attraction – benchmarking the region against our competitors</a:t>
            </a:r>
            <a:endParaRPr lang="en-GB" sz="800">
              <a:latin typeface="+mj-lt"/>
            </a:endParaRPr>
          </a:p>
        </p:txBody>
      </p:sp>
    </p:spTree>
    <p:extLst>
      <p:ext uri="{BB962C8B-B14F-4D97-AF65-F5344CB8AC3E}">
        <p14:creationId xmlns:p14="http://schemas.microsoft.com/office/powerpoint/2010/main" val="3351183892"/>
      </p:ext>
    </p:extLst>
  </p:cSld>
  <p:clrMapOvr>
    <a:masterClrMapping/>
  </p:clrMapOvr>
  <p:transition spd="slow">
    <p:wip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D6254E-7C80-220A-3582-79D0806C823A}"/>
              </a:ext>
            </a:extLst>
          </p:cNvPr>
          <p:cNvSpPr>
            <a:spLocks noGrp="1"/>
          </p:cNvSpPr>
          <p:nvPr>
            <p:ph type="title"/>
          </p:nvPr>
        </p:nvSpPr>
        <p:spPr/>
        <p:txBody>
          <a:bodyPr/>
          <a:lstStyle/>
          <a:p>
            <a:r>
              <a:rPr lang="en-US"/>
              <a:t>Literature Review – Investment </a:t>
            </a:r>
          </a:p>
        </p:txBody>
      </p:sp>
      <p:sp>
        <p:nvSpPr>
          <p:cNvPr id="3" name="Slide Number Placeholder 2">
            <a:extLst>
              <a:ext uri="{FF2B5EF4-FFF2-40B4-BE49-F238E27FC236}">
                <a16:creationId xmlns:a16="http://schemas.microsoft.com/office/drawing/2014/main" id="{A0D9712B-3311-8F45-2060-A5DD37B63428}"/>
              </a:ext>
            </a:extLst>
          </p:cNvPr>
          <p:cNvSpPr>
            <a:spLocks noGrp="1"/>
          </p:cNvSpPr>
          <p:nvPr>
            <p:ph type="sldNum" sz="quarter" idx="12"/>
          </p:nvPr>
        </p:nvSpPr>
        <p:spPr/>
        <p:txBody>
          <a:bodyPr/>
          <a:lstStyle/>
          <a:p>
            <a:fld id="{AAA14841-59C2-C74C-8170-E4B20964DCC3}" type="slidenum">
              <a:rPr lang="en-US" smtClean="0"/>
              <a:pPr/>
              <a:t>14</a:t>
            </a:fld>
            <a:endParaRPr lang="en-US"/>
          </a:p>
        </p:txBody>
      </p:sp>
      <p:sp>
        <p:nvSpPr>
          <p:cNvPr id="4" name="Text Placeholder 6">
            <a:extLst>
              <a:ext uri="{FF2B5EF4-FFF2-40B4-BE49-F238E27FC236}">
                <a16:creationId xmlns:a16="http://schemas.microsoft.com/office/drawing/2014/main" id="{A3263D2A-D77F-9172-4030-89B36BC08808}"/>
              </a:ext>
            </a:extLst>
          </p:cNvPr>
          <p:cNvSpPr txBox="1">
            <a:spLocks/>
          </p:cNvSpPr>
          <p:nvPr/>
        </p:nvSpPr>
        <p:spPr>
          <a:xfrm>
            <a:off x="639961" y="1200297"/>
            <a:ext cx="9788310" cy="540158"/>
          </a:xfrm>
          <a:prstGeom prst="rect">
            <a:avLst/>
          </a:prstGeom>
        </p:spPr>
        <p:txBody>
          <a:bodyPr vert="horz" lIns="0" tIns="0" rIns="0" bIns="0" rtlCol="0" anchor="t" anchorCtr="0">
            <a:noAutofit/>
          </a:bodyPr>
          <a:lstStyle>
            <a:defPPr>
              <a:defRPr lang="en-US"/>
            </a:defPPr>
            <a:lvl1pPr defTabSz="1152238">
              <a:lnSpc>
                <a:spcPct val="90000"/>
              </a:lnSpc>
              <a:spcBef>
                <a:spcPct val="0"/>
              </a:spcBef>
              <a:buNone/>
              <a:defRPr sz="2521" b="1" i="0" baseline="0">
                <a:latin typeface="+mj-lt"/>
                <a:ea typeface="+mj-ea"/>
                <a:cs typeface="+mj-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1500" b="0" dirty="0">
                <a:solidFill>
                  <a:srgbClr val="8A8D93"/>
                </a:solidFill>
              </a:rPr>
              <a:t>The Integrated Review set the UK's overarching national security and international strategy, bringing together </a:t>
            </a:r>
            <a:r>
              <a:rPr lang="en-US" sz="1500" b="0" dirty="0" err="1">
                <a:solidFill>
                  <a:srgbClr val="8A8D93"/>
                </a:solidFill>
              </a:rPr>
              <a:t>defence</a:t>
            </a:r>
            <a:r>
              <a:rPr lang="en-US" sz="1500" b="0" dirty="0">
                <a:solidFill>
                  <a:srgbClr val="8A8D93"/>
                </a:solidFill>
              </a:rPr>
              <a:t>, security, resilience, diplomacy, development and trade, as well as elements of economic, and science and technology policy. </a:t>
            </a:r>
          </a:p>
        </p:txBody>
      </p:sp>
      <p:sp>
        <p:nvSpPr>
          <p:cNvPr id="5" name="Text Placeholder 6">
            <a:extLst>
              <a:ext uri="{FF2B5EF4-FFF2-40B4-BE49-F238E27FC236}">
                <a16:creationId xmlns:a16="http://schemas.microsoft.com/office/drawing/2014/main" id="{97597D50-DBD2-F833-CB4D-4A8BD657362D}"/>
              </a:ext>
            </a:extLst>
          </p:cNvPr>
          <p:cNvSpPr txBox="1">
            <a:spLocks/>
          </p:cNvSpPr>
          <p:nvPr/>
        </p:nvSpPr>
        <p:spPr>
          <a:xfrm>
            <a:off x="639960" y="2019447"/>
            <a:ext cx="5256015" cy="4336904"/>
          </a:xfrm>
          <a:prstGeom prst="rect">
            <a:avLst/>
          </a:prstGeom>
        </p:spPr>
        <p:txBody>
          <a:bodyPr vert="horz" lIns="0" tIns="0" rIns="0" bIns="0" rtlCol="0" anchor="t" anchorCtr="0">
            <a:noAutofit/>
          </a:bodyPr>
          <a:lstStyle>
            <a:defPPr>
              <a:defRPr lang="en-US"/>
            </a:defPPr>
            <a:lvl1pPr defTabSz="1152238">
              <a:lnSpc>
                <a:spcPct val="90000"/>
              </a:lnSpc>
              <a:spcBef>
                <a:spcPct val="0"/>
              </a:spcBef>
              <a:buNone/>
              <a:defRPr sz="2521" b="1" i="0" baseline="0">
                <a:latin typeface="+mj-lt"/>
                <a:ea typeface="+mj-ea"/>
                <a:cs typeface="+mj-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1500"/>
              <a:t>Global Britain – Integrated Review</a:t>
            </a:r>
          </a:p>
          <a:p>
            <a:pPr lvl="0">
              <a:lnSpc>
                <a:spcPct val="107000"/>
              </a:lnSpc>
              <a:spcAft>
                <a:spcPts val="800"/>
              </a:spcAft>
            </a:pPr>
            <a:endParaRPr lang="en-US" sz="1100" b="0"/>
          </a:p>
          <a:p>
            <a:pPr lvl="0">
              <a:lnSpc>
                <a:spcPct val="107000"/>
              </a:lnSpc>
              <a:spcAft>
                <a:spcPts val="800"/>
              </a:spcAft>
            </a:pPr>
            <a:r>
              <a:rPr lang="en-US" sz="1100" b="0"/>
              <a:t>The Integrated Review document is intended as a guide for action for those responsible for aspects of national security and international policy across government, including in departments that would not previously have been considered part of the national security community.</a:t>
            </a:r>
            <a:endParaRPr lang="en-US" sz="1100" b="0" kern="100">
              <a:ea typeface="Calibri" panose="020F0502020204030204" pitchFamily="34" charset="0"/>
              <a:cs typeface="Times New Roman" panose="02020603050405020304" pitchFamily="18" charset="0"/>
            </a:endParaRPr>
          </a:p>
          <a:p>
            <a:pPr lvl="0">
              <a:lnSpc>
                <a:spcPct val="107000"/>
              </a:lnSpc>
              <a:spcAft>
                <a:spcPts val="800"/>
              </a:spcAft>
            </a:pPr>
            <a:r>
              <a:rPr lang="en-US" sz="1100" kern="100">
                <a:effectLst/>
                <a:ea typeface="Calibri" panose="020F0502020204030204" pitchFamily="34" charset="0"/>
                <a:cs typeface="Times New Roman" panose="02020603050405020304" pitchFamily="18" charset="0"/>
              </a:rPr>
              <a:t>This publication sets out the principal conclusions of the Integrated Review. It comprises:</a:t>
            </a:r>
          </a:p>
          <a:p>
            <a:pPr marL="171450" lvl="0" indent="-171450">
              <a:lnSpc>
                <a:spcPct val="107000"/>
              </a:lnSpc>
              <a:spcAft>
                <a:spcPts val="800"/>
              </a:spcAft>
              <a:buFont typeface="Arial" panose="020B0604020202020204" pitchFamily="34" charset="0"/>
              <a:buChar char="•"/>
            </a:pPr>
            <a:r>
              <a:rPr lang="en-US" sz="1100" b="0" kern="100">
                <a:effectLst/>
                <a:ea typeface="Calibri" panose="020F0502020204030204" pitchFamily="34" charset="0"/>
                <a:cs typeface="Times New Roman" panose="02020603050405020304" pitchFamily="18" charset="0"/>
              </a:rPr>
              <a:t>The Prime Minister’s vision for the UK in 2030, from which the other outputs of the Integrated Review flow.</a:t>
            </a:r>
          </a:p>
          <a:p>
            <a:pPr marL="171450" lvl="0" indent="-171450">
              <a:lnSpc>
                <a:spcPct val="107000"/>
              </a:lnSpc>
              <a:spcAft>
                <a:spcPts val="800"/>
              </a:spcAft>
              <a:buFont typeface="Arial" panose="020B0604020202020204" pitchFamily="34" charset="0"/>
              <a:buChar char="•"/>
            </a:pPr>
            <a:r>
              <a:rPr lang="en-US" sz="1100" b="0" kern="100">
                <a:effectLst/>
                <a:ea typeface="Calibri" panose="020F0502020204030204" pitchFamily="34" charset="0"/>
                <a:cs typeface="Times New Roman" panose="02020603050405020304" pitchFamily="18" charset="0"/>
              </a:rPr>
              <a:t>The Government’s current assessment of the major trends that will shape the national security and international environment to 2030. </a:t>
            </a:r>
          </a:p>
          <a:p>
            <a:pPr marL="171450" lvl="0" indent="-171450">
              <a:lnSpc>
                <a:spcPct val="107000"/>
              </a:lnSpc>
              <a:spcAft>
                <a:spcPts val="800"/>
              </a:spcAft>
              <a:buFont typeface="Arial" panose="020B0604020202020204" pitchFamily="34" charset="0"/>
              <a:buChar char="•"/>
            </a:pPr>
            <a:r>
              <a:rPr lang="en-US" sz="1100" b="0" kern="100">
                <a:effectLst/>
                <a:ea typeface="Calibri" panose="020F0502020204030204" pitchFamily="34" charset="0"/>
                <a:cs typeface="Times New Roman" panose="02020603050405020304" pitchFamily="18" charset="0"/>
              </a:rPr>
              <a:t>A Strategic Framework that establishes the Government’s overarching national security and international policy objectives, with priority actions, to 2025. </a:t>
            </a:r>
          </a:p>
          <a:p>
            <a:pPr marL="171450" lvl="0" indent="-171450">
              <a:lnSpc>
                <a:spcPct val="107000"/>
              </a:lnSpc>
              <a:spcAft>
                <a:spcPts val="800"/>
              </a:spcAft>
              <a:buFont typeface="Arial" panose="020B0604020202020204" pitchFamily="34" charset="0"/>
              <a:buChar char="•"/>
            </a:pPr>
            <a:r>
              <a:rPr lang="en-US" sz="1100" b="0" kern="100">
                <a:effectLst/>
                <a:ea typeface="Calibri" panose="020F0502020204030204" pitchFamily="34" charset="0"/>
                <a:cs typeface="Times New Roman" panose="02020603050405020304" pitchFamily="18" charset="0"/>
              </a:rPr>
              <a:t>An outline of the approach we will take to implementing the Strategic Framework.</a:t>
            </a:r>
          </a:p>
          <a:p>
            <a:pPr marL="171450" lvl="0" indent="-171450">
              <a:lnSpc>
                <a:spcPct val="107000"/>
              </a:lnSpc>
              <a:spcAft>
                <a:spcPts val="800"/>
              </a:spcAft>
              <a:buFont typeface="Arial" panose="020B0604020202020204" pitchFamily="34" charset="0"/>
              <a:buChar char="•"/>
            </a:pPr>
            <a:r>
              <a:rPr lang="en-US" sz="1100" b="0" kern="100">
                <a:effectLst/>
                <a:ea typeface="Calibri" panose="020F0502020204030204" pitchFamily="34" charset="0"/>
                <a:cs typeface="Times New Roman" panose="02020603050405020304" pitchFamily="18" charset="0"/>
              </a:rPr>
              <a:t>A list of Spending Review (SR) 2020 decisions that support the Integrated Review, and a description of our use of evidence and the programme of domestic and international engagement which supported our work.</a:t>
            </a:r>
            <a:endParaRPr lang="en-US" sz="1100" b="0"/>
          </a:p>
        </p:txBody>
      </p:sp>
      <p:sp>
        <p:nvSpPr>
          <p:cNvPr id="6" name="Text Placeholder 6">
            <a:extLst>
              <a:ext uri="{FF2B5EF4-FFF2-40B4-BE49-F238E27FC236}">
                <a16:creationId xmlns:a16="http://schemas.microsoft.com/office/drawing/2014/main" id="{580CDA6E-3C55-44FB-A038-E5425E3117BE}"/>
              </a:ext>
            </a:extLst>
          </p:cNvPr>
          <p:cNvSpPr txBox="1">
            <a:spLocks/>
          </p:cNvSpPr>
          <p:nvPr/>
        </p:nvSpPr>
        <p:spPr>
          <a:xfrm>
            <a:off x="6296025" y="2019447"/>
            <a:ext cx="5256015" cy="4336904"/>
          </a:xfrm>
          <a:prstGeom prst="rect">
            <a:avLst/>
          </a:prstGeom>
        </p:spPr>
        <p:txBody>
          <a:bodyPr vert="horz" lIns="0" tIns="0" rIns="0" bIns="0" rtlCol="0" anchor="t" anchorCtr="0">
            <a:noAutofit/>
          </a:bodyPr>
          <a:lstStyle>
            <a:defPPr>
              <a:defRPr lang="en-US"/>
            </a:defPPr>
            <a:lvl1pPr defTabSz="1152238">
              <a:lnSpc>
                <a:spcPct val="90000"/>
              </a:lnSpc>
              <a:spcBef>
                <a:spcPct val="0"/>
              </a:spcBef>
              <a:buNone/>
              <a:defRPr sz="2521" b="1" i="0" baseline="0">
                <a:latin typeface="+mj-lt"/>
                <a:ea typeface="+mj-ea"/>
                <a:cs typeface="+mj-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sz="1100" b="0">
              <a:latin typeface="Arial (Headings)"/>
            </a:endParaRPr>
          </a:p>
          <a:p>
            <a:endParaRPr lang="en-US" sz="1100" b="0">
              <a:latin typeface="Arial (Headings)"/>
            </a:endParaRPr>
          </a:p>
          <a:p>
            <a:endParaRPr lang="en-US" sz="1100" b="0">
              <a:latin typeface="Arial (Headings)"/>
            </a:endParaRPr>
          </a:p>
          <a:p>
            <a:r>
              <a:rPr lang="en-US" sz="1100" b="0">
                <a:latin typeface="Arial (Headings)"/>
              </a:rPr>
              <a:t>The document is intended as a guide for action for those responsible for aspects of</a:t>
            </a:r>
          </a:p>
          <a:p>
            <a:r>
              <a:rPr lang="en-US" sz="1100" b="0">
                <a:latin typeface="Arial (Headings)"/>
              </a:rPr>
              <a:t>national security and international policy across government, including in departments that would not previously have been considered part of the national security community.</a:t>
            </a:r>
          </a:p>
          <a:p>
            <a:endParaRPr lang="en-US" sz="1100" b="0">
              <a:latin typeface="Arial (Headings)"/>
            </a:endParaRPr>
          </a:p>
          <a:p>
            <a:r>
              <a:rPr lang="en-US" sz="1100" b="0">
                <a:latin typeface="Arial (Headings)"/>
              </a:rPr>
              <a:t>The US is the UK’s biggest single bilateral trading partner, accounting for over £230 billion in trade, almost 20% of UK exports and the largest single source of FDI in 2019. We will seek to grow this further through an FTA, which will help both our economic recoveries from COVID-19 and aid our shared ambition to level up, setting a new bar for trade deals of the future in digital trade, in the protection of intellectual property and in accelerating efforts on the low-carbon economy. We will also seek closer collaboration in tackling illicit finance. </a:t>
            </a:r>
          </a:p>
          <a:p>
            <a:endParaRPr lang="en-US" sz="1100" b="0">
              <a:latin typeface="Arial (Headings)"/>
            </a:endParaRPr>
          </a:p>
          <a:p>
            <a:r>
              <a:rPr lang="en-US" sz="1100" b="0">
                <a:latin typeface="Arial (Headings)"/>
              </a:rPr>
              <a:t>Indo-Pacific is the world’s growth engine: home to half the world’s people; 40% of global GDP; some of the </a:t>
            </a:r>
            <a:r>
              <a:rPr lang="en-US" sz="1100" b="0" err="1">
                <a:latin typeface="Arial (Headings)"/>
              </a:rPr>
              <a:t>fastestgrowing</a:t>
            </a:r>
            <a:r>
              <a:rPr lang="en-US" sz="1100" b="0">
                <a:latin typeface="Arial (Headings)"/>
              </a:rPr>
              <a:t> economies; at the forefront of new global trade arrangements; leading and adopting digital and technological innovation and standards; investing strongly in renewables and green tech; and vital to our goals for investment and resilient supply chains. The </a:t>
            </a:r>
            <a:r>
              <a:rPr lang="en-US" sz="1100" b="0" err="1">
                <a:latin typeface="Arial (Headings)"/>
              </a:rPr>
              <a:t>IndoPacific</a:t>
            </a:r>
            <a:r>
              <a:rPr lang="en-US" sz="1100" b="0">
                <a:latin typeface="Arial (Headings)"/>
              </a:rPr>
              <a:t> already accounts for 17.5% of UK global trade and 10% of inward FDI and we will work to build this further, including through new trade agreements, dialogues and deeper partnerships in science, technology and data.</a:t>
            </a:r>
          </a:p>
        </p:txBody>
      </p:sp>
    </p:spTree>
    <p:extLst>
      <p:ext uri="{BB962C8B-B14F-4D97-AF65-F5344CB8AC3E}">
        <p14:creationId xmlns:p14="http://schemas.microsoft.com/office/powerpoint/2010/main" val="2467326094"/>
      </p:ext>
    </p:extLst>
  </p:cSld>
  <p:clrMapOvr>
    <a:masterClrMapping/>
  </p:clrMapOvr>
  <p:transition spd="slow">
    <p:wip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D6254E-7C80-220A-3582-79D0806C823A}"/>
              </a:ext>
            </a:extLst>
          </p:cNvPr>
          <p:cNvSpPr>
            <a:spLocks noGrp="1"/>
          </p:cNvSpPr>
          <p:nvPr>
            <p:ph type="title"/>
          </p:nvPr>
        </p:nvSpPr>
        <p:spPr/>
        <p:txBody>
          <a:bodyPr/>
          <a:lstStyle/>
          <a:p>
            <a:r>
              <a:rPr lang="en-US"/>
              <a:t>Literature Review – Investment </a:t>
            </a:r>
          </a:p>
        </p:txBody>
      </p:sp>
      <p:sp>
        <p:nvSpPr>
          <p:cNvPr id="3" name="Slide Number Placeholder 2">
            <a:extLst>
              <a:ext uri="{FF2B5EF4-FFF2-40B4-BE49-F238E27FC236}">
                <a16:creationId xmlns:a16="http://schemas.microsoft.com/office/drawing/2014/main" id="{A0D9712B-3311-8F45-2060-A5DD37B63428}"/>
              </a:ext>
            </a:extLst>
          </p:cNvPr>
          <p:cNvSpPr>
            <a:spLocks noGrp="1"/>
          </p:cNvSpPr>
          <p:nvPr>
            <p:ph type="sldNum" sz="quarter" idx="12"/>
          </p:nvPr>
        </p:nvSpPr>
        <p:spPr/>
        <p:txBody>
          <a:bodyPr/>
          <a:lstStyle/>
          <a:p>
            <a:fld id="{AAA14841-59C2-C74C-8170-E4B20964DCC3}" type="slidenum">
              <a:rPr lang="en-US" smtClean="0"/>
              <a:pPr/>
              <a:t>15</a:t>
            </a:fld>
            <a:endParaRPr lang="en-US"/>
          </a:p>
        </p:txBody>
      </p:sp>
      <p:sp>
        <p:nvSpPr>
          <p:cNvPr id="4" name="Text Placeholder 6">
            <a:extLst>
              <a:ext uri="{FF2B5EF4-FFF2-40B4-BE49-F238E27FC236}">
                <a16:creationId xmlns:a16="http://schemas.microsoft.com/office/drawing/2014/main" id="{A3263D2A-D77F-9172-4030-89B36BC08808}"/>
              </a:ext>
            </a:extLst>
          </p:cNvPr>
          <p:cNvSpPr txBox="1">
            <a:spLocks/>
          </p:cNvSpPr>
          <p:nvPr/>
        </p:nvSpPr>
        <p:spPr>
          <a:xfrm>
            <a:off x="639960" y="1200297"/>
            <a:ext cx="10078813" cy="540158"/>
          </a:xfrm>
          <a:prstGeom prst="rect">
            <a:avLst/>
          </a:prstGeom>
        </p:spPr>
        <p:txBody>
          <a:bodyPr vert="horz" lIns="0" tIns="0" rIns="0" bIns="0" rtlCol="0" anchor="t" anchorCtr="0">
            <a:noAutofit/>
          </a:bodyPr>
          <a:lstStyle>
            <a:defPPr>
              <a:defRPr lang="en-US"/>
            </a:defPPr>
            <a:lvl1pPr defTabSz="1152238">
              <a:lnSpc>
                <a:spcPct val="90000"/>
              </a:lnSpc>
              <a:spcBef>
                <a:spcPct val="0"/>
              </a:spcBef>
              <a:buNone/>
              <a:defRPr sz="2521" b="1" i="0" baseline="0">
                <a:latin typeface="+mj-lt"/>
                <a:ea typeface="+mj-ea"/>
                <a:cs typeface="+mj-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1500" b="0" dirty="0">
                <a:solidFill>
                  <a:srgbClr val="8A8D93"/>
                </a:solidFill>
              </a:rPr>
              <a:t>The Business and Tourism Programme (BATP) leveraged the profile generated by the Games to boost the region’s global reputation as a leading destination for tourism, trade, and investment.</a:t>
            </a:r>
          </a:p>
          <a:p>
            <a:endParaRPr lang="en-US" sz="1500" b="0" dirty="0">
              <a:solidFill>
                <a:srgbClr val="8A8D93"/>
              </a:solidFill>
            </a:endParaRPr>
          </a:p>
        </p:txBody>
      </p:sp>
      <p:sp>
        <p:nvSpPr>
          <p:cNvPr id="5" name="Text Placeholder 6">
            <a:extLst>
              <a:ext uri="{FF2B5EF4-FFF2-40B4-BE49-F238E27FC236}">
                <a16:creationId xmlns:a16="http://schemas.microsoft.com/office/drawing/2014/main" id="{97597D50-DBD2-F833-CB4D-4A8BD657362D}"/>
              </a:ext>
            </a:extLst>
          </p:cNvPr>
          <p:cNvSpPr txBox="1">
            <a:spLocks/>
          </p:cNvSpPr>
          <p:nvPr/>
        </p:nvSpPr>
        <p:spPr>
          <a:xfrm>
            <a:off x="639960" y="2019447"/>
            <a:ext cx="5256015" cy="4336904"/>
          </a:xfrm>
          <a:prstGeom prst="rect">
            <a:avLst/>
          </a:prstGeom>
        </p:spPr>
        <p:txBody>
          <a:bodyPr vert="horz" lIns="0" tIns="0" rIns="0" bIns="0" rtlCol="0" anchor="t" anchorCtr="0">
            <a:noAutofit/>
          </a:bodyPr>
          <a:lstStyle>
            <a:defPPr>
              <a:defRPr lang="en-US"/>
            </a:defPPr>
            <a:lvl1pPr defTabSz="1152238">
              <a:lnSpc>
                <a:spcPct val="90000"/>
              </a:lnSpc>
              <a:spcBef>
                <a:spcPct val="0"/>
              </a:spcBef>
              <a:buNone/>
              <a:defRPr sz="2521" b="1" i="0" baseline="0">
                <a:latin typeface="+mj-lt"/>
                <a:ea typeface="+mj-ea"/>
                <a:cs typeface="+mj-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1500" dirty="0"/>
              <a:t>Business and Tourism Programme (Commonwealth Games)</a:t>
            </a:r>
          </a:p>
          <a:p>
            <a:pPr lvl="0">
              <a:lnSpc>
                <a:spcPct val="107000"/>
              </a:lnSpc>
              <a:spcAft>
                <a:spcPts val="800"/>
              </a:spcAft>
            </a:pPr>
            <a:endParaRPr lang="en-US" sz="1200" b="0" kern="100" dirty="0">
              <a:ea typeface="Calibri" panose="020F0502020204030204" pitchFamily="34" charset="0"/>
              <a:cs typeface="Times New Roman" panose="02020603050405020304" pitchFamily="18" charset="0"/>
            </a:endParaRPr>
          </a:p>
          <a:p>
            <a:r>
              <a:rPr lang="en-US" sz="1100" b="1" dirty="0">
                <a:effectLst/>
              </a:rPr>
              <a:t>The Business and Tourism Programme (BATP) aims to leverage the Birmingham 2022 Commonwealth Games to embed positive perceptions of the West Midlands into the international imagination, driving long-term economic benefits across the region, fostering civic pride.</a:t>
            </a:r>
            <a:endParaRPr lang="en-US" sz="1100" dirty="0">
              <a:effectLst/>
            </a:endParaRPr>
          </a:p>
          <a:p>
            <a:endParaRPr lang="en-US" sz="1100" b="0" i="0" dirty="0">
              <a:effectLst/>
            </a:endParaRPr>
          </a:p>
          <a:p>
            <a:r>
              <a:rPr lang="en-US" sz="1100" b="0" i="0" dirty="0">
                <a:effectLst/>
              </a:rPr>
              <a:t>Focusing on tourism, trade and investment, the three-year programme will </a:t>
            </a:r>
            <a:r>
              <a:rPr lang="en-US" sz="1100" b="0" i="0" dirty="0" err="1">
                <a:effectLst/>
              </a:rPr>
              <a:t>catalyse</a:t>
            </a:r>
            <a:r>
              <a:rPr lang="en-US" sz="1100" b="0" i="0" dirty="0">
                <a:effectLst/>
              </a:rPr>
              <a:t> the West Midlands’ growth strategy, cementing the region, and wider UK, as a globally sought-after location to visit, invest and live in.</a:t>
            </a:r>
            <a:br>
              <a:rPr lang="en-US" sz="1100" b="0" i="0" dirty="0">
                <a:effectLst/>
              </a:rPr>
            </a:br>
            <a:endParaRPr lang="en-US" sz="1100" b="0" i="0" dirty="0">
              <a:effectLst/>
            </a:endParaRPr>
          </a:p>
          <a:p>
            <a:pPr algn="l"/>
            <a:r>
              <a:rPr lang="en-US" sz="1100" b="1" i="0" dirty="0">
                <a:effectLst/>
              </a:rPr>
              <a:t>Programme benefits</a:t>
            </a:r>
            <a:endParaRPr lang="en-US" sz="1100" b="0" i="0" dirty="0">
              <a:effectLst/>
            </a:endParaRPr>
          </a:p>
          <a:p>
            <a:pPr algn="l"/>
            <a:r>
              <a:rPr lang="en-US" sz="1100" b="0" i="0" dirty="0">
                <a:effectLst/>
              </a:rPr>
              <a:t>The BATP will operate until late 2023, but the benefits of the programme are expected to last long-term, until 2027 and beyond. The programme is designed to secure more than £650 million of new overseas investment into the UK and create £7 million of additional export deals until 2027. Contributing to over one million visits to the Games, BATP is also expected to attract thousands of additional visitors to the region and UK until 2027, generating millions in visitor spend.</a:t>
            </a:r>
          </a:p>
          <a:p>
            <a:pPr algn="l"/>
            <a:endParaRPr lang="en-US" sz="1100" b="0" dirty="0"/>
          </a:p>
          <a:p>
            <a:pPr algn="l"/>
            <a:endParaRPr lang="en-US" sz="1100" b="0" dirty="0"/>
          </a:p>
          <a:p>
            <a:r>
              <a:rPr lang="en-GB" sz="1100" b="1" i="0" dirty="0">
                <a:effectLst/>
              </a:rPr>
              <a:t>Programme objectives</a:t>
            </a:r>
          </a:p>
          <a:p>
            <a:endParaRPr lang="en-GB" sz="1100" b="0" i="0" dirty="0">
              <a:effectLst/>
            </a:endParaRPr>
          </a:p>
          <a:p>
            <a:pPr marL="171450" indent="-171450" algn="l">
              <a:buFont typeface="Arial" panose="020B0604020202020204" pitchFamily="34" charset="0"/>
              <a:buChar char="•"/>
            </a:pPr>
            <a:r>
              <a:rPr lang="en-US" sz="1100" b="1" i="0" dirty="0">
                <a:effectLst/>
              </a:rPr>
              <a:t>Investment (inward investment and capital attraction):</a:t>
            </a:r>
            <a:r>
              <a:rPr lang="en-US" sz="1100" b="0" i="0" dirty="0">
                <a:effectLst/>
              </a:rPr>
              <a:t> To attract more inward and capital investment from Commonwealth sources to the UK and the West Midlands.</a:t>
            </a:r>
          </a:p>
          <a:p>
            <a:pPr marL="171450" indent="-171450" algn="l">
              <a:buFont typeface="Arial" panose="020B0604020202020204" pitchFamily="34" charset="0"/>
              <a:buChar char="•"/>
            </a:pPr>
            <a:r>
              <a:rPr lang="en-US" sz="1100" b="1" i="0" dirty="0">
                <a:effectLst/>
              </a:rPr>
              <a:t>Trade: </a:t>
            </a:r>
            <a:r>
              <a:rPr lang="en-US" sz="1100" b="0" i="0" dirty="0">
                <a:effectLst/>
              </a:rPr>
              <a:t>To build capacity and capability among businesses to export to the Commonwealth, and BATP target markets, in particular.</a:t>
            </a:r>
          </a:p>
          <a:p>
            <a:endParaRPr lang="en-US" sz="1500" b="0" dirty="0"/>
          </a:p>
        </p:txBody>
      </p:sp>
      <p:pic>
        <p:nvPicPr>
          <p:cNvPr id="8" name="Picture 7">
            <a:extLst>
              <a:ext uri="{FF2B5EF4-FFF2-40B4-BE49-F238E27FC236}">
                <a16:creationId xmlns:a16="http://schemas.microsoft.com/office/drawing/2014/main" id="{F6055E80-049C-6837-80EE-10C89C0AC481}"/>
              </a:ext>
            </a:extLst>
          </p:cNvPr>
          <p:cNvPicPr>
            <a:picLocks noChangeAspect="1"/>
          </p:cNvPicPr>
          <p:nvPr/>
        </p:nvPicPr>
        <p:blipFill rotWithShape="1">
          <a:blip r:embed="rId2"/>
          <a:srcRect l="25833" t="13210" r="2431" b="15432"/>
          <a:stretch/>
        </p:blipFill>
        <p:spPr>
          <a:xfrm>
            <a:off x="6296027" y="2019447"/>
            <a:ext cx="5556819" cy="3109236"/>
          </a:xfrm>
          <a:prstGeom prst="rect">
            <a:avLst/>
          </a:prstGeom>
        </p:spPr>
      </p:pic>
    </p:spTree>
    <p:extLst>
      <p:ext uri="{BB962C8B-B14F-4D97-AF65-F5344CB8AC3E}">
        <p14:creationId xmlns:p14="http://schemas.microsoft.com/office/powerpoint/2010/main" val="3685173391"/>
      </p:ext>
    </p:extLst>
  </p:cSld>
  <p:clrMapOvr>
    <a:masterClrMapping/>
  </p:clrMapOvr>
  <p:transition spd="slow">
    <p:wip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D6254E-7C80-220A-3582-79D0806C823A}"/>
              </a:ext>
            </a:extLst>
          </p:cNvPr>
          <p:cNvSpPr>
            <a:spLocks noGrp="1"/>
          </p:cNvSpPr>
          <p:nvPr>
            <p:ph type="title"/>
          </p:nvPr>
        </p:nvSpPr>
        <p:spPr/>
        <p:txBody>
          <a:bodyPr/>
          <a:lstStyle/>
          <a:p>
            <a:r>
              <a:rPr lang="en-US"/>
              <a:t>Literature Review – Investment </a:t>
            </a:r>
          </a:p>
        </p:txBody>
      </p:sp>
      <p:sp>
        <p:nvSpPr>
          <p:cNvPr id="3" name="Slide Number Placeholder 2">
            <a:extLst>
              <a:ext uri="{FF2B5EF4-FFF2-40B4-BE49-F238E27FC236}">
                <a16:creationId xmlns:a16="http://schemas.microsoft.com/office/drawing/2014/main" id="{A0D9712B-3311-8F45-2060-A5DD37B63428}"/>
              </a:ext>
            </a:extLst>
          </p:cNvPr>
          <p:cNvSpPr>
            <a:spLocks noGrp="1"/>
          </p:cNvSpPr>
          <p:nvPr>
            <p:ph type="sldNum" sz="quarter" idx="12"/>
          </p:nvPr>
        </p:nvSpPr>
        <p:spPr/>
        <p:txBody>
          <a:bodyPr/>
          <a:lstStyle/>
          <a:p>
            <a:fld id="{AAA14841-59C2-C74C-8170-E4B20964DCC3}" type="slidenum">
              <a:rPr lang="en-US" smtClean="0"/>
              <a:pPr/>
              <a:t>16</a:t>
            </a:fld>
            <a:endParaRPr lang="en-US"/>
          </a:p>
        </p:txBody>
      </p:sp>
      <p:sp>
        <p:nvSpPr>
          <p:cNvPr id="4" name="Text Placeholder 6">
            <a:extLst>
              <a:ext uri="{FF2B5EF4-FFF2-40B4-BE49-F238E27FC236}">
                <a16:creationId xmlns:a16="http://schemas.microsoft.com/office/drawing/2014/main" id="{A3263D2A-D77F-9172-4030-89B36BC08808}"/>
              </a:ext>
            </a:extLst>
          </p:cNvPr>
          <p:cNvSpPr txBox="1">
            <a:spLocks/>
          </p:cNvSpPr>
          <p:nvPr/>
        </p:nvSpPr>
        <p:spPr>
          <a:xfrm>
            <a:off x="639960" y="1200297"/>
            <a:ext cx="10078813" cy="540158"/>
          </a:xfrm>
          <a:prstGeom prst="rect">
            <a:avLst/>
          </a:prstGeom>
        </p:spPr>
        <p:txBody>
          <a:bodyPr vert="horz" lIns="0" tIns="0" rIns="0" bIns="0" rtlCol="0" anchor="t" anchorCtr="0">
            <a:noAutofit/>
          </a:bodyPr>
          <a:lstStyle>
            <a:defPPr>
              <a:defRPr lang="en-US"/>
            </a:defPPr>
            <a:lvl1pPr defTabSz="1152238">
              <a:lnSpc>
                <a:spcPct val="90000"/>
              </a:lnSpc>
              <a:spcBef>
                <a:spcPct val="0"/>
              </a:spcBef>
              <a:buNone/>
              <a:defRPr sz="2521" b="1" i="0" baseline="0">
                <a:latin typeface="+mj-lt"/>
                <a:ea typeface="+mj-ea"/>
                <a:cs typeface="+mj-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1500" b="0" dirty="0">
                <a:solidFill>
                  <a:srgbClr val="8A8D93"/>
                </a:solidFill>
              </a:rPr>
              <a:t>The West Midland’s economic positioning has eroded, due to a combination of the Covid pandemic, Brexit disruption and supply chain difficulties. The West Midlands Plan for aims to return the area to growth, spreading opportunity and jobs across the region and helping level-up the UK.</a:t>
            </a:r>
          </a:p>
          <a:p>
            <a:r>
              <a:rPr lang="en-US" sz="1500" b="0" dirty="0">
                <a:solidFill>
                  <a:srgbClr val="8A8D93"/>
                </a:solidFill>
              </a:rPr>
              <a:t> </a:t>
            </a:r>
          </a:p>
        </p:txBody>
      </p:sp>
      <p:sp>
        <p:nvSpPr>
          <p:cNvPr id="5" name="Text Placeholder 6">
            <a:extLst>
              <a:ext uri="{FF2B5EF4-FFF2-40B4-BE49-F238E27FC236}">
                <a16:creationId xmlns:a16="http://schemas.microsoft.com/office/drawing/2014/main" id="{97597D50-DBD2-F833-CB4D-4A8BD657362D}"/>
              </a:ext>
            </a:extLst>
          </p:cNvPr>
          <p:cNvSpPr txBox="1">
            <a:spLocks/>
          </p:cNvSpPr>
          <p:nvPr/>
        </p:nvSpPr>
        <p:spPr>
          <a:xfrm>
            <a:off x="639960" y="2019447"/>
            <a:ext cx="5256015" cy="4336904"/>
          </a:xfrm>
          <a:prstGeom prst="rect">
            <a:avLst/>
          </a:prstGeom>
        </p:spPr>
        <p:txBody>
          <a:bodyPr vert="horz" lIns="0" tIns="0" rIns="0" bIns="0" rtlCol="0" anchor="t" anchorCtr="0">
            <a:noAutofit/>
          </a:bodyPr>
          <a:lstStyle>
            <a:defPPr>
              <a:defRPr lang="en-US"/>
            </a:defPPr>
            <a:lvl1pPr defTabSz="1152238">
              <a:lnSpc>
                <a:spcPct val="90000"/>
              </a:lnSpc>
              <a:spcBef>
                <a:spcPct val="0"/>
              </a:spcBef>
              <a:buNone/>
              <a:defRPr sz="2521" b="1" i="0" baseline="0">
                <a:latin typeface="+mj-lt"/>
                <a:ea typeface="+mj-ea"/>
                <a:cs typeface="+mj-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1500" dirty="0"/>
              <a:t>West Midlands Plan for Growth</a:t>
            </a:r>
          </a:p>
          <a:p>
            <a:pPr lvl="0">
              <a:lnSpc>
                <a:spcPct val="107000"/>
              </a:lnSpc>
              <a:spcAft>
                <a:spcPts val="800"/>
              </a:spcAft>
            </a:pPr>
            <a:endParaRPr lang="en-US" sz="1200" b="0" kern="100" dirty="0">
              <a:ea typeface="Calibri" panose="020F0502020204030204" pitchFamily="34" charset="0"/>
              <a:cs typeface="Times New Roman" panose="02020603050405020304" pitchFamily="18" charset="0"/>
            </a:endParaRPr>
          </a:p>
          <a:p>
            <a:pPr lvl="0">
              <a:lnSpc>
                <a:spcPct val="107000"/>
              </a:lnSpc>
              <a:spcAft>
                <a:spcPts val="800"/>
              </a:spcAft>
            </a:pPr>
            <a:r>
              <a:rPr lang="en-US" sz="1100" i="0" dirty="0">
                <a:solidFill>
                  <a:srgbClr val="231F20"/>
                </a:solidFill>
                <a:effectLst/>
              </a:rPr>
              <a:t>A </a:t>
            </a:r>
            <a:r>
              <a:rPr lang="en-US" sz="1100" i="0" dirty="0">
                <a:effectLst/>
              </a:rPr>
              <a:t>combination of the Covid pandemic, Brexit disruption and supply chain difficulties have had a disproportionate effect on the region due to its industrial base.</a:t>
            </a:r>
            <a:endParaRPr lang="en-US" sz="1100" i="0" kern="100" dirty="0">
              <a:effectLst/>
              <a:cs typeface="Times New Roman" panose="02020603050405020304" pitchFamily="18" charset="0"/>
            </a:endParaRPr>
          </a:p>
          <a:p>
            <a:pPr marL="171450" lvl="0" indent="-171450">
              <a:lnSpc>
                <a:spcPct val="107000"/>
              </a:lnSpc>
              <a:spcAft>
                <a:spcPts val="800"/>
              </a:spcAft>
              <a:buFont typeface="Arial" panose="020B0604020202020204" pitchFamily="34" charset="0"/>
              <a:buChar char="•"/>
            </a:pPr>
            <a:r>
              <a:rPr lang="en-US" sz="1100" b="0" i="0" dirty="0">
                <a:effectLst/>
              </a:rPr>
              <a:t>The region’s response is to come together and pinpoint those precise clusters and technologies that can shift the West Midlands into the next gear of economic recovery, with benefits felt across the region generating greater consumer confidence and spending.</a:t>
            </a:r>
          </a:p>
          <a:p>
            <a:pPr marL="171450" lvl="0" indent="-171450">
              <a:lnSpc>
                <a:spcPct val="107000"/>
              </a:lnSpc>
              <a:spcAft>
                <a:spcPts val="800"/>
              </a:spcAft>
              <a:buFont typeface="Arial" panose="020B0604020202020204" pitchFamily="34" charset="0"/>
              <a:buChar char="•"/>
            </a:pPr>
            <a:r>
              <a:rPr lang="en-US" sz="1100" b="0" i="0" dirty="0">
                <a:effectLst/>
              </a:rPr>
              <a:t>The West Midlands Plan for Growth builds upon the region’s Strategic Economic Plan and Local Industrial Strategy which capture the key features of the West Midlands economy, including our geographical connectivity, our young and diverse population, our skills profile and business productivity. </a:t>
            </a:r>
            <a:endParaRPr lang="en-US" sz="1100" b="0" i="0" kern="100" dirty="0">
              <a:effectLst/>
              <a:cs typeface="Times New Roman" panose="02020603050405020304" pitchFamily="18" charset="0"/>
            </a:endParaRPr>
          </a:p>
          <a:p>
            <a:pPr marL="171450" lvl="0" indent="-171450">
              <a:lnSpc>
                <a:spcPct val="107000"/>
              </a:lnSpc>
              <a:spcAft>
                <a:spcPts val="800"/>
              </a:spcAft>
              <a:buFont typeface="Arial" panose="020B0604020202020204" pitchFamily="34" charset="0"/>
              <a:buChar char="•"/>
            </a:pPr>
            <a:r>
              <a:rPr lang="en-US" sz="1100" b="0" i="0" dirty="0">
                <a:effectLst/>
              </a:rPr>
              <a:t>New trade deals are being struck across the globe opening markets for West Midlands’ business and creating the conditions to bring foreign direct investors to the West Midlands.</a:t>
            </a:r>
            <a:r>
              <a:rPr lang="en-US" sz="1100" b="0" kern="100" dirty="0">
                <a:cs typeface="Times New Roman" panose="02020603050405020304" pitchFamily="18" charset="0"/>
              </a:rPr>
              <a:t> Therefore the West Midlands Plan for Growth has a focus on </a:t>
            </a:r>
            <a:r>
              <a:rPr lang="en-US" sz="1100" kern="100" dirty="0">
                <a:cs typeface="Times New Roman" panose="02020603050405020304" pitchFamily="18" charset="0"/>
              </a:rPr>
              <a:t>business location coordination and foreign direct investment.</a:t>
            </a:r>
          </a:p>
          <a:p>
            <a:pPr marL="171450" lvl="0" indent="-171450">
              <a:lnSpc>
                <a:spcPct val="107000"/>
              </a:lnSpc>
              <a:spcAft>
                <a:spcPts val="800"/>
              </a:spcAft>
              <a:buFont typeface="Arial" panose="020B0604020202020204" pitchFamily="34" charset="0"/>
              <a:buChar char="•"/>
            </a:pPr>
            <a:endParaRPr lang="en-US" sz="1100" b="0" kern="100" dirty="0">
              <a:cs typeface="Times New Roman" panose="02020603050405020304" pitchFamily="18" charset="0"/>
            </a:endParaRPr>
          </a:p>
          <a:p>
            <a:pPr marL="171450" lvl="0" indent="-171450">
              <a:lnSpc>
                <a:spcPct val="107000"/>
              </a:lnSpc>
              <a:spcAft>
                <a:spcPts val="800"/>
              </a:spcAft>
              <a:buFont typeface="Arial" panose="020B0604020202020204" pitchFamily="34" charset="0"/>
              <a:buChar char="•"/>
            </a:pPr>
            <a:endParaRPr lang="en-US" sz="1200" b="0" kern="100" dirty="0">
              <a:effectLst/>
              <a:ea typeface="Calibri" panose="020F0502020204030204" pitchFamily="34" charset="0"/>
              <a:cs typeface="Times New Roman" panose="02020603050405020304" pitchFamily="18" charset="0"/>
            </a:endParaRPr>
          </a:p>
          <a:p>
            <a:pPr marL="285750" indent="-285750">
              <a:buFont typeface="Arial" panose="020B0604020202020204" pitchFamily="34" charset="0"/>
              <a:buChar char="•"/>
            </a:pPr>
            <a:endParaRPr lang="en-US" sz="1500" b="0" dirty="0"/>
          </a:p>
        </p:txBody>
      </p:sp>
      <p:sp>
        <p:nvSpPr>
          <p:cNvPr id="6" name="Text Placeholder 6">
            <a:extLst>
              <a:ext uri="{FF2B5EF4-FFF2-40B4-BE49-F238E27FC236}">
                <a16:creationId xmlns:a16="http://schemas.microsoft.com/office/drawing/2014/main" id="{580CDA6E-3C55-44FB-A038-E5425E3117BE}"/>
              </a:ext>
            </a:extLst>
          </p:cNvPr>
          <p:cNvSpPr txBox="1">
            <a:spLocks/>
          </p:cNvSpPr>
          <p:nvPr/>
        </p:nvSpPr>
        <p:spPr>
          <a:xfrm>
            <a:off x="6296025" y="2019447"/>
            <a:ext cx="5256015" cy="4336904"/>
          </a:xfrm>
          <a:prstGeom prst="rect">
            <a:avLst/>
          </a:prstGeom>
        </p:spPr>
        <p:txBody>
          <a:bodyPr vert="horz" lIns="0" tIns="0" rIns="0" bIns="0" rtlCol="0" anchor="t" anchorCtr="0">
            <a:noAutofit/>
          </a:bodyPr>
          <a:lstStyle>
            <a:defPPr>
              <a:defRPr lang="en-US"/>
            </a:defPPr>
            <a:lvl1pPr defTabSz="1152238">
              <a:lnSpc>
                <a:spcPct val="90000"/>
              </a:lnSpc>
              <a:spcBef>
                <a:spcPct val="0"/>
              </a:spcBef>
              <a:buNone/>
              <a:defRPr sz="2521" b="1" i="0" baseline="0">
                <a:latin typeface="+mj-lt"/>
                <a:ea typeface="+mj-ea"/>
                <a:cs typeface="+mj-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1500" dirty="0"/>
              <a:t>Business location coordination and foreign direct investment</a:t>
            </a:r>
          </a:p>
          <a:p>
            <a:endParaRPr lang="en-US" sz="1500" dirty="0"/>
          </a:p>
          <a:p>
            <a:r>
              <a:rPr lang="en-US" sz="1100" dirty="0"/>
              <a:t>Individual actions in the West Midlands Plan for Growth include: </a:t>
            </a:r>
          </a:p>
          <a:p>
            <a:pPr marL="171450" indent="-171450" algn="l">
              <a:buFont typeface="Arial" panose="020B0604020202020204" pitchFamily="34" charset="0"/>
              <a:buChar char="•"/>
            </a:pPr>
            <a:endParaRPr lang="en-US" sz="1100" b="0" i="0" dirty="0">
              <a:effectLst/>
            </a:endParaRPr>
          </a:p>
          <a:p>
            <a:pPr marL="171450" indent="-171450" algn="l">
              <a:buFont typeface="Arial" panose="020B0604020202020204" pitchFamily="34" charset="0"/>
              <a:buChar char="•"/>
            </a:pPr>
            <a:r>
              <a:rPr lang="en-US" sz="1100" b="0" i="0" dirty="0">
                <a:effectLst/>
              </a:rPr>
              <a:t>Delivery of the £23 million Business and Tourism Programme. Led by the West Midlands Growth Company, the Programme </a:t>
            </a:r>
            <a:r>
              <a:rPr lang="en-US" sz="1100" b="0" i="0" dirty="0" err="1">
                <a:effectLst/>
              </a:rPr>
              <a:t>capitalises</a:t>
            </a:r>
            <a:r>
              <a:rPr lang="en-US" sz="1100" b="0" i="0" dirty="0">
                <a:effectLst/>
              </a:rPr>
              <a:t> on the global buzz created by the Commonwealth Games to secure more than £650 million of new overseas investment into the UK, and create £7 million of additional export deals by 2027, in priority sectors that align with the Plan for Growth clusters.</a:t>
            </a:r>
          </a:p>
          <a:p>
            <a:pPr marL="171450" indent="-171450" algn="l">
              <a:buFont typeface="Arial" panose="020B0604020202020204" pitchFamily="34" charset="0"/>
              <a:buChar char="•"/>
            </a:pPr>
            <a:endParaRPr lang="en-US" sz="1100" b="0" i="0" dirty="0">
              <a:effectLst/>
            </a:endParaRPr>
          </a:p>
          <a:p>
            <a:pPr marL="171450" indent="-171450" algn="l">
              <a:buFont typeface="Arial" panose="020B0604020202020204" pitchFamily="34" charset="0"/>
              <a:buChar char="•"/>
            </a:pPr>
            <a:r>
              <a:rPr lang="en-US" sz="1100" b="0" i="0" dirty="0">
                <a:effectLst/>
              </a:rPr>
              <a:t>Securing gear-shift private investment through the West Midlands Investment Prospectus. The prospectus covers some £20 billion of housing, commercial and industrial projects right across the region and was launched at MIPIM in Cannes in March 2022. The UK Real Estate Investment and Infrastructure Forum in May 2022 saw the launch of the West Midlands’ ground-breaking £4 billion partnership with L&amp;G on a seven-year programme to use private investment to help the region level up.</a:t>
            </a:r>
          </a:p>
          <a:p>
            <a:pPr marL="171450" indent="-171450" algn="l">
              <a:buFont typeface="Arial" panose="020B0604020202020204" pitchFamily="34" charset="0"/>
              <a:buChar char="•"/>
            </a:pPr>
            <a:endParaRPr lang="en-US" sz="1100" b="0" i="0" dirty="0">
              <a:effectLst/>
            </a:endParaRPr>
          </a:p>
          <a:p>
            <a:pPr marL="171450" indent="-171450" algn="l">
              <a:buFont typeface="Arial" panose="020B0604020202020204" pitchFamily="34" charset="0"/>
              <a:buChar char="•"/>
            </a:pPr>
            <a:r>
              <a:rPr lang="en-US" sz="1100" b="0" i="0" dirty="0">
                <a:effectLst/>
              </a:rPr>
              <a:t>Pursuing ambitious further powers and resources from Government through the Trailblazing Devolution Deal for the “Global West Midlands” plan. Its intention is to extend the Business and Tourism </a:t>
            </a:r>
            <a:r>
              <a:rPr lang="en-US" sz="1100" b="0" i="0" dirty="0" err="1">
                <a:effectLst/>
              </a:rPr>
              <a:t>Programme’s</a:t>
            </a:r>
            <a:r>
              <a:rPr lang="en-US" sz="1100" b="0" i="0" dirty="0">
                <a:effectLst/>
              </a:rPr>
              <a:t> reach and duration by co-designing and co-delivering an </a:t>
            </a:r>
            <a:r>
              <a:rPr lang="en-US" sz="1100" b="0" i="0" dirty="0" err="1">
                <a:effectLst/>
              </a:rPr>
              <a:t>Internationalisation</a:t>
            </a:r>
            <a:r>
              <a:rPr lang="en-US" sz="1100" b="0" i="0" dirty="0">
                <a:effectLst/>
              </a:rPr>
              <a:t> Strategy with Government</a:t>
            </a:r>
            <a:r>
              <a:rPr lang="en-US" sz="1200" b="0" i="0" dirty="0">
                <a:solidFill>
                  <a:srgbClr val="231F20"/>
                </a:solidFill>
                <a:effectLst/>
              </a:rPr>
              <a:t>. </a:t>
            </a:r>
            <a:endParaRPr lang="en-US" sz="1200" b="0" dirty="0"/>
          </a:p>
        </p:txBody>
      </p:sp>
      <p:sp>
        <p:nvSpPr>
          <p:cNvPr id="7" name="TextBox 6">
            <a:extLst>
              <a:ext uri="{FF2B5EF4-FFF2-40B4-BE49-F238E27FC236}">
                <a16:creationId xmlns:a16="http://schemas.microsoft.com/office/drawing/2014/main" id="{CE8C6F4E-8027-BCFF-BFA7-BBB1811DAF0C}"/>
              </a:ext>
            </a:extLst>
          </p:cNvPr>
          <p:cNvSpPr txBox="1"/>
          <p:nvPr/>
        </p:nvSpPr>
        <p:spPr>
          <a:xfrm>
            <a:off x="524767" y="6469518"/>
            <a:ext cx="5104508" cy="214482"/>
          </a:xfrm>
          <a:prstGeom prst="rect">
            <a:avLst/>
          </a:prstGeom>
          <a:noFill/>
        </p:spPr>
        <p:txBody>
          <a:bodyPr wrap="square" rtlCol="0">
            <a:spAutoFit/>
          </a:bodyPr>
          <a:lstStyle/>
          <a:p>
            <a:pPr>
              <a:lnSpc>
                <a:spcPct val="107000"/>
              </a:lnSpc>
              <a:spcAft>
                <a:spcPts val="800"/>
              </a:spcAft>
            </a:pPr>
            <a:r>
              <a:rPr lang="en-US" sz="800">
                <a:latin typeface="+mj-lt"/>
              </a:rPr>
              <a:t>Source: West Midlands Combined Authority – West Midlands Plan for Growth</a:t>
            </a:r>
            <a:endParaRPr lang="en-GB" sz="800">
              <a:latin typeface="+mj-lt"/>
            </a:endParaRPr>
          </a:p>
        </p:txBody>
      </p:sp>
    </p:spTree>
    <p:extLst>
      <p:ext uri="{BB962C8B-B14F-4D97-AF65-F5344CB8AC3E}">
        <p14:creationId xmlns:p14="http://schemas.microsoft.com/office/powerpoint/2010/main" val="3982298531"/>
      </p:ext>
    </p:extLst>
  </p:cSld>
  <p:clrMapOvr>
    <a:masterClrMapping/>
  </p:clrMapOvr>
  <p:transition spd="slow">
    <p:wipe/>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D6254E-7C80-220A-3582-79D0806C823A}"/>
              </a:ext>
            </a:extLst>
          </p:cNvPr>
          <p:cNvSpPr>
            <a:spLocks noGrp="1"/>
          </p:cNvSpPr>
          <p:nvPr>
            <p:ph type="title"/>
          </p:nvPr>
        </p:nvSpPr>
        <p:spPr/>
        <p:txBody>
          <a:bodyPr/>
          <a:lstStyle/>
          <a:p>
            <a:r>
              <a:rPr lang="en-US"/>
              <a:t>Literature Review – Investment </a:t>
            </a:r>
          </a:p>
        </p:txBody>
      </p:sp>
      <p:sp>
        <p:nvSpPr>
          <p:cNvPr id="3" name="Slide Number Placeholder 2">
            <a:extLst>
              <a:ext uri="{FF2B5EF4-FFF2-40B4-BE49-F238E27FC236}">
                <a16:creationId xmlns:a16="http://schemas.microsoft.com/office/drawing/2014/main" id="{A0D9712B-3311-8F45-2060-A5DD37B63428}"/>
              </a:ext>
            </a:extLst>
          </p:cNvPr>
          <p:cNvSpPr>
            <a:spLocks noGrp="1"/>
          </p:cNvSpPr>
          <p:nvPr>
            <p:ph type="sldNum" sz="quarter" idx="12"/>
          </p:nvPr>
        </p:nvSpPr>
        <p:spPr/>
        <p:txBody>
          <a:bodyPr/>
          <a:lstStyle/>
          <a:p>
            <a:fld id="{AAA14841-59C2-C74C-8170-E4B20964DCC3}" type="slidenum">
              <a:rPr lang="en-US" smtClean="0"/>
              <a:pPr/>
              <a:t>17</a:t>
            </a:fld>
            <a:endParaRPr lang="en-US"/>
          </a:p>
        </p:txBody>
      </p:sp>
      <p:sp>
        <p:nvSpPr>
          <p:cNvPr id="4" name="Text Placeholder 6">
            <a:extLst>
              <a:ext uri="{FF2B5EF4-FFF2-40B4-BE49-F238E27FC236}">
                <a16:creationId xmlns:a16="http://schemas.microsoft.com/office/drawing/2014/main" id="{A3263D2A-D77F-9172-4030-89B36BC08808}"/>
              </a:ext>
            </a:extLst>
          </p:cNvPr>
          <p:cNvSpPr txBox="1">
            <a:spLocks/>
          </p:cNvSpPr>
          <p:nvPr/>
        </p:nvSpPr>
        <p:spPr>
          <a:xfrm>
            <a:off x="639960" y="1200297"/>
            <a:ext cx="10078813" cy="540158"/>
          </a:xfrm>
          <a:prstGeom prst="rect">
            <a:avLst/>
          </a:prstGeom>
        </p:spPr>
        <p:txBody>
          <a:bodyPr vert="horz" lIns="0" tIns="0" rIns="0" bIns="0" rtlCol="0" anchor="t" anchorCtr="0">
            <a:noAutofit/>
          </a:bodyPr>
          <a:lstStyle>
            <a:defPPr>
              <a:defRPr lang="en-US"/>
            </a:defPPr>
            <a:lvl1pPr defTabSz="1152238">
              <a:lnSpc>
                <a:spcPct val="90000"/>
              </a:lnSpc>
              <a:spcBef>
                <a:spcPct val="0"/>
              </a:spcBef>
              <a:buNone/>
              <a:defRPr sz="2521" b="1" i="0" baseline="0">
                <a:latin typeface="+mj-lt"/>
                <a:ea typeface="+mj-ea"/>
                <a:cs typeface="+mj-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1500" b="0" dirty="0">
                <a:solidFill>
                  <a:srgbClr val="8A8D93"/>
                </a:solidFill>
              </a:rPr>
              <a:t>The West Midlands (Combined Authority) is receiving new powers covering further control in housing, transport, employment and regeneration announced in a Budget deal estimated to be worth more than £1.5bn.</a:t>
            </a:r>
          </a:p>
        </p:txBody>
      </p:sp>
      <p:sp>
        <p:nvSpPr>
          <p:cNvPr id="5" name="Text Placeholder 6">
            <a:extLst>
              <a:ext uri="{FF2B5EF4-FFF2-40B4-BE49-F238E27FC236}">
                <a16:creationId xmlns:a16="http://schemas.microsoft.com/office/drawing/2014/main" id="{97597D50-DBD2-F833-CB4D-4A8BD657362D}"/>
              </a:ext>
            </a:extLst>
          </p:cNvPr>
          <p:cNvSpPr txBox="1">
            <a:spLocks/>
          </p:cNvSpPr>
          <p:nvPr/>
        </p:nvSpPr>
        <p:spPr>
          <a:xfrm>
            <a:off x="639960" y="2019447"/>
            <a:ext cx="5256015" cy="4336904"/>
          </a:xfrm>
          <a:prstGeom prst="rect">
            <a:avLst/>
          </a:prstGeom>
        </p:spPr>
        <p:txBody>
          <a:bodyPr vert="horz" lIns="0" tIns="0" rIns="0" bIns="0" rtlCol="0" anchor="t" anchorCtr="0">
            <a:noAutofit/>
          </a:bodyPr>
          <a:lstStyle>
            <a:defPPr>
              <a:defRPr lang="en-US"/>
            </a:defPPr>
            <a:lvl1pPr defTabSz="1152238">
              <a:lnSpc>
                <a:spcPct val="90000"/>
              </a:lnSpc>
              <a:spcBef>
                <a:spcPct val="0"/>
              </a:spcBef>
              <a:buNone/>
              <a:defRPr sz="2521" b="1" i="0" baseline="0">
                <a:latin typeface="+mj-lt"/>
                <a:ea typeface="+mj-ea"/>
                <a:cs typeface="+mj-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1500" dirty="0"/>
              <a:t>West Midlands -  Deeper Devolution Deal</a:t>
            </a:r>
          </a:p>
          <a:p>
            <a:pPr>
              <a:lnSpc>
                <a:spcPct val="100000"/>
              </a:lnSpc>
              <a:spcAft>
                <a:spcPts val="800"/>
              </a:spcAft>
            </a:pPr>
            <a:endParaRPr lang="en-US" sz="1200" b="0" kern="100" dirty="0">
              <a:ea typeface="+mj-lt"/>
              <a:cs typeface="Times New Roman" panose="02020603050405020304" pitchFamily="18" charset="0"/>
            </a:endParaRPr>
          </a:p>
          <a:p>
            <a:pPr>
              <a:lnSpc>
                <a:spcPct val="100000"/>
              </a:lnSpc>
              <a:spcAft>
                <a:spcPts val="800"/>
              </a:spcAft>
            </a:pPr>
            <a:r>
              <a:rPr lang="en-US" sz="1200" b="0" kern="100" dirty="0">
                <a:ea typeface="+mj-lt"/>
                <a:cs typeface="Times New Roman" panose="02020603050405020304" pitchFamily="18" charset="0"/>
              </a:rPr>
              <a:t>T</a:t>
            </a:r>
            <a:r>
              <a:rPr lang="en-US" sz="1100" b="0" dirty="0">
                <a:ea typeface="+mj-lt"/>
                <a:cs typeface="+mj-lt"/>
              </a:rPr>
              <a:t>he West Midlands is embarking on a new phase of devolution by bringing greater investment, control over investment and powers to the region. This landmark deal, estimated to be worth in the region of £1.5bn, will reboot the economy, provide vital housing, jobs and skills, bolster our existing strengths in transport and Smart City Region innovation, and drive our net zero ambitions – generating economic growth and levelling up outcomes for all residents and communities.</a:t>
            </a:r>
          </a:p>
          <a:p>
            <a:pPr>
              <a:lnSpc>
                <a:spcPct val="107000"/>
              </a:lnSpc>
              <a:spcAft>
                <a:spcPts val="800"/>
              </a:spcAft>
            </a:pPr>
            <a:r>
              <a:rPr lang="en-US" sz="1100" b="0" dirty="0">
                <a:ea typeface="+mj-lt"/>
                <a:cs typeface="+mj-lt"/>
              </a:rPr>
              <a:t>In February 2022, Government announced, in its Levelling Up White Paper, new devolution deals for the West Midlands, along with Greater Manchester. Since then, the region and its partners have been working closely with Government to secure the best deal for the region, its economy and its communities.</a:t>
            </a:r>
          </a:p>
          <a:p>
            <a:pPr>
              <a:lnSpc>
                <a:spcPct val="107000"/>
              </a:lnSpc>
              <a:spcAft>
                <a:spcPts val="800"/>
              </a:spcAft>
            </a:pPr>
            <a:r>
              <a:rPr lang="en-US" sz="1100" b="0" dirty="0">
                <a:ea typeface="+mj-lt"/>
                <a:cs typeface="+mj-lt"/>
              </a:rPr>
              <a:t>With greater powers comes greater accountability, and Government has set out its expectations around the measures the region should put in place to receive this new, Deeper Devolution Deal. It will be held accountable through the Local Government Accountability Framework, English Devolution Accountability Framework and enhanced scrutiny measures. In addition, the Mayor and WMCA will be expected to present to Parliamentary Select Committees as requested, in conjunction with Mayor’s Question Time and quarterly engagement with West Midlands MPs.</a:t>
            </a:r>
          </a:p>
          <a:p>
            <a:pPr>
              <a:lnSpc>
                <a:spcPct val="107000"/>
              </a:lnSpc>
              <a:spcAft>
                <a:spcPts val="800"/>
              </a:spcAft>
            </a:pPr>
            <a:endParaRPr lang="en-US" sz="1100" b="0" dirty="0">
              <a:ea typeface="+mj-lt"/>
              <a:cs typeface="+mj-lt"/>
            </a:endParaRPr>
          </a:p>
        </p:txBody>
      </p:sp>
      <p:sp>
        <p:nvSpPr>
          <p:cNvPr id="6" name="Text Placeholder 6">
            <a:extLst>
              <a:ext uri="{FF2B5EF4-FFF2-40B4-BE49-F238E27FC236}">
                <a16:creationId xmlns:a16="http://schemas.microsoft.com/office/drawing/2014/main" id="{580CDA6E-3C55-44FB-A038-E5425E3117BE}"/>
              </a:ext>
            </a:extLst>
          </p:cNvPr>
          <p:cNvSpPr txBox="1">
            <a:spLocks/>
          </p:cNvSpPr>
          <p:nvPr/>
        </p:nvSpPr>
        <p:spPr>
          <a:xfrm>
            <a:off x="6296025" y="2019447"/>
            <a:ext cx="5395966" cy="4336904"/>
          </a:xfrm>
          <a:prstGeom prst="rect">
            <a:avLst/>
          </a:prstGeom>
        </p:spPr>
        <p:txBody>
          <a:bodyPr vert="horz" lIns="0" tIns="0" rIns="0" bIns="0" rtlCol="0" anchor="t" anchorCtr="0">
            <a:noAutofit/>
          </a:bodyPr>
          <a:lstStyle>
            <a:defPPr>
              <a:defRPr lang="en-US"/>
            </a:defPPr>
            <a:lvl1pPr defTabSz="1152238">
              <a:lnSpc>
                <a:spcPct val="90000"/>
              </a:lnSpc>
              <a:spcBef>
                <a:spcPct val="0"/>
              </a:spcBef>
              <a:buNone/>
              <a:defRPr sz="2521" b="1" i="0" baseline="0">
                <a:latin typeface="+mj-lt"/>
                <a:ea typeface="+mj-ea"/>
                <a:cs typeface="+mj-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1500" dirty="0"/>
              <a:t>New Powers include:</a:t>
            </a:r>
          </a:p>
          <a:p>
            <a:endParaRPr lang="en-US" sz="1500" dirty="0">
              <a:cs typeface="Arial"/>
            </a:endParaRPr>
          </a:p>
          <a:p>
            <a:pPr marL="171450" indent="-171450">
              <a:buFont typeface="Arial" panose="020B0604020202020204" pitchFamily="34" charset="0"/>
              <a:buChar char="•"/>
            </a:pPr>
            <a:r>
              <a:rPr lang="en-US" sz="1100" b="0" dirty="0"/>
              <a:t>The Deeper Devolution Deal will </a:t>
            </a:r>
            <a:r>
              <a:rPr lang="en-US" sz="1100" b="0" dirty="0" err="1"/>
              <a:t>maximise</a:t>
            </a:r>
            <a:r>
              <a:rPr lang="en-US" sz="1100" b="0" dirty="0"/>
              <a:t> the WMCA’s current role and responsibilities and </a:t>
            </a:r>
            <a:r>
              <a:rPr lang="en-US" sz="1100" b="0" dirty="0" err="1"/>
              <a:t>revolutionise</a:t>
            </a:r>
            <a:r>
              <a:rPr lang="en-US" sz="1100" b="0" dirty="0"/>
              <a:t> how Government funding is implemented – providing the tools to deliver more inclusive growth.</a:t>
            </a:r>
          </a:p>
          <a:p>
            <a:pPr marL="171450" indent="-171450">
              <a:buFont typeface="Arial" panose="020B0604020202020204" pitchFamily="34" charset="0"/>
              <a:buChar char="•"/>
            </a:pPr>
            <a:endParaRPr lang="en-US" sz="1100" b="0" dirty="0">
              <a:cs typeface="Arial"/>
            </a:endParaRPr>
          </a:p>
          <a:p>
            <a:pPr marL="171450" indent="-171450">
              <a:buFont typeface="Arial" panose="020B0604020202020204" pitchFamily="34" charset="0"/>
              <a:buChar char="•"/>
            </a:pPr>
            <a:r>
              <a:rPr lang="en-US" sz="1100" b="0" dirty="0"/>
              <a:t>A commitment towards a Single Funding Settlement, where for the first time, a region will be treated as if it were a government department, enabling the region to </a:t>
            </a:r>
            <a:r>
              <a:rPr lang="en-US" sz="1100" b="0" dirty="0" err="1"/>
              <a:t>prioritise</a:t>
            </a:r>
            <a:r>
              <a:rPr lang="en-US" sz="1100" b="0" dirty="0"/>
              <a:t>, target and decide how funding is spent in key areas from the next spending review onwards. </a:t>
            </a:r>
            <a:endParaRPr lang="en-US" sz="1100" b="0" dirty="0">
              <a:cs typeface="Arial"/>
            </a:endParaRPr>
          </a:p>
          <a:p>
            <a:pPr marL="171450" indent="-171450">
              <a:buFont typeface="Arial" panose="020B0604020202020204" pitchFamily="34" charset="0"/>
              <a:buChar char="•"/>
            </a:pPr>
            <a:endParaRPr lang="en-US" sz="1100" b="0" dirty="0">
              <a:cs typeface="Arial"/>
            </a:endParaRPr>
          </a:p>
          <a:p>
            <a:pPr marL="171450" indent="-171450">
              <a:buFont typeface="Arial" panose="020B0604020202020204" pitchFamily="34" charset="0"/>
              <a:buChar char="•"/>
            </a:pPr>
            <a:r>
              <a:rPr lang="en-US" sz="1100" b="0" dirty="0"/>
              <a:t>A landmark housing deal worth up to £500 million – with flexibilities around deployment for regenerating brownfield land, a route to full devolution of Affordable Housing Programme funding, and the West Midlands leading a pioneering new approach to </a:t>
            </a:r>
            <a:r>
              <a:rPr lang="en-US" sz="1100" b="0" dirty="0" err="1"/>
              <a:t>maximising</a:t>
            </a:r>
            <a:r>
              <a:rPr lang="en-US" sz="1100" b="0" dirty="0"/>
              <a:t> Government land assets</a:t>
            </a:r>
            <a:endParaRPr lang="en-US" sz="1100" b="0" dirty="0">
              <a:cs typeface="Arial"/>
            </a:endParaRPr>
          </a:p>
          <a:p>
            <a:pPr marL="171450" indent="-171450">
              <a:buFont typeface="Arial" panose="020B0604020202020204" pitchFamily="34" charset="0"/>
              <a:buChar char="•"/>
            </a:pPr>
            <a:endParaRPr lang="en-US" sz="1100" b="0" dirty="0">
              <a:cs typeface="Arial"/>
            </a:endParaRPr>
          </a:p>
          <a:p>
            <a:pPr marL="171450" indent="-171450">
              <a:buFont typeface="Arial" panose="020B0604020202020204" pitchFamily="34" charset="0"/>
              <a:buChar char="•"/>
            </a:pPr>
            <a:r>
              <a:rPr lang="en-US" sz="1100" b="0" dirty="0"/>
              <a:t>Fiscal devolution, including committed 10-year retention of business rates – worth an estimated £45 million a year to the WMCA and its partner authorities. </a:t>
            </a:r>
            <a:endParaRPr lang="en-US" sz="1100" b="0" dirty="0">
              <a:cs typeface="Arial"/>
            </a:endParaRPr>
          </a:p>
          <a:p>
            <a:pPr marL="171450" indent="-171450">
              <a:buFont typeface="Arial" panose="020B0604020202020204" pitchFamily="34" charset="0"/>
              <a:buChar char="•"/>
            </a:pPr>
            <a:endParaRPr lang="en-US" sz="1100" b="0" dirty="0">
              <a:cs typeface="Arial"/>
            </a:endParaRPr>
          </a:p>
          <a:p>
            <a:pPr marL="171450" indent="-171450">
              <a:buFont typeface="Arial" panose="020B0604020202020204" pitchFamily="34" charset="0"/>
              <a:buChar char="•"/>
            </a:pPr>
            <a:r>
              <a:rPr lang="en-US" sz="1100" b="0" dirty="0"/>
              <a:t>The ability to designate Levelling Up Zones – priority areas identified jointly by the WMCA and its partner authorities that will attract 25-year business rates retention, to accelerate growth, development and regeneration.</a:t>
            </a:r>
            <a:endParaRPr lang="en-US" sz="1100" b="0" dirty="0">
              <a:cs typeface="Arial"/>
            </a:endParaRPr>
          </a:p>
          <a:p>
            <a:pPr marL="171450" indent="-171450">
              <a:buFont typeface="Arial" panose="020B0604020202020204" pitchFamily="34" charset="0"/>
              <a:buChar char="•"/>
            </a:pPr>
            <a:endParaRPr lang="en-US" sz="1100" b="0" dirty="0">
              <a:cs typeface="Arial"/>
            </a:endParaRPr>
          </a:p>
          <a:p>
            <a:pPr marL="171450" indent="-171450">
              <a:buFont typeface="Arial" panose="020B0604020202020204" pitchFamily="34" charset="0"/>
              <a:buChar char="•"/>
            </a:pPr>
            <a:r>
              <a:rPr lang="en-US" sz="1100" b="0" dirty="0"/>
              <a:t>Commitment to devolving retrofit funding (from 2025)</a:t>
            </a:r>
          </a:p>
          <a:p>
            <a:pPr marL="171450" indent="-171450">
              <a:buFont typeface="Arial" panose="020B0604020202020204" pitchFamily="34" charset="0"/>
              <a:buChar char="•"/>
            </a:pPr>
            <a:endParaRPr lang="en-US" sz="1100" b="0" dirty="0">
              <a:cs typeface="Arial"/>
            </a:endParaRPr>
          </a:p>
          <a:p>
            <a:pPr marL="171450" indent="-171450">
              <a:buFont typeface="Arial" panose="020B0604020202020204" pitchFamily="34" charset="0"/>
              <a:buChar char="•"/>
            </a:pPr>
            <a:r>
              <a:rPr lang="en-US" sz="1100" b="0" dirty="0">
                <a:cs typeface="Arial"/>
              </a:rPr>
              <a:t>Empowering the region’s transport transformation through devolution of bus service operator grants and a new partnership with Great British Railways. </a:t>
            </a:r>
          </a:p>
          <a:p>
            <a:endParaRPr lang="en-US" sz="1200" b="0" dirty="0">
              <a:cs typeface="Arial"/>
            </a:endParaRPr>
          </a:p>
        </p:txBody>
      </p:sp>
      <p:sp>
        <p:nvSpPr>
          <p:cNvPr id="7" name="TextBox 6">
            <a:extLst>
              <a:ext uri="{FF2B5EF4-FFF2-40B4-BE49-F238E27FC236}">
                <a16:creationId xmlns:a16="http://schemas.microsoft.com/office/drawing/2014/main" id="{CE8C6F4E-8027-BCFF-BFA7-BBB1811DAF0C}"/>
              </a:ext>
            </a:extLst>
          </p:cNvPr>
          <p:cNvSpPr txBox="1"/>
          <p:nvPr/>
        </p:nvSpPr>
        <p:spPr>
          <a:xfrm>
            <a:off x="524767" y="6469518"/>
            <a:ext cx="5104508" cy="214482"/>
          </a:xfrm>
          <a:prstGeom prst="rect">
            <a:avLst/>
          </a:prstGeom>
          <a:noFill/>
        </p:spPr>
        <p:txBody>
          <a:bodyPr wrap="square" rtlCol="0">
            <a:spAutoFit/>
          </a:bodyPr>
          <a:lstStyle/>
          <a:p>
            <a:pPr>
              <a:lnSpc>
                <a:spcPct val="107000"/>
              </a:lnSpc>
              <a:spcAft>
                <a:spcPts val="800"/>
              </a:spcAft>
            </a:pPr>
            <a:r>
              <a:rPr lang="en-US" sz="800" dirty="0">
                <a:latin typeface="+mj-lt"/>
              </a:rPr>
              <a:t>Source: West Midlands Combined Authority – West Midlands Plan for Growth</a:t>
            </a:r>
            <a:endParaRPr lang="en-GB" sz="800" dirty="0">
              <a:latin typeface="+mj-lt"/>
            </a:endParaRPr>
          </a:p>
        </p:txBody>
      </p:sp>
    </p:spTree>
    <p:extLst>
      <p:ext uri="{BB962C8B-B14F-4D97-AF65-F5344CB8AC3E}">
        <p14:creationId xmlns:p14="http://schemas.microsoft.com/office/powerpoint/2010/main" val="3149576430"/>
      </p:ext>
    </p:extLst>
  </p:cSld>
  <p:clrMapOvr>
    <a:masterClrMapping/>
  </p:clrMapOvr>
  <p:transition spd="slow">
    <p:wipe/>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15D62858-7798-1FE5-5A57-144CFF92CAE7}"/>
              </a:ext>
            </a:extLst>
          </p:cNvPr>
          <p:cNvSpPr/>
          <p:nvPr/>
        </p:nvSpPr>
        <p:spPr>
          <a:xfrm>
            <a:off x="6210300" y="1819275"/>
            <a:ext cx="5695950" cy="3797725"/>
          </a:xfrm>
          <a:prstGeom prst="rect">
            <a:avLst/>
          </a:prstGeom>
          <a:solidFill>
            <a:schemeClr val="tx1">
              <a:lumMod val="50000"/>
              <a:lumOff val="5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id="{12D6254E-7C80-220A-3582-79D0806C823A}"/>
              </a:ext>
            </a:extLst>
          </p:cNvPr>
          <p:cNvSpPr>
            <a:spLocks noGrp="1"/>
          </p:cNvSpPr>
          <p:nvPr>
            <p:ph type="title"/>
          </p:nvPr>
        </p:nvSpPr>
        <p:spPr/>
        <p:txBody>
          <a:bodyPr/>
          <a:lstStyle/>
          <a:p>
            <a:r>
              <a:rPr lang="en-US"/>
              <a:t>Literature Review – Investment </a:t>
            </a:r>
          </a:p>
        </p:txBody>
      </p:sp>
      <p:sp>
        <p:nvSpPr>
          <p:cNvPr id="3" name="Slide Number Placeholder 2">
            <a:extLst>
              <a:ext uri="{FF2B5EF4-FFF2-40B4-BE49-F238E27FC236}">
                <a16:creationId xmlns:a16="http://schemas.microsoft.com/office/drawing/2014/main" id="{A0D9712B-3311-8F45-2060-A5DD37B63428}"/>
              </a:ext>
            </a:extLst>
          </p:cNvPr>
          <p:cNvSpPr>
            <a:spLocks noGrp="1"/>
          </p:cNvSpPr>
          <p:nvPr>
            <p:ph type="sldNum" sz="quarter" idx="12"/>
          </p:nvPr>
        </p:nvSpPr>
        <p:spPr/>
        <p:txBody>
          <a:bodyPr/>
          <a:lstStyle/>
          <a:p>
            <a:fld id="{AAA14841-59C2-C74C-8170-E4B20964DCC3}" type="slidenum">
              <a:rPr lang="en-US" smtClean="0"/>
              <a:pPr/>
              <a:t>18</a:t>
            </a:fld>
            <a:endParaRPr lang="en-US"/>
          </a:p>
        </p:txBody>
      </p:sp>
      <p:sp>
        <p:nvSpPr>
          <p:cNvPr id="6" name="Text Placeholder 6">
            <a:extLst>
              <a:ext uri="{FF2B5EF4-FFF2-40B4-BE49-F238E27FC236}">
                <a16:creationId xmlns:a16="http://schemas.microsoft.com/office/drawing/2014/main" id="{EF5C292A-647B-C163-6C7D-94BE9F05A364}"/>
              </a:ext>
            </a:extLst>
          </p:cNvPr>
          <p:cNvSpPr txBox="1">
            <a:spLocks/>
          </p:cNvSpPr>
          <p:nvPr/>
        </p:nvSpPr>
        <p:spPr>
          <a:xfrm>
            <a:off x="639959" y="1544141"/>
            <a:ext cx="5341741" cy="4812210"/>
          </a:xfrm>
          <a:prstGeom prst="rect">
            <a:avLst/>
          </a:prstGeom>
        </p:spPr>
        <p:txBody>
          <a:bodyPr vert="horz" lIns="0" tIns="0" rIns="0" bIns="0" rtlCol="0" anchor="t" anchorCtr="0">
            <a:noAutofit/>
          </a:bodyPr>
          <a:lstStyle>
            <a:defPPr>
              <a:defRPr lang="en-US"/>
            </a:defPPr>
            <a:lvl1pPr defTabSz="1152238">
              <a:lnSpc>
                <a:spcPct val="90000"/>
              </a:lnSpc>
              <a:spcBef>
                <a:spcPct val="0"/>
              </a:spcBef>
              <a:buNone/>
              <a:defRPr sz="2521" b="1" i="0" baseline="0">
                <a:latin typeface="+mj-lt"/>
                <a:ea typeface="+mj-ea"/>
                <a:cs typeface="+mj-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1500" dirty="0"/>
              <a:t>Looking Forward - Global West Midlands</a:t>
            </a:r>
          </a:p>
          <a:p>
            <a:endParaRPr lang="en-US" sz="1500" dirty="0"/>
          </a:p>
          <a:p>
            <a:r>
              <a:rPr lang="en-US" sz="1100" b="0" dirty="0"/>
              <a:t>Looking Forward the West Midlands Investment Strategy will be built around Global West Midlands.</a:t>
            </a:r>
          </a:p>
          <a:p>
            <a:endParaRPr lang="en-US" sz="1100" b="0" dirty="0"/>
          </a:p>
          <a:p>
            <a:r>
              <a:rPr lang="en-US" sz="1100" b="0" dirty="0"/>
              <a:t>Interacting with national priorities the West Midlands </a:t>
            </a:r>
            <a:r>
              <a:rPr lang="en-US" sz="1100" b="0" i="0" dirty="0">
                <a:solidFill>
                  <a:srgbClr val="231F20"/>
                </a:solidFill>
                <a:effectLst/>
              </a:rPr>
              <a:t>proposals will notably, attracting and retaining inward investment, supporting UK businesses to take full advantage of trade opportunities, global marketing of UK regions as tourist destinations, winning more international business events, and extending the season and length of stay for both domestic and international visitors. </a:t>
            </a:r>
          </a:p>
          <a:p>
            <a:endParaRPr lang="en-US" sz="1100" b="0" dirty="0">
              <a:solidFill>
                <a:srgbClr val="231F20"/>
              </a:solidFill>
            </a:endParaRPr>
          </a:p>
          <a:p>
            <a:pPr algn="l"/>
            <a:r>
              <a:rPr lang="en-US" sz="1100" i="0" dirty="0">
                <a:solidFill>
                  <a:srgbClr val="231F20"/>
                </a:solidFill>
                <a:effectLst/>
              </a:rPr>
              <a:t>To achieve this, The West Midlands propose that:</a:t>
            </a:r>
          </a:p>
          <a:p>
            <a:pPr algn="l"/>
            <a:endParaRPr lang="en-US" sz="1100" i="0" dirty="0">
              <a:solidFill>
                <a:srgbClr val="231F20"/>
              </a:solidFill>
              <a:effectLst/>
            </a:endParaRPr>
          </a:p>
          <a:p>
            <a:pPr marL="171450" indent="-171450">
              <a:buFont typeface="Arial" panose="020B0604020202020204" pitchFamily="34" charset="0"/>
              <a:buChar char="•"/>
            </a:pPr>
            <a:r>
              <a:rPr lang="en-US" sz="1100" b="0" i="0" dirty="0">
                <a:solidFill>
                  <a:srgbClr val="231F20"/>
                </a:solidFill>
                <a:effectLst/>
              </a:rPr>
              <a:t>They co-design with Government a </a:t>
            </a:r>
            <a:r>
              <a:rPr lang="en-US" sz="1100" b="0" dirty="0">
                <a:solidFill>
                  <a:srgbClr val="231F20"/>
                </a:solidFill>
              </a:rPr>
              <a:t>West Midlands</a:t>
            </a:r>
            <a:r>
              <a:rPr lang="en-US" sz="1100" b="0" i="0" dirty="0">
                <a:solidFill>
                  <a:srgbClr val="231F20"/>
                </a:solidFill>
                <a:effectLst/>
              </a:rPr>
              <a:t> </a:t>
            </a:r>
            <a:r>
              <a:rPr lang="en-US" sz="1100" b="0" i="0" dirty="0" err="1">
                <a:solidFill>
                  <a:srgbClr val="231F20"/>
                </a:solidFill>
                <a:effectLst/>
              </a:rPr>
              <a:t>Internationalisation</a:t>
            </a:r>
            <a:r>
              <a:rPr lang="en-US" sz="1100" b="0" i="0" dirty="0">
                <a:solidFill>
                  <a:srgbClr val="231F20"/>
                </a:solidFill>
                <a:effectLst/>
              </a:rPr>
              <a:t> Strategy to deliver regional and national priorities, with the West Midlands Growth Company formally </a:t>
            </a:r>
            <a:r>
              <a:rPr lang="en-US" sz="1100" b="0" i="0" dirty="0" err="1">
                <a:solidFill>
                  <a:srgbClr val="231F20"/>
                </a:solidFill>
                <a:effectLst/>
              </a:rPr>
              <a:t>recognised</a:t>
            </a:r>
            <a:r>
              <a:rPr lang="en-US" sz="1100" b="0" i="0" dirty="0">
                <a:solidFill>
                  <a:srgbClr val="231F20"/>
                </a:solidFill>
                <a:effectLst/>
              </a:rPr>
              <a:t> as the de facto lead agency for Trade and Investment across </a:t>
            </a:r>
            <a:r>
              <a:rPr lang="en-US" sz="1100" b="0" dirty="0">
                <a:solidFill>
                  <a:srgbClr val="231F20"/>
                </a:solidFill>
              </a:rPr>
              <a:t>the West</a:t>
            </a:r>
            <a:r>
              <a:rPr lang="en-US" sz="1100" b="0" i="0" dirty="0">
                <a:solidFill>
                  <a:srgbClr val="231F20"/>
                </a:solidFill>
                <a:effectLst/>
              </a:rPr>
              <a:t> Midlands;</a:t>
            </a:r>
          </a:p>
          <a:p>
            <a:pPr marL="171450" indent="-171450">
              <a:buFont typeface="Arial" panose="020B0604020202020204" pitchFamily="34" charset="0"/>
              <a:buChar char="•"/>
            </a:pPr>
            <a:r>
              <a:rPr lang="en-US" sz="1100" b="0" i="0" dirty="0">
                <a:solidFill>
                  <a:srgbClr val="231F20"/>
                </a:solidFill>
                <a:effectLst/>
              </a:rPr>
              <a:t>The Department </a:t>
            </a:r>
            <a:r>
              <a:rPr lang="en-US" sz="1100" b="0" dirty="0">
                <a:solidFill>
                  <a:srgbClr val="231F20"/>
                </a:solidFill>
              </a:rPr>
              <a:t>for Business and</a:t>
            </a:r>
            <a:r>
              <a:rPr lang="en-US" sz="1100" b="0" i="0" dirty="0">
                <a:solidFill>
                  <a:srgbClr val="231F20"/>
                </a:solidFill>
                <a:effectLst/>
              </a:rPr>
              <a:t> Trade (DBT) to become a shareholder of the West Midlands Growth Company alongside WMCA, 7 local authorities and universities;</a:t>
            </a:r>
          </a:p>
          <a:p>
            <a:pPr marL="171450" indent="-171450" algn="l">
              <a:buFont typeface="Arial" panose="020B0604020202020204" pitchFamily="34" charset="0"/>
              <a:buChar char="•"/>
            </a:pPr>
            <a:r>
              <a:rPr lang="en-US" sz="1100" b="0" dirty="0">
                <a:solidFill>
                  <a:srgbClr val="231F20"/>
                </a:solidFill>
              </a:rPr>
              <a:t>They </a:t>
            </a:r>
            <a:r>
              <a:rPr lang="en-US" sz="1100" b="0" i="0" dirty="0">
                <a:solidFill>
                  <a:srgbClr val="231F20"/>
                </a:solidFill>
                <a:effectLst/>
              </a:rPr>
              <a:t>implement the recommendations of the De Bois Review into destination management organisations;</a:t>
            </a:r>
          </a:p>
          <a:p>
            <a:pPr marL="171450" indent="-171450" algn="l">
              <a:buFont typeface="Arial" panose="020B0604020202020204" pitchFamily="34" charset="0"/>
              <a:buChar char="•"/>
            </a:pPr>
            <a:r>
              <a:rPr lang="en-US" sz="1100" b="0" i="0" dirty="0">
                <a:solidFill>
                  <a:srgbClr val="231F20"/>
                </a:solidFill>
                <a:effectLst/>
              </a:rPr>
              <a:t>Create a new regionally administered investment incentive fund drawn from the global Britain Investment Fund;</a:t>
            </a:r>
          </a:p>
          <a:p>
            <a:pPr marL="171450" indent="-171450" algn="l">
              <a:buFont typeface="Arial" panose="020B0604020202020204" pitchFamily="34" charset="0"/>
              <a:buChar char="•"/>
            </a:pPr>
            <a:r>
              <a:rPr lang="en-US" sz="1100" b="0" i="0" dirty="0">
                <a:solidFill>
                  <a:srgbClr val="231F20"/>
                </a:solidFill>
                <a:effectLst/>
              </a:rPr>
              <a:t>Deepen and </a:t>
            </a:r>
            <a:r>
              <a:rPr lang="en-US" sz="1100" b="0" i="0" dirty="0" err="1">
                <a:solidFill>
                  <a:srgbClr val="231F20"/>
                </a:solidFill>
                <a:effectLst/>
              </a:rPr>
              <a:t>formalise</a:t>
            </a:r>
            <a:r>
              <a:rPr lang="en-US" sz="1100" b="0" i="0" dirty="0">
                <a:solidFill>
                  <a:srgbClr val="231F20"/>
                </a:solidFill>
                <a:effectLst/>
              </a:rPr>
              <a:t> the relationship between the Office for Investment and West Midlands on capital investment outcomes;</a:t>
            </a:r>
          </a:p>
          <a:p>
            <a:pPr marL="171450" indent="-171450" algn="l">
              <a:buFont typeface="Arial" panose="020B0604020202020204" pitchFamily="34" charset="0"/>
              <a:buChar char="•"/>
            </a:pPr>
            <a:r>
              <a:rPr lang="en-US" sz="1100" b="0" i="0" dirty="0">
                <a:solidFill>
                  <a:srgbClr val="231F20"/>
                </a:solidFill>
                <a:effectLst/>
              </a:rPr>
              <a:t>Secure additional investment for the </a:t>
            </a:r>
            <a:r>
              <a:rPr lang="en-US" sz="1100" b="0" i="0" dirty="0" err="1">
                <a:solidFill>
                  <a:srgbClr val="231F20"/>
                </a:solidFill>
                <a:effectLst/>
              </a:rPr>
              <a:t>internationalisation</a:t>
            </a:r>
            <a:r>
              <a:rPr lang="en-US" sz="1100" b="0" i="0" dirty="0">
                <a:solidFill>
                  <a:srgbClr val="231F20"/>
                </a:solidFill>
                <a:effectLst/>
              </a:rPr>
              <a:t> of the Plan for Growth</a:t>
            </a:r>
          </a:p>
          <a:p>
            <a:endParaRPr lang="en-US" sz="1100" b="0" dirty="0"/>
          </a:p>
          <a:p>
            <a:endParaRPr lang="en-US" sz="1100" b="0" dirty="0"/>
          </a:p>
          <a:p>
            <a:endParaRPr lang="en-US" sz="1100" b="0" dirty="0"/>
          </a:p>
          <a:p>
            <a:endParaRPr lang="en-US" sz="1500" b="0" dirty="0"/>
          </a:p>
        </p:txBody>
      </p:sp>
      <p:sp>
        <p:nvSpPr>
          <p:cNvPr id="7" name="Text Placeholder 6">
            <a:extLst>
              <a:ext uri="{FF2B5EF4-FFF2-40B4-BE49-F238E27FC236}">
                <a16:creationId xmlns:a16="http://schemas.microsoft.com/office/drawing/2014/main" id="{A362C221-79FB-382A-8A11-8337A3B84B4A}"/>
              </a:ext>
            </a:extLst>
          </p:cNvPr>
          <p:cNvSpPr txBox="1">
            <a:spLocks/>
          </p:cNvSpPr>
          <p:nvPr/>
        </p:nvSpPr>
        <p:spPr>
          <a:xfrm>
            <a:off x="6371660" y="2019447"/>
            <a:ext cx="5448863" cy="3514578"/>
          </a:xfrm>
          <a:prstGeom prst="rect">
            <a:avLst/>
          </a:prstGeom>
        </p:spPr>
        <p:txBody>
          <a:bodyPr vert="horz" lIns="0" tIns="0" rIns="0" bIns="0" rtlCol="0" anchor="t" anchorCtr="0">
            <a:noAutofit/>
          </a:bodyPr>
          <a:lstStyle>
            <a:defPPr>
              <a:defRPr lang="en-US"/>
            </a:defPPr>
            <a:lvl1pPr defTabSz="1152238">
              <a:lnSpc>
                <a:spcPct val="90000"/>
              </a:lnSpc>
              <a:spcBef>
                <a:spcPct val="0"/>
              </a:spcBef>
              <a:buNone/>
              <a:defRPr sz="2521" b="1" i="0" baseline="0">
                <a:latin typeface="+mj-lt"/>
                <a:ea typeface="+mj-ea"/>
                <a:cs typeface="+mj-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1500" dirty="0">
                <a:solidFill>
                  <a:schemeClr val="bg1"/>
                </a:solidFill>
              </a:rPr>
              <a:t>Potential Gaps in Supplied Literature</a:t>
            </a:r>
          </a:p>
          <a:p>
            <a:endParaRPr lang="en-US" sz="1500" dirty="0">
              <a:solidFill>
                <a:schemeClr val="bg1"/>
              </a:solidFill>
            </a:endParaRPr>
          </a:p>
          <a:p>
            <a:pPr marL="285750" indent="-285750">
              <a:buFont typeface="Arial" panose="020B0604020202020204" pitchFamily="34" charset="0"/>
              <a:buChar char="•"/>
            </a:pPr>
            <a:r>
              <a:rPr lang="en-US" sz="1500" b="0" dirty="0">
                <a:solidFill>
                  <a:schemeClr val="bg1"/>
                </a:solidFill>
              </a:rPr>
              <a:t>Investment planning is relatively comprehensive in the available literature and planning. </a:t>
            </a:r>
          </a:p>
          <a:p>
            <a:pPr marL="285750" indent="-285750">
              <a:buFont typeface="Arial" panose="020B0604020202020204" pitchFamily="34" charset="0"/>
              <a:buChar char="•"/>
            </a:pPr>
            <a:endParaRPr lang="en-US" sz="1500" b="0" dirty="0">
              <a:solidFill>
                <a:schemeClr val="bg1"/>
              </a:solidFill>
            </a:endParaRPr>
          </a:p>
          <a:p>
            <a:pPr marL="285750" indent="-285750">
              <a:buFont typeface="Arial" panose="020B0604020202020204" pitchFamily="34" charset="0"/>
              <a:buChar char="•"/>
            </a:pPr>
            <a:r>
              <a:rPr lang="en-US" sz="1500" b="0" dirty="0">
                <a:solidFill>
                  <a:schemeClr val="bg1"/>
                </a:solidFill>
              </a:rPr>
              <a:t>Current information does not explore potential new source markets and linkages between the West Midlands and external economies. </a:t>
            </a:r>
          </a:p>
          <a:p>
            <a:pPr marL="285750" indent="-285750">
              <a:buFont typeface="Arial" panose="020B0604020202020204" pitchFamily="34" charset="0"/>
              <a:buChar char="•"/>
            </a:pPr>
            <a:endParaRPr lang="en-US" sz="1500" b="0" dirty="0">
              <a:solidFill>
                <a:schemeClr val="bg1"/>
              </a:solidFill>
            </a:endParaRPr>
          </a:p>
          <a:p>
            <a:pPr marL="285750" indent="-285750">
              <a:buFont typeface="Arial" panose="020B0604020202020204" pitchFamily="34" charset="0"/>
              <a:buChar char="•"/>
            </a:pPr>
            <a:r>
              <a:rPr lang="en-US" sz="1500" b="0" dirty="0">
                <a:solidFill>
                  <a:schemeClr val="bg1"/>
                </a:solidFill>
              </a:rPr>
              <a:t>Linkages exist between the UK investment strategies and the West Midlands offer, but this could be strengthened. </a:t>
            </a:r>
          </a:p>
        </p:txBody>
      </p:sp>
      <p:sp>
        <p:nvSpPr>
          <p:cNvPr id="8" name="Text Placeholder 6">
            <a:extLst>
              <a:ext uri="{FF2B5EF4-FFF2-40B4-BE49-F238E27FC236}">
                <a16:creationId xmlns:a16="http://schemas.microsoft.com/office/drawing/2014/main" id="{FEDAB637-3D52-1263-3352-2F4A7AA897CA}"/>
              </a:ext>
            </a:extLst>
          </p:cNvPr>
          <p:cNvSpPr txBox="1">
            <a:spLocks/>
          </p:cNvSpPr>
          <p:nvPr/>
        </p:nvSpPr>
        <p:spPr>
          <a:xfrm>
            <a:off x="639960" y="1003983"/>
            <a:ext cx="10078813" cy="540158"/>
          </a:xfrm>
          <a:prstGeom prst="rect">
            <a:avLst/>
          </a:prstGeom>
        </p:spPr>
        <p:txBody>
          <a:bodyPr vert="horz" lIns="0" tIns="0" rIns="0" bIns="0" rtlCol="0" anchor="t" anchorCtr="0">
            <a:noAutofit/>
          </a:bodyPr>
          <a:lstStyle>
            <a:defPPr>
              <a:defRPr lang="en-US"/>
            </a:defPPr>
            <a:lvl1pPr defTabSz="1152238">
              <a:lnSpc>
                <a:spcPct val="90000"/>
              </a:lnSpc>
              <a:spcBef>
                <a:spcPct val="0"/>
              </a:spcBef>
              <a:buNone/>
              <a:defRPr sz="2521" b="1" i="0" baseline="0">
                <a:latin typeface="+mj-lt"/>
                <a:ea typeface="+mj-ea"/>
                <a:cs typeface="+mj-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1500" b="0" dirty="0">
                <a:solidFill>
                  <a:srgbClr val="8A8D93"/>
                </a:solidFill>
              </a:rPr>
              <a:t>Looking Forward the West Midlands Investment Strategy will be built around Global West Midlands.</a:t>
            </a:r>
          </a:p>
          <a:p>
            <a:endParaRPr lang="en-US" sz="1500" b="0" dirty="0">
              <a:solidFill>
                <a:srgbClr val="8A8D93"/>
              </a:solidFill>
            </a:endParaRPr>
          </a:p>
        </p:txBody>
      </p:sp>
    </p:spTree>
    <p:extLst>
      <p:ext uri="{BB962C8B-B14F-4D97-AF65-F5344CB8AC3E}">
        <p14:creationId xmlns:p14="http://schemas.microsoft.com/office/powerpoint/2010/main" val="3381112355"/>
      </p:ext>
    </p:extLst>
  </p:cSld>
  <p:clrMapOvr>
    <a:masterClrMapping/>
  </p:clrMapOvr>
  <p:transition spd="slow">
    <p:wipe/>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A0D9712B-3311-8F45-2060-A5DD37B63428}"/>
              </a:ext>
            </a:extLst>
          </p:cNvPr>
          <p:cNvSpPr>
            <a:spLocks noGrp="1"/>
          </p:cNvSpPr>
          <p:nvPr>
            <p:ph type="sldNum" sz="quarter" idx="12"/>
          </p:nvPr>
        </p:nvSpPr>
        <p:spPr/>
        <p:txBody>
          <a:bodyPr/>
          <a:lstStyle/>
          <a:p>
            <a:fld id="{AAA14841-59C2-C74C-8170-E4B20964DCC3}" type="slidenum">
              <a:rPr lang="en-US" smtClean="0"/>
              <a:pPr/>
              <a:t>19</a:t>
            </a:fld>
            <a:endParaRPr lang="en-US"/>
          </a:p>
        </p:txBody>
      </p:sp>
      <p:sp>
        <p:nvSpPr>
          <p:cNvPr id="2" name="Rectangle 1">
            <a:extLst>
              <a:ext uri="{FF2B5EF4-FFF2-40B4-BE49-F238E27FC236}">
                <a16:creationId xmlns:a16="http://schemas.microsoft.com/office/drawing/2014/main" id="{C313D6D8-84D5-E497-3320-962545443E8F}"/>
              </a:ext>
            </a:extLst>
          </p:cNvPr>
          <p:cNvSpPr/>
          <p:nvPr/>
        </p:nvSpPr>
        <p:spPr>
          <a:xfrm>
            <a:off x="0" y="-237067"/>
            <a:ext cx="12251267" cy="7095067"/>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TextBox 3">
            <a:extLst>
              <a:ext uri="{FF2B5EF4-FFF2-40B4-BE49-F238E27FC236}">
                <a16:creationId xmlns:a16="http://schemas.microsoft.com/office/drawing/2014/main" id="{832F9A74-2F54-45DD-132F-FC3E6C6DD4DC}"/>
              </a:ext>
            </a:extLst>
          </p:cNvPr>
          <p:cNvSpPr txBox="1"/>
          <p:nvPr/>
        </p:nvSpPr>
        <p:spPr>
          <a:xfrm>
            <a:off x="1181528" y="1613043"/>
            <a:ext cx="6174769" cy="1015663"/>
          </a:xfrm>
          <a:prstGeom prst="rect">
            <a:avLst/>
          </a:prstGeom>
          <a:noFill/>
        </p:spPr>
        <p:txBody>
          <a:bodyPr wrap="square" rtlCol="0">
            <a:spAutoFit/>
          </a:bodyPr>
          <a:lstStyle/>
          <a:p>
            <a:r>
              <a:rPr lang="en-US" sz="6000" dirty="0">
                <a:solidFill>
                  <a:schemeClr val="bg1"/>
                </a:solidFill>
              </a:rPr>
              <a:t>03  - Innovation</a:t>
            </a:r>
            <a:endParaRPr lang="en-GB" sz="6000" dirty="0">
              <a:solidFill>
                <a:schemeClr val="bg1"/>
              </a:solidFill>
            </a:endParaRPr>
          </a:p>
        </p:txBody>
      </p:sp>
    </p:spTree>
    <p:extLst>
      <p:ext uri="{BB962C8B-B14F-4D97-AF65-F5344CB8AC3E}">
        <p14:creationId xmlns:p14="http://schemas.microsoft.com/office/powerpoint/2010/main" val="4177748697"/>
      </p:ext>
    </p:extLst>
  </p:cSld>
  <p:clrMapOvr>
    <a:masterClrMapping/>
  </p:clrMapOvr>
  <p:transition spd="slow">
    <p:wip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E7EE81B1-7F03-C24F-49B6-92EE097004A6}"/>
              </a:ext>
            </a:extLst>
          </p:cNvPr>
          <p:cNvSpPr/>
          <p:nvPr/>
        </p:nvSpPr>
        <p:spPr>
          <a:xfrm>
            <a:off x="8347171" y="234142"/>
            <a:ext cx="1109709" cy="42438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2" descr="Birmingham Attractions &amp; Places to Visit | VisitBritain">
            <a:extLst>
              <a:ext uri="{FF2B5EF4-FFF2-40B4-BE49-F238E27FC236}">
                <a16:creationId xmlns:a16="http://schemas.microsoft.com/office/drawing/2014/main" id="{3C006FC4-1DA2-A5CE-CA39-1AA56A9038CE}"/>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46802" r="29864"/>
          <a:stretch/>
        </p:blipFill>
        <p:spPr bwMode="auto">
          <a:xfrm>
            <a:off x="9143979" y="0"/>
            <a:ext cx="3048021" cy="6857999"/>
          </a:xfrm>
          <a:prstGeom prst="rect">
            <a:avLst/>
          </a:prstGeom>
          <a:noFill/>
          <a:extLst>
            <a:ext uri="{909E8E84-426E-40DD-AFC4-6F175D3DCCD1}">
              <a14:hiddenFill xmlns:a14="http://schemas.microsoft.com/office/drawing/2010/main">
                <a:solidFill>
                  <a:srgbClr val="FFFFFF"/>
                </a:solidFill>
              </a14:hiddenFill>
            </a:ext>
          </a:extLst>
        </p:spPr>
      </p:pic>
      <p:sp>
        <p:nvSpPr>
          <p:cNvPr id="3" name="Slide Number Placeholder 2">
            <a:extLst>
              <a:ext uri="{FF2B5EF4-FFF2-40B4-BE49-F238E27FC236}">
                <a16:creationId xmlns:a16="http://schemas.microsoft.com/office/drawing/2014/main" id="{7A647E51-6DFC-9D7F-BF92-E3DFFE2DD43F}"/>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AA14841-59C2-C74C-8170-E4B20964DCC3}" type="slidenum">
              <a:rPr kumimoji="0" lang="en-US" sz="1200" b="0" i="0" u="none" strike="noStrike" kern="1200" cap="none" spc="0" normalizeH="0" baseline="0" noProof="0" smtClean="0">
                <a:ln>
                  <a:noFill/>
                </a:ln>
                <a:solidFill>
                  <a:srgbClr val="0F2644">
                    <a:tint val="75000"/>
                  </a:srgbClr>
                </a:solidFill>
                <a:effectLst/>
                <a:uLnTx/>
                <a:uFillTx/>
                <a:latin typeface="Arial" panose="020B06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a:ln>
                <a:noFill/>
              </a:ln>
              <a:solidFill>
                <a:srgbClr val="0F2644">
                  <a:tint val="75000"/>
                </a:srgbClr>
              </a:solidFill>
              <a:effectLst/>
              <a:uLnTx/>
              <a:uFillTx/>
              <a:latin typeface="Arial" panose="020B0604020202020204"/>
              <a:ea typeface="+mn-ea"/>
              <a:cs typeface="+mn-cs"/>
            </a:endParaRPr>
          </a:p>
        </p:txBody>
      </p:sp>
      <p:graphicFrame>
        <p:nvGraphicFramePr>
          <p:cNvPr id="6" name="Table 6">
            <a:extLst>
              <a:ext uri="{FF2B5EF4-FFF2-40B4-BE49-F238E27FC236}">
                <a16:creationId xmlns:a16="http://schemas.microsoft.com/office/drawing/2014/main" id="{846002DC-DB3F-49F4-9499-6180FD28E5BF}"/>
              </a:ext>
            </a:extLst>
          </p:cNvPr>
          <p:cNvGraphicFramePr>
            <a:graphicFrameLocks noGrp="1"/>
          </p:cNvGraphicFramePr>
          <p:nvPr>
            <p:extLst>
              <p:ext uri="{D42A27DB-BD31-4B8C-83A1-F6EECF244321}">
                <p14:modId xmlns:p14="http://schemas.microsoft.com/office/powerpoint/2010/main" val="2456849463"/>
              </p:ext>
            </p:extLst>
          </p:nvPr>
        </p:nvGraphicFramePr>
        <p:xfrm>
          <a:off x="719999" y="1495425"/>
          <a:ext cx="7823925" cy="3688789"/>
        </p:xfrm>
        <a:graphic>
          <a:graphicData uri="http://schemas.openxmlformats.org/drawingml/2006/table">
            <a:tbl>
              <a:tblPr firstRow="1" bandRow="1">
                <a:tableStyleId>{5C22544A-7EE6-4342-B048-85BDC9FD1C3A}</a:tableStyleId>
              </a:tblPr>
              <a:tblGrid>
                <a:gridCol w="817099">
                  <a:extLst>
                    <a:ext uri="{9D8B030D-6E8A-4147-A177-3AD203B41FA5}">
                      <a16:colId xmlns:a16="http://schemas.microsoft.com/office/drawing/2014/main" val="222152783"/>
                    </a:ext>
                  </a:extLst>
                </a:gridCol>
                <a:gridCol w="5848018">
                  <a:extLst>
                    <a:ext uri="{9D8B030D-6E8A-4147-A177-3AD203B41FA5}">
                      <a16:colId xmlns:a16="http://schemas.microsoft.com/office/drawing/2014/main" val="983391197"/>
                    </a:ext>
                  </a:extLst>
                </a:gridCol>
                <a:gridCol w="1158808">
                  <a:extLst>
                    <a:ext uri="{9D8B030D-6E8A-4147-A177-3AD203B41FA5}">
                      <a16:colId xmlns:a16="http://schemas.microsoft.com/office/drawing/2014/main" val="1529263188"/>
                    </a:ext>
                  </a:extLst>
                </a:gridCol>
              </a:tblGrid>
              <a:tr h="413696">
                <a:tc>
                  <a:txBody>
                    <a:bodyPr/>
                    <a:lstStyle/>
                    <a:p>
                      <a:pPr algn="ctr"/>
                      <a:r>
                        <a:rPr lang="en-US" sz="1800" b="1" dirty="0">
                          <a:solidFill>
                            <a:schemeClr val="accent2"/>
                          </a:solidFill>
                        </a:rPr>
                        <a:t>1</a:t>
                      </a:r>
                    </a:p>
                  </a:txBody>
                  <a:tcPr>
                    <a:noFill/>
                  </a:tcPr>
                </a:tc>
                <a:tc>
                  <a:txBody>
                    <a:bodyPr/>
                    <a:lstStyle/>
                    <a:p>
                      <a:r>
                        <a:rPr lang="en-US" sz="1600" b="0" dirty="0">
                          <a:solidFill>
                            <a:schemeClr val="tx1"/>
                          </a:solidFill>
                        </a:rPr>
                        <a:t>Literature Review – Trade </a:t>
                      </a:r>
                    </a:p>
                  </a:txBody>
                  <a:tcPr>
                    <a:no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chemeClr val="tx1"/>
                          </a:solidFill>
                          <a:effectLst/>
                          <a:uLnTx/>
                          <a:uFillTx/>
                          <a:latin typeface="Arial" panose="020B0604020202020204"/>
                          <a:ea typeface="+mn-ea"/>
                          <a:cs typeface="+mn-cs"/>
                        </a:rPr>
                        <a:t>3</a:t>
                      </a:r>
                    </a:p>
                  </a:txBody>
                  <a:tcPr>
                    <a:noFill/>
                  </a:tcPr>
                </a:tc>
                <a:extLst>
                  <a:ext uri="{0D108BD9-81ED-4DB2-BD59-A6C34878D82A}">
                    <a16:rowId xmlns:a16="http://schemas.microsoft.com/office/drawing/2014/main" val="4136592297"/>
                  </a:ext>
                </a:extLst>
              </a:tr>
              <a:tr h="413696">
                <a:tc>
                  <a:txBody>
                    <a:bodyPr/>
                    <a:lstStyle/>
                    <a:p>
                      <a:pPr algn="ctr"/>
                      <a:r>
                        <a:rPr lang="en-US" sz="1800" b="1" dirty="0">
                          <a:solidFill>
                            <a:schemeClr val="accent2"/>
                          </a:solidFill>
                        </a:rPr>
                        <a:t>2</a:t>
                      </a:r>
                    </a:p>
                  </a:txBody>
                  <a:tcPr>
                    <a:noFill/>
                  </a:tcPr>
                </a:tc>
                <a:tc>
                  <a:txBody>
                    <a:bodyPr/>
                    <a:lstStyle/>
                    <a:p>
                      <a:r>
                        <a:rPr lang="en-US" sz="1600" dirty="0">
                          <a:solidFill>
                            <a:schemeClr val="tx1"/>
                          </a:solidFill>
                        </a:rPr>
                        <a:t>Literature Review – Investment</a:t>
                      </a:r>
                    </a:p>
                  </a:txBody>
                  <a:tcPr>
                    <a:no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chemeClr val="tx1"/>
                          </a:solidFill>
                          <a:effectLst/>
                          <a:uLnTx/>
                          <a:uFillTx/>
                          <a:latin typeface="Arial" panose="020B0604020202020204"/>
                          <a:ea typeface="+mn-ea"/>
                          <a:cs typeface="+mn-cs"/>
                        </a:rPr>
                        <a:t>10</a:t>
                      </a:r>
                    </a:p>
                  </a:txBody>
                  <a:tcPr>
                    <a:noFill/>
                  </a:tcPr>
                </a:tc>
                <a:extLst>
                  <a:ext uri="{0D108BD9-81ED-4DB2-BD59-A6C34878D82A}">
                    <a16:rowId xmlns:a16="http://schemas.microsoft.com/office/drawing/2014/main" val="3773818880"/>
                  </a:ext>
                </a:extLst>
              </a:tr>
              <a:tr h="413696">
                <a:tc>
                  <a:txBody>
                    <a:bodyPr/>
                    <a:lstStyle/>
                    <a:p>
                      <a:pPr algn="ctr"/>
                      <a:r>
                        <a:rPr lang="en-US" sz="1800" b="1" dirty="0">
                          <a:solidFill>
                            <a:schemeClr val="accent2"/>
                          </a:solidFill>
                        </a:rPr>
                        <a:t>3</a:t>
                      </a:r>
                    </a:p>
                  </a:txBody>
                  <a:tcPr>
                    <a:noFill/>
                  </a:tcPr>
                </a:tc>
                <a:tc>
                  <a:txBody>
                    <a:bodyPr/>
                    <a:lstStyle/>
                    <a:p>
                      <a:r>
                        <a:rPr lang="en-US" sz="1600" dirty="0">
                          <a:solidFill>
                            <a:schemeClr val="tx1"/>
                          </a:solidFill>
                        </a:rPr>
                        <a:t>Literature Review – Innovation</a:t>
                      </a:r>
                    </a:p>
                  </a:txBody>
                  <a:tcPr>
                    <a:no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chemeClr val="tx1"/>
                          </a:solidFill>
                          <a:effectLst/>
                          <a:uLnTx/>
                          <a:uFillTx/>
                          <a:latin typeface="Arial" panose="020B0604020202020204"/>
                          <a:ea typeface="+mn-ea"/>
                          <a:cs typeface="+mn-cs"/>
                        </a:rPr>
                        <a:t>19</a:t>
                      </a:r>
                    </a:p>
                  </a:txBody>
                  <a:tcPr>
                    <a:noFill/>
                  </a:tcPr>
                </a:tc>
                <a:extLst>
                  <a:ext uri="{0D108BD9-81ED-4DB2-BD59-A6C34878D82A}">
                    <a16:rowId xmlns:a16="http://schemas.microsoft.com/office/drawing/2014/main" val="2510057267"/>
                  </a:ext>
                </a:extLst>
              </a:tr>
              <a:tr h="413696">
                <a:tc>
                  <a:txBody>
                    <a:bodyPr/>
                    <a:lstStyle/>
                    <a:p>
                      <a:pPr algn="ctr"/>
                      <a:r>
                        <a:rPr lang="en-US" sz="1800" b="1" dirty="0">
                          <a:solidFill>
                            <a:schemeClr val="accent2"/>
                          </a:solidFill>
                        </a:rPr>
                        <a:t>4</a:t>
                      </a:r>
                    </a:p>
                  </a:txBody>
                  <a:tcPr>
                    <a:noFill/>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sz="1600" dirty="0">
                          <a:solidFill>
                            <a:schemeClr val="tx1"/>
                          </a:solidFill>
                        </a:rPr>
                        <a:t>Literature Review – Visitor Economy</a:t>
                      </a:r>
                    </a:p>
                  </a:txBody>
                  <a:tcPr>
                    <a:no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chemeClr val="tx1"/>
                          </a:solidFill>
                          <a:effectLst/>
                          <a:uLnTx/>
                          <a:uFillTx/>
                          <a:latin typeface="Arial" panose="020B0604020202020204"/>
                          <a:ea typeface="+mn-ea"/>
                          <a:cs typeface="+mn-cs"/>
                        </a:rPr>
                        <a:t>28</a:t>
                      </a:r>
                    </a:p>
                  </a:txBody>
                  <a:tcPr>
                    <a:noFill/>
                  </a:tcPr>
                </a:tc>
                <a:extLst>
                  <a:ext uri="{0D108BD9-81ED-4DB2-BD59-A6C34878D82A}">
                    <a16:rowId xmlns:a16="http://schemas.microsoft.com/office/drawing/2014/main" val="1229529964"/>
                  </a:ext>
                </a:extLst>
              </a:tr>
              <a:tr h="413696">
                <a:tc>
                  <a:txBody>
                    <a:bodyPr/>
                    <a:lstStyle/>
                    <a:p>
                      <a:pPr algn="ctr"/>
                      <a:endParaRPr lang="en-US" sz="1800" b="1" dirty="0">
                        <a:solidFill>
                          <a:schemeClr val="accent2"/>
                        </a:solidFill>
                      </a:endParaRPr>
                    </a:p>
                  </a:txBody>
                  <a:tcPr>
                    <a:noFill/>
                  </a:tcPr>
                </a:tc>
                <a:tc>
                  <a:txBody>
                    <a:bodyPr/>
                    <a:lstStyle/>
                    <a:p>
                      <a:endParaRPr lang="en-US" sz="1600" dirty="0">
                        <a:solidFill>
                          <a:schemeClr val="tx1"/>
                        </a:solidFill>
                      </a:endParaRPr>
                    </a:p>
                  </a:txBody>
                  <a:tcPr>
                    <a:no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a:ln>
                          <a:noFill/>
                        </a:ln>
                        <a:solidFill>
                          <a:schemeClr val="tx1"/>
                        </a:solidFill>
                        <a:effectLst/>
                        <a:uLnTx/>
                        <a:uFillTx/>
                        <a:latin typeface="Arial" panose="020B0604020202020204"/>
                        <a:ea typeface="+mn-ea"/>
                        <a:cs typeface="+mn-cs"/>
                      </a:endParaRPr>
                    </a:p>
                  </a:txBody>
                  <a:tcPr>
                    <a:noFill/>
                  </a:tcPr>
                </a:tc>
                <a:extLst>
                  <a:ext uri="{0D108BD9-81ED-4DB2-BD59-A6C34878D82A}">
                    <a16:rowId xmlns:a16="http://schemas.microsoft.com/office/drawing/2014/main" val="3852463179"/>
                  </a:ext>
                </a:extLst>
              </a:tr>
              <a:tr h="413696">
                <a:tc>
                  <a:txBody>
                    <a:bodyPr/>
                    <a:lstStyle/>
                    <a:p>
                      <a:pPr algn="ctr"/>
                      <a:endParaRPr lang="en-US" sz="1800" b="1">
                        <a:solidFill>
                          <a:schemeClr val="accent2"/>
                        </a:solidFill>
                      </a:endParaRPr>
                    </a:p>
                  </a:txBody>
                  <a:tcPr>
                    <a:noFill/>
                  </a:tcPr>
                </a:tc>
                <a:tc>
                  <a:txBody>
                    <a:bodyPr/>
                    <a:lstStyle/>
                    <a:p>
                      <a:endParaRPr lang="en-US" sz="1600" dirty="0">
                        <a:solidFill>
                          <a:schemeClr val="tx1"/>
                        </a:solidFill>
                      </a:endParaRPr>
                    </a:p>
                  </a:txBody>
                  <a:tcPr>
                    <a:no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a:ln>
                          <a:noFill/>
                        </a:ln>
                        <a:solidFill>
                          <a:schemeClr val="tx1"/>
                        </a:solidFill>
                        <a:effectLst/>
                        <a:uLnTx/>
                        <a:uFillTx/>
                        <a:latin typeface="Arial" panose="020B0604020202020204"/>
                        <a:ea typeface="+mn-ea"/>
                        <a:cs typeface="+mn-cs"/>
                      </a:endParaRPr>
                    </a:p>
                  </a:txBody>
                  <a:tcPr>
                    <a:noFill/>
                  </a:tcPr>
                </a:tc>
                <a:extLst>
                  <a:ext uri="{0D108BD9-81ED-4DB2-BD59-A6C34878D82A}">
                    <a16:rowId xmlns:a16="http://schemas.microsoft.com/office/drawing/2014/main" val="1465936731"/>
                  </a:ext>
                </a:extLst>
              </a:tr>
              <a:tr h="413696">
                <a:tc>
                  <a:txBody>
                    <a:bodyPr/>
                    <a:lstStyle/>
                    <a:p>
                      <a:pPr algn="ctr"/>
                      <a:endParaRPr lang="en-US" sz="1800" b="1" dirty="0">
                        <a:solidFill>
                          <a:schemeClr val="accent2"/>
                        </a:solidFill>
                      </a:endParaRPr>
                    </a:p>
                  </a:txBody>
                  <a:tcPr>
                    <a:noFill/>
                  </a:tcPr>
                </a:tc>
                <a:tc>
                  <a:txBody>
                    <a:bodyPr/>
                    <a:lstStyle/>
                    <a:p>
                      <a:endParaRPr lang="en-US" sz="1600" dirty="0">
                        <a:solidFill>
                          <a:schemeClr val="tx1"/>
                        </a:solidFill>
                      </a:endParaRPr>
                    </a:p>
                  </a:txBody>
                  <a:tcPr>
                    <a:no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a:ln>
                          <a:noFill/>
                        </a:ln>
                        <a:solidFill>
                          <a:schemeClr val="tx1"/>
                        </a:solidFill>
                        <a:effectLst/>
                        <a:uLnTx/>
                        <a:uFillTx/>
                        <a:latin typeface="Arial" panose="020B0604020202020204"/>
                        <a:ea typeface="+mn-ea"/>
                        <a:cs typeface="+mn-cs"/>
                      </a:endParaRPr>
                    </a:p>
                  </a:txBody>
                  <a:tcPr>
                    <a:noFill/>
                  </a:tcPr>
                </a:tc>
                <a:extLst>
                  <a:ext uri="{0D108BD9-81ED-4DB2-BD59-A6C34878D82A}">
                    <a16:rowId xmlns:a16="http://schemas.microsoft.com/office/drawing/2014/main" val="696693541"/>
                  </a:ext>
                </a:extLst>
              </a:tr>
              <a:tr h="413696">
                <a:tc>
                  <a:txBody>
                    <a:bodyPr/>
                    <a:lstStyle/>
                    <a:p>
                      <a:pPr algn="ctr"/>
                      <a:endParaRPr lang="en-US" sz="1800" b="1" dirty="0">
                        <a:solidFill>
                          <a:schemeClr val="accent2"/>
                        </a:solidFill>
                      </a:endParaRPr>
                    </a:p>
                  </a:txBody>
                  <a:tcPr>
                    <a:noFill/>
                  </a:tcPr>
                </a:tc>
                <a:tc>
                  <a:txBody>
                    <a:bodyPr/>
                    <a:lstStyle/>
                    <a:p>
                      <a:endParaRPr lang="en-US" sz="1600" dirty="0">
                        <a:solidFill>
                          <a:schemeClr val="tx1"/>
                        </a:solidFill>
                      </a:endParaRPr>
                    </a:p>
                  </a:txBody>
                  <a:tcPr>
                    <a:no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a:ln>
                          <a:noFill/>
                        </a:ln>
                        <a:solidFill>
                          <a:schemeClr val="tx1"/>
                        </a:solidFill>
                        <a:effectLst/>
                        <a:uLnTx/>
                        <a:uFillTx/>
                        <a:latin typeface="Arial" panose="020B0604020202020204"/>
                        <a:ea typeface="+mn-ea"/>
                        <a:cs typeface="+mn-cs"/>
                      </a:endParaRPr>
                    </a:p>
                  </a:txBody>
                  <a:tcPr>
                    <a:noFill/>
                  </a:tcPr>
                </a:tc>
                <a:extLst>
                  <a:ext uri="{0D108BD9-81ED-4DB2-BD59-A6C34878D82A}">
                    <a16:rowId xmlns:a16="http://schemas.microsoft.com/office/drawing/2014/main" val="2395596273"/>
                  </a:ext>
                </a:extLst>
              </a:tr>
              <a:tr h="379221">
                <a:tc>
                  <a:txBody>
                    <a:bodyPr/>
                    <a:lstStyle/>
                    <a:p>
                      <a:pPr algn="ctr"/>
                      <a:endParaRPr lang="en-US" sz="1600" b="1" dirty="0">
                        <a:solidFill>
                          <a:schemeClr val="tx1"/>
                        </a:solidFill>
                      </a:endParaRPr>
                    </a:p>
                  </a:txBody>
                  <a:tcPr>
                    <a:noFill/>
                  </a:tcPr>
                </a:tc>
                <a:tc>
                  <a:txBody>
                    <a:bodyPr/>
                    <a:lstStyle/>
                    <a:p>
                      <a:endParaRPr lang="en-US" sz="1600" i="1">
                        <a:solidFill>
                          <a:schemeClr val="bg1">
                            <a:lumMod val="50000"/>
                          </a:schemeClr>
                        </a:solidFill>
                      </a:endParaRPr>
                    </a:p>
                  </a:txBody>
                  <a:tcPr>
                    <a:no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a:ln>
                          <a:noFill/>
                        </a:ln>
                        <a:solidFill>
                          <a:schemeClr val="bg1">
                            <a:lumMod val="50000"/>
                          </a:schemeClr>
                        </a:solidFill>
                        <a:effectLst/>
                        <a:uLnTx/>
                        <a:uFillTx/>
                        <a:latin typeface="Arial" panose="020B0604020202020204"/>
                        <a:ea typeface="+mn-ea"/>
                        <a:cs typeface="+mn-cs"/>
                      </a:endParaRPr>
                    </a:p>
                  </a:txBody>
                  <a:tcPr>
                    <a:noFill/>
                  </a:tcPr>
                </a:tc>
                <a:extLst>
                  <a:ext uri="{0D108BD9-81ED-4DB2-BD59-A6C34878D82A}">
                    <a16:rowId xmlns:a16="http://schemas.microsoft.com/office/drawing/2014/main" val="629427443"/>
                  </a:ext>
                </a:extLst>
              </a:tr>
            </a:tbl>
          </a:graphicData>
        </a:graphic>
      </p:graphicFrame>
      <p:sp>
        <p:nvSpPr>
          <p:cNvPr id="11" name="Title 1">
            <a:extLst>
              <a:ext uri="{FF2B5EF4-FFF2-40B4-BE49-F238E27FC236}">
                <a16:creationId xmlns:a16="http://schemas.microsoft.com/office/drawing/2014/main" id="{81177475-DE6C-4F7F-B6B9-0CBCC9C57DB6}"/>
              </a:ext>
            </a:extLst>
          </p:cNvPr>
          <p:cNvSpPr>
            <a:spLocks noGrp="1"/>
          </p:cNvSpPr>
          <p:nvPr>
            <p:ph type="title"/>
          </p:nvPr>
        </p:nvSpPr>
        <p:spPr>
          <a:xfrm>
            <a:off x="629221" y="559299"/>
            <a:ext cx="10515600" cy="610969"/>
          </a:xfrm>
        </p:spPr>
        <p:txBody>
          <a:bodyPr anchor="ctr"/>
          <a:lstStyle/>
          <a:p>
            <a:r>
              <a:rPr lang="en-GB"/>
              <a:t>Contents</a:t>
            </a:r>
          </a:p>
        </p:txBody>
      </p:sp>
      <p:grpSp>
        <p:nvGrpSpPr>
          <p:cNvPr id="5" name="Graphic 4">
            <a:extLst>
              <a:ext uri="{FF2B5EF4-FFF2-40B4-BE49-F238E27FC236}">
                <a16:creationId xmlns:a16="http://schemas.microsoft.com/office/drawing/2014/main" id="{841818F5-B331-60A4-BAA6-0BDE3874C997}"/>
              </a:ext>
            </a:extLst>
          </p:cNvPr>
          <p:cNvGrpSpPr/>
          <p:nvPr/>
        </p:nvGrpSpPr>
        <p:grpSpPr>
          <a:xfrm>
            <a:off x="9769781" y="391711"/>
            <a:ext cx="2031113" cy="174754"/>
            <a:chOff x="1902266" y="2344705"/>
            <a:chExt cx="5342609" cy="459670"/>
          </a:xfrm>
          <a:solidFill>
            <a:schemeClr val="bg1"/>
          </a:solidFill>
        </p:grpSpPr>
        <p:sp>
          <p:nvSpPr>
            <p:cNvPr id="9" name="Graphic 4">
              <a:extLst>
                <a:ext uri="{FF2B5EF4-FFF2-40B4-BE49-F238E27FC236}">
                  <a16:creationId xmlns:a16="http://schemas.microsoft.com/office/drawing/2014/main" id="{1C34E73D-B6AE-C42D-B971-F7955B69FF13}"/>
                </a:ext>
              </a:extLst>
            </p:cNvPr>
            <p:cNvSpPr/>
            <p:nvPr/>
          </p:nvSpPr>
          <p:spPr>
            <a:xfrm>
              <a:off x="1902266" y="2344705"/>
              <a:ext cx="575186" cy="459575"/>
            </a:xfrm>
            <a:custGeom>
              <a:avLst/>
              <a:gdLst>
                <a:gd name="connsiteX0" fmla="*/ 301111 w 575186"/>
                <a:gd name="connsiteY0" fmla="*/ 0 h 459576"/>
                <a:gd name="connsiteX1" fmla="*/ 467232 w 575186"/>
                <a:gd name="connsiteY1" fmla="*/ 7568 h 459576"/>
                <a:gd name="connsiteX2" fmla="*/ 537774 w 575186"/>
                <a:gd name="connsiteY2" fmla="*/ 36800 h 459576"/>
                <a:gd name="connsiteX3" fmla="*/ 559003 w 575186"/>
                <a:gd name="connsiteY3" fmla="*/ 69438 h 459576"/>
                <a:gd name="connsiteX4" fmla="*/ 570141 w 575186"/>
                <a:gd name="connsiteY4" fmla="*/ 122415 h 459576"/>
                <a:gd name="connsiteX5" fmla="*/ 575187 w 575186"/>
                <a:gd name="connsiteY5" fmla="*/ 231491 h 459576"/>
                <a:gd name="connsiteX6" fmla="*/ 567285 w 575186"/>
                <a:gd name="connsiteY6" fmla="*/ 359109 h 459576"/>
                <a:gd name="connsiteX7" fmla="*/ 539868 w 575186"/>
                <a:gd name="connsiteY7" fmla="*/ 422493 h 459576"/>
                <a:gd name="connsiteX8" fmla="*/ 473420 w 575186"/>
                <a:gd name="connsiteY8" fmla="*/ 451725 h 459576"/>
                <a:gd name="connsiteX9" fmla="*/ 321769 w 575186"/>
                <a:gd name="connsiteY9" fmla="*/ 459577 h 459576"/>
                <a:gd name="connsiteX10" fmla="*/ 206770 w 575186"/>
                <a:gd name="connsiteY10" fmla="*/ 457874 h 459576"/>
                <a:gd name="connsiteX11" fmla="*/ 123757 w 575186"/>
                <a:gd name="connsiteY11" fmla="*/ 454563 h 459576"/>
                <a:gd name="connsiteX12" fmla="*/ 69590 w 575186"/>
                <a:gd name="connsiteY12" fmla="*/ 443494 h 459576"/>
                <a:gd name="connsiteX13" fmla="*/ 34271 w 575186"/>
                <a:gd name="connsiteY13" fmla="*/ 419371 h 459576"/>
                <a:gd name="connsiteX14" fmla="*/ 6854 w 575186"/>
                <a:gd name="connsiteY14" fmla="*/ 359109 h 459576"/>
                <a:gd name="connsiteX15" fmla="*/ 0 w 575186"/>
                <a:gd name="connsiteY15" fmla="*/ 227991 h 459576"/>
                <a:gd name="connsiteX16" fmla="*/ 15136 w 575186"/>
                <a:gd name="connsiteY16" fmla="*/ 73127 h 459576"/>
                <a:gd name="connsiteX17" fmla="*/ 98244 w 575186"/>
                <a:gd name="connsiteY17" fmla="*/ 9271 h 459576"/>
                <a:gd name="connsiteX18" fmla="*/ 301111 w 575186"/>
                <a:gd name="connsiteY18" fmla="*/ 0 h 459576"/>
                <a:gd name="connsiteX19" fmla="*/ 265698 w 575186"/>
                <a:gd name="connsiteY19" fmla="*/ 54775 h 459576"/>
                <a:gd name="connsiteX20" fmla="*/ 124329 w 575186"/>
                <a:gd name="connsiteY20" fmla="*/ 62437 h 459576"/>
                <a:gd name="connsiteX21" fmla="*/ 86440 w 575186"/>
                <a:gd name="connsiteY21" fmla="*/ 77290 h 459576"/>
                <a:gd name="connsiteX22" fmla="*/ 70066 w 575186"/>
                <a:gd name="connsiteY22" fmla="*/ 111536 h 459576"/>
                <a:gd name="connsiteX23" fmla="*/ 62355 w 575186"/>
                <a:gd name="connsiteY23" fmla="*/ 223261 h 459576"/>
                <a:gd name="connsiteX24" fmla="*/ 66543 w 575186"/>
                <a:gd name="connsiteY24" fmla="*/ 333472 h 459576"/>
                <a:gd name="connsiteX25" fmla="*/ 81870 w 575186"/>
                <a:gd name="connsiteY25" fmla="*/ 379827 h 459576"/>
                <a:gd name="connsiteX26" fmla="*/ 107098 w 575186"/>
                <a:gd name="connsiteY26" fmla="*/ 393923 h 459576"/>
                <a:gd name="connsiteX27" fmla="*/ 159266 w 575186"/>
                <a:gd name="connsiteY27" fmla="*/ 400640 h 459576"/>
                <a:gd name="connsiteX28" fmla="*/ 296256 w 575186"/>
                <a:gd name="connsiteY28" fmla="*/ 404613 h 459576"/>
                <a:gd name="connsiteX29" fmla="*/ 457807 w 575186"/>
                <a:gd name="connsiteY29" fmla="*/ 395531 h 459576"/>
                <a:gd name="connsiteX30" fmla="*/ 504930 w 575186"/>
                <a:gd name="connsiteY30" fmla="*/ 348987 h 459576"/>
                <a:gd name="connsiteX31" fmla="*/ 512641 w 575186"/>
                <a:gd name="connsiteY31" fmla="*/ 232532 h 459576"/>
                <a:gd name="connsiteX32" fmla="*/ 505882 w 575186"/>
                <a:gd name="connsiteY32" fmla="*/ 105765 h 459576"/>
                <a:gd name="connsiteX33" fmla="*/ 453714 w 575186"/>
                <a:gd name="connsiteY33" fmla="*/ 61302 h 459576"/>
                <a:gd name="connsiteX34" fmla="*/ 393834 w 575186"/>
                <a:gd name="connsiteY34" fmla="*/ 56099 h 459576"/>
                <a:gd name="connsiteX35" fmla="*/ 265698 w 575186"/>
                <a:gd name="connsiteY35" fmla="*/ 54775 h 4595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575186" h="459576">
                  <a:moveTo>
                    <a:pt x="301111" y="0"/>
                  </a:moveTo>
                  <a:cubicBezTo>
                    <a:pt x="379650" y="0"/>
                    <a:pt x="435055" y="2554"/>
                    <a:pt x="467232" y="7568"/>
                  </a:cubicBezTo>
                  <a:cubicBezTo>
                    <a:pt x="499409" y="12582"/>
                    <a:pt x="522923" y="22326"/>
                    <a:pt x="537774" y="36800"/>
                  </a:cubicBezTo>
                  <a:cubicBezTo>
                    <a:pt x="547198" y="45977"/>
                    <a:pt x="554243" y="56856"/>
                    <a:pt x="559003" y="69438"/>
                  </a:cubicBezTo>
                  <a:cubicBezTo>
                    <a:pt x="563763" y="82020"/>
                    <a:pt x="567380" y="99711"/>
                    <a:pt x="570141" y="122415"/>
                  </a:cubicBezTo>
                  <a:cubicBezTo>
                    <a:pt x="573473" y="151174"/>
                    <a:pt x="575187" y="187501"/>
                    <a:pt x="575187" y="231491"/>
                  </a:cubicBezTo>
                  <a:cubicBezTo>
                    <a:pt x="575187" y="287685"/>
                    <a:pt x="572521" y="330256"/>
                    <a:pt x="567285" y="359109"/>
                  </a:cubicBezTo>
                  <a:cubicBezTo>
                    <a:pt x="562049" y="387963"/>
                    <a:pt x="552815" y="409154"/>
                    <a:pt x="539868" y="422493"/>
                  </a:cubicBezTo>
                  <a:cubicBezTo>
                    <a:pt x="526445" y="436778"/>
                    <a:pt x="504264" y="446522"/>
                    <a:pt x="473420" y="451725"/>
                  </a:cubicBezTo>
                  <a:cubicBezTo>
                    <a:pt x="442576" y="456928"/>
                    <a:pt x="392026" y="459577"/>
                    <a:pt x="321769" y="459577"/>
                  </a:cubicBezTo>
                  <a:cubicBezTo>
                    <a:pt x="287212" y="459577"/>
                    <a:pt x="248848" y="459009"/>
                    <a:pt x="206770" y="457874"/>
                  </a:cubicBezTo>
                  <a:cubicBezTo>
                    <a:pt x="164693" y="456739"/>
                    <a:pt x="136990" y="455603"/>
                    <a:pt x="123757" y="454563"/>
                  </a:cubicBezTo>
                  <a:cubicBezTo>
                    <a:pt x="100910" y="452292"/>
                    <a:pt x="82822" y="448697"/>
                    <a:pt x="69590" y="443494"/>
                  </a:cubicBezTo>
                  <a:cubicBezTo>
                    <a:pt x="56357" y="438386"/>
                    <a:pt x="44553" y="430345"/>
                    <a:pt x="34271" y="419371"/>
                  </a:cubicBezTo>
                  <a:cubicBezTo>
                    <a:pt x="20563" y="405086"/>
                    <a:pt x="11424" y="385030"/>
                    <a:pt x="6854" y="359109"/>
                  </a:cubicBezTo>
                  <a:cubicBezTo>
                    <a:pt x="2285" y="333283"/>
                    <a:pt x="0" y="289482"/>
                    <a:pt x="0" y="227991"/>
                  </a:cubicBezTo>
                  <a:cubicBezTo>
                    <a:pt x="0" y="155242"/>
                    <a:pt x="5046" y="103684"/>
                    <a:pt x="15136" y="73127"/>
                  </a:cubicBezTo>
                  <a:cubicBezTo>
                    <a:pt x="27227" y="36989"/>
                    <a:pt x="54929" y="15704"/>
                    <a:pt x="98244" y="9271"/>
                  </a:cubicBezTo>
                  <a:cubicBezTo>
                    <a:pt x="137847" y="3311"/>
                    <a:pt x="205437" y="189"/>
                    <a:pt x="301111" y="0"/>
                  </a:cubicBezTo>
                  <a:close/>
                  <a:moveTo>
                    <a:pt x="265698" y="54775"/>
                  </a:moveTo>
                  <a:cubicBezTo>
                    <a:pt x="201534" y="54775"/>
                    <a:pt x="154411" y="57329"/>
                    <a:pt x="124329" y="62437"/>
                  </a:cubicBezTo>
                  <a:cubicBezTo>
                    <a:pt x="106812" y="65370"/>
                    <a:pt x="94151" y="70289"/>
                    <a:pt x="86440" y="77290"/>
                  </a:cubicBezTo>
                  <a:cubicBezTo>
                    <a:pt x="78729" y="84290"/>
                    <a:pt x="73207" y="95737"/>
                    <a:pt x="70066" y="111536"/>
                  </a:cubicBezTo>
                  <a:cubicBezTo>
                    <a:pt x="64925" y="136984"/>
                    <a:pt x="62355" y="174257"/>
                    <a:pt x="62355" y="223261"/>
                  </a:cubicBezTo>
                  <a:cubicBezTo>
                    <a:pt x="62355" y="273684"/>
                    <a:pt x="63783" y="310389"/>
                    <a:pt x="66543" y="333472"/>
                  </a:cubicBezTo>
                  <a:cubicBezTo>
                    <a:pt x="69304" y="356555"/>
                    <a:pt x="74445" y="371975"/>
                    <a:pt x="81870" y="379827"/>
                  </a:cubicBezTo>
                  <a:cubicBezTo>
                    <a:pt x="87677" y="386260"/>
                    <a:pt x="96150" y="390990"/>
                    <a:pt x="107098" y="393923"/>
                  </a:cubicBezTo>
                  <a:cubicBezTo>
                    <a:pt x="118046" y="396856"/>
                    <a:pt x="135467" y="399031"/>
                    <a:pt x="159266" y="400640"/>
                  </a:cubicBezTo>
                  <a:cubicBezTo>
                    <a:pt x="198488" y="403288"/>
                    <a:pt x="244183" y="404613"/>
                    <a:pt x="296256" y="404613"/>
                  </a:cubicBezTo>
                  <a:cubicBezTo>
                    <a:pt x="370320" y="404613"/>
                    <a:pt x="424202" y="401586"/>
                    <a:pt x="457807" y="395531"/>
                  </a:cubicBezTo>
                  <a:cubicBezTo>
                    <a:pt x="484272" y="391085"/>
                    <a:pt x="499980" y="375570"/>
                    <a:pt x="504930" y="348987"/>
                  </a:cubicBezTo>
                  <a:cubicBezTo>
                    <a:pt x="510071" y="320417"/>
                    <a:pt x="512641" y="281630"/>
                    <a:pt x="512641" y="232532"/>
                  </a:cubicBezTo>
                  <a:cubicBezTo>
                    <a:pt x="512641" y="172554"/>
                    <a:pt x="510357" y="130267"/>
                    <a:pt x="505882" y="105765"/>
                  </a:cubicBezTo>
                  <a:cubicBezTo>
                    <a:pt x="501408" y="80790"/>
                    <a:pt x="483987" y="65938"/>
                    <a:pt x="453714" y="61302"/>
                  </a:cubicBezTo>
                  <a:cubicBezTo>
                    <a:pt x="436007" y="58653"/>
                    <a:pt x="416015" y="56856"/>
                    <a:pt x="393834" y="56099"/>
                  </a:cubicBezTo>
                  <a:cubicBezTo>
                    <a:pt x="371748" y="55531"/>
                    <a:pt x="329004" y="55058"/>
                    <a:pt x="265698" y="54775"/>
                  </a:cubicBezTo>
                  <a:close/>
                </a:path>
              </a:pathLst>
            </a:custGeom>
            <a:grpFill/>
            <a:ln w="9509" cap="flat">
              <a:noFill/>
              <a:prstDash val="solid"/>
              <a:miter/>
            </a:ln>
          </p:spPr>
          <p:txBody>
            <a:bodyPr rtlCol="0" anchor="ctr"/>
            <a:lstStyle/>
            <a:p>
              <a:pPr marL="0" marR="0" lvl="0" indent="0" algn="l" defTabSz="914150" rtl="0" eaLnBrk="1" fontAlgn="auto" latinLnBrk="0" hangingPunct="1">
                <a:lnSpc>
                  <a:spcPct val="100000"/>
                </a:lnSpc>
                <a:spcBef>
                  <a:spcPts val="0"/>
                </a:spcBef>
                <a:spcAft>
                  <a:spcPts val="0"/>
                </a:spcAft>
                <a:buClrTx/>
                <a:buSzTx/>
                <a:buFontTx/>
                <a:buNone/>
                <a:tabLst/>
                <a:defRPr/>
              </a:pPr>
              <a:endParaRPr kumimoji="0" lang="en-US" sz="2399"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10" name="Graphic 4">
              <a:extLst>
                <a:ext uri="{FF2B5EF4-FFF2-40B4-BE49-F238E27FC236}">
                  <a16:creationId xmlns:a16="http://schemas.microsoft.com/office/drawing/2014/main" id="{756C9846-8CAF-AE0D-2AF2-2DDD527CD246}"/>
                </a:ext>
              </a:extLst>
            </p:cNvPr>
            <p:cNvSpPr/>
            <p:nvPr/>
          </p:nvSpPr>
          <p:spPr>
            <a:xfrm>
              <a:off x="2531430" y="2344894"/>
              <a:ext cx="536535" cy="459386"/>
            </a:xfrm>
            <a:custGeom>
              <a:avLst/>
              <a:gdLst>
                <a:gd name="connsiteX0" fmla="*/ 476942 w 536536"/>
                <a:gd name="connsiteY0" fmla="*/ 301875 h 459387"/>
                <a:gd name="connsiteX1" fmla="*/ 536536 w 536536"/>
                <a:gd name="connsiteY1" fmla="*/ 301875 h 459387"/>
                <a:gd name="connsiteX2" fmla="*/ 529111 w 536536"/>
                <a:gd name="connsiteY2" fmla="*/ 387490 h 459387"/>
                <a:gd name="connsiteX3" fmla="*/ 460759 w 536536"/>
                <a:gd name="connsiteY3" fmla="*/ 450022 h 459387"/>
                <a:gd name="connsiteX4" fmla="*/ 295495 w 536536"/>
                <a:gd name="connsiteY4" fmla="*/ 459388 h 459387"/>
                <a:gd name="connsiteX5" fmla="*/ 87106 w 536536"/>
                <a:gd name="connsiteY5" fmla="*/ 448697 h 459387"/>
                <a:gd name="connsiteX6" fmla="*/ 17802 w 536536"/>
                <a:gd name="connsiteY6" fmla="*/ 394963 h 459387"/>
                <a:gd name="connsiteX7" fmla="*/ 0 w 536536"/>
                <a:gd name="connsiteY7" fmla="*/ 236884 h 459387"/>
                <a:gd name="connsiteX8" fmla="*/ 13423 w 536536"/>
                <a:gd name="connsiteY8" fmla="*/ 77952 h 459387"/>
                <a:gd name="connsiteX9" fmla="*/ 96531 w 536536"/>
                <a:gd name="connsiteY9" fmla="*/ 9744 h 459387"/>
                <a:gd name="connsiteX10" fmla="*/ 286070 w 536536"/>
                <a:gd name="connsiteY10" fmla="*/ 0 h 459387"/>
                <a:gd name="connsiteX11" fmla="*/ 456760 w 536536"/>
                <a:gd name="connsiteY11" fmla="*/ 11731 h 459387"/>
                <a:gd name="connsiteX12" fmla="*/ 501027 w 536536"/>
                <a:gd name="connsiteY12" fmla="*/ 33962 h 459387"/>
                <a:gd name="connsiteX13" fmla="*/ 524732 w 536536"/>
                <a:gd name="connsiteY13" fmla="*/ 72276 h 459387"/>
                <a:gd name="connsiteX14" fmla="*/ 530443 w 536536"/>
                <a:gd name="connsiteY14" fmla="*/ 152215 h 459387"/>
                <a:gd name="connsiteX15" fmla="*/ 473515 w 536536"/>
                <a:gd name="connsiteY15" fmla="*/ 152215 h 459387"/>
                <a:gd name="connsiteX16" fmla="*/ 473134 w 536536"/>
                <a:gd name="connsiteY16" fmla="*/ 136511 h 459387"/>
                <a:gd name="connsiteX17" fmla="*/ 466756 w 536536"/>
                <a:gd name="connsiteY17" fmla="*/ 89872 h 459387"/>
                <a:gd name="connsiteX18" fmla="*/ 441814 w 536536"/>
                <a:gd name="connsiteY18" fmla="*/ 68586 h 459387"/>
                <a:gd name="connsiteX19" fmla="*/ 282929 w 536536"/>
                <a:gd name="connsiteY19" fmla="*/ 54869 h 459387"/>
                <a:gd name="connsiteX20" fmla="*/ 146891 w 536536"/>
                <a:gd name="connsiteY20" fmla="*/ 59694 h 459387"/>
                <a:gd name="connsiteX21" fmla="*/ 87677 w 536536"/>
                <a:gd name="connsiteY21" fmla="*/ 75209 h 459387"/>
                <a:gd name="connsiteX22" fmla="*/ 68352 w 536536"/>
                <a:gd name="connsiteY22" fmla="*/ 119388 h 459387"/>
                <a:gd name="connsiteX23" fmla="*/ 62164 w 536536"/>
                <a:gd name="connsiteY23" fmla="*/ 212382 h 459387"/>
                <a:gd name="connsiteX24" fmla="*/ 64544 w 536536"/>
                <a:gd name="connsiteY24" fmla="*/ 284941 h 459387"/>
                <a:gd name="connsiteX25" fmla="*/ 69304 w 536536"/>
                <a:gd name="connsiteY25" fmla="*/ 346149 h 459387"/>
                <a:gd name="connsiteX26" fmla="*/ 86345 w 536536"/>
                <a:gd name="connsiteY26" fmla="*/ 384463 h 459387"/>
                <a:gd name="connsiteX27" fmla="*/ 128232 w 536536"/>
                <a:gd name="connsiteY27" fmla="*/ 399031 h 459387"/>
                <a:gd name="connsiteX28" fmla="*/ 277407 w 536536"/>
                <a:gd name="connsiteY28" fmla="*/ 404424 h 459387"/>
                <a:gd name="connsiteX29" fmla="*/ 354994 w 536536"/>
                <a:gd name="connsiteY29" fmla="*/ 402626 h 459387"/>
                <a:gd name="connsiteX30" fmla="*/ 416111 w 536536"/>
                <a:gd name="connsiteY30" fmla="*/ 399126 h 459387"/>
                <a:gd name="connsiteX31" fmla="*/ 454190 w 536536"/>
                <a:gd name="connsiteY31" fmla="*/ 388909 h 459387"/>
                <a:gd name="connsiteX32" fmla="*/ 471326 w 536536"/>
                <a:gd name="connsiteY32" fmla="*/ 368380 h 459387"/>
                <a:gd name="connsiteX33" fmla="*/ 476942 w 536536"/>
                <a:gd name="connsiteY33" fmla="*/ 301875 h 4593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536536" h="459387">
                  <a:moveTo>
                    <a:pt x="476942" y="301875"/>
                  </a:moveTo>
                  <a:lnTo>
                    <a:pt x="536536" y="301875"/>
                  </a:lnTo>
                  <a:cubicBezTo>
                    <a:pt x="534918" y="343405"/>
                    <a:pt x="532538" y="371881"/>
                    <a:pt x="529111" y="387490"/>
                  </a:cubicBezTo>
                  <a:cubicBezTo>
                    <a:pt x="521685" y="421357"/>
                    <a:pt x="498933" y="442265"/>
                    <a:pt x="460759" y="450022"/>
                  </a:cubicBezTo>
                  <a:cubicBezTo>
                    <a:pt x="429819" y="456266"/>
                    <a:pt x="374699" y="459388"/>
                    <a:pt x="295495" y="459388"/>
                  </a:cubicBezTo>
                  <a:cubicBezTo>
                    <a:pt x="192681" y="459388"/>
                    <a:pt x="123281" y="455793"/>
                    <a:pt x="87106" y="448697"/>
                  </a:cubicBezTo>
                  <a:cubicBezTo>
                    <a:pt x="52740" y="441792"/>
                    <a:pt x="29607" y="423912"/>
                    <a:pt x="17802" y="394963"/>
                  </a:cubicBezTo>
                  <a:cubicBezTo>
                    <a:pt x="5902" y="366110"/>
                    <a:pt x="0" y="313417"/>
                    <a:pt x="0" y="236884"/>
                  </a:cubicBezTo>
                  <a:cubicBezTo>
                    <a:pt x="0" y="163945"/>
                    <a:pt x="4474" y="110968"/>
                    <a:pt x="13423" y="77952"/>
                  </a:cubicBezTo>
                  <a:cubicBezTo>
                    <a:pt x="24180" y="38881"/>
                    <a:pt x="51883" y="16177"/>
                    <a:pt x="96531" y="9744"/>
                  </a:cubicBezTo>
                  <a:cubicBezTo>
                    <a:pt x="139656" y="3311"/>
                    <a:pt x="202772" y="0"/>
                    <a:pt x="286070" y="0"/>
                  </a:cubicBezTo>
                  <a:cubicBezTo>
                    <a:pt x="365560" y="0"/>
                    <a:pt x="422394" y="3879"/>
                    <a:pt x="456760" y="11731"/>
                  </a:cubicBezTo>
                  <a:cubicBezTo>
                    <a:pt x="473801" y="15515"/>
                    <a:pt x="488556" y="22894"/>
                    <a:pt x="501027" y="33962"/>
                  </a:cubicBezTo>
                  <a:cubicBezTo>
                    <a:pt x="513498" y="45031"/>
                    <a:pt x="521400" y="57802"/>
                    <a:pt x="524732" y="72276"/>
                  </a:cubicBezTo>
                  <a:cubicBezTo>
                    <a:pt x="528063" y="85899"/>
                    <a:pt x="529968" y="112576"/>
                    <a:pt x="530443" y="152215"/>
                  </a:cubicBezTo>
                  <a:lnTo>
                    <a:pt x="473515" y="152215"/>
                  </a:lnTo>
                  <a:cubicBezTo>
                    <a:pt x="473325" y="144363"/>
                    <a:pt x="473134" y="139160"/>
                    <a:pt x="473134" y="136511"/>
                  </a:cubicBezTo>
                  <a:cubicBezTo>
                    <a:pt x="473134" y="114658"/>
                    <a:pt x="471040" y="99143"/>
                    <a:pt x="466756" y="89872"/>
                  </a:cubicBezTo>
                  <a:cubicBezTo>
                    <a:pt x="462472" y="80601"/>
                    <a:pt x="454190" y="73506"/>
                    <a:pt x="441814" y="68586"/>
                  </a:cubicBezTo>
                  <a:cubicBezTo>
                    <a:pt x="419157" y="59410"/>
                    <a:pt x="366227" y="54869"/>
                    <a:pt x="282929" y="54869"/>
                  </a:cubicBezTo>
                  <a:cubicBezTo>
                    <a:pt x="222573" y="54869"/>
                    <a:pt x="177259" y="56477"/>
                    <a:pt x="146891" y="59694"/>
                  </a:cubicBezTo>
                  <a:cubicBezTo>
                    <a:pt x="116618" y="62910"/>
                    <a:pt x="96816" y="68113"/>
                    <a:pt x="87677" y="75209"/>
                  </a:cubicBezTo>
                  <a:cubicBezTo>
                    <a:pt x="78919" y="82304"/>
                    <a:pt x="72446" y="97062"/>
                    <a:pt x="68352" y="119388"/>
                  </a:cubicBezTo>
                  <a:cubicBezTo>
                    <a:pt x="64163" y="141714"/>
                    <a:pt x="62164" y="172649"/>
                    <a:pt x="62164" y="212382"/>
                  </a:cubicBezTo>
                  <a:cubicBezTo>
                    <a:pt x="62164" y="231113"/>
                    <a:pt x="62926" y="255331"/>
                    <a:pt x="64544" y="284941"/>
                  </a:cubicBezTo>
                  <a:cubicBezTo>
                    <a:pt x="66067" y="314646"/>
                    <a:pt x="67686" y="334986"/>
                    <a:pt x="69304" y="346149"/>
                  </a:cubicBezTo>
                  <a:cubicBezTo>
                    <a:pt x="71779" y="363745"/>
                    <a:pt x="77396" y="376516"/>
                    <a:pt x="86345" y="384463"/>
                  </a:cubicBezTo>
                  <a:cubicBezTo>
                    <a:pt x="95198" y="392409"/>
                    <a:pt x="109192" y="397234"/>
                    <a:pt x="128232" y="399031"/>
                  </a:cubicBezTo>
                  <a:cubicBezTo>
                    <a:pt x="162979" y="402626"/>
                    <a:pt x="212768" y="404424"/>
                    <a:pt x="277407" y="404424"/>
                  </a:cubicBezTo>
                  <a:cubicBezTo>
                    <a:pt x="297113" y="404424"/>
                    <a:pt x="323007" y="403856"/>
                    <a:pt x="354994" y="402626"/>
                  </a:cubicBezTo>
                  <a:cubicBezTo>
                    <a:pt x="386980" y="401396"/>
                    <a:pt x="407352" y="400261"/>
                    <a:pt x="416111" y="399126"/>
                  </a:cubicBezTo>
                  <a:cubicBezTo>
                    <a:pt x="433151" y="396856"/>
                    <a:pt x="445812" y="393545"/>
                    <a:pt x="454190" y="388909"/>
                  </a:cubicBezTo>
                  <a:cubicBezTo>
                    <a:pt x="462472" y="384368"/>
                    <a:pt x="468184" y="377462"/>
                    <a:pt x="471326" y="368380"/>
                  </a:cubicBezTo>
                  <a:cubicBezTo>
                    <a:pt x="474181" y="360434"/>
                    <a:pt x="476085" y="338202"/>
                    <a:pt x="476942" y="301875"/>
                  </a:cubicBezTo>
                  <a:close/>
                </a:path>
              </a:pathLst>
            </a:custGeom>
            <a:grpFill/>
            <a:ln w="9509" cap="flat">
              <a:noFill/>
              <a:prstDash val="solid"/>
              <a:miter/>
            </a:ln>
          </p:spPr>
          <p:txBody>
            <a:bodyPr rtlCol="0" anchor="ctr"/>
            <a:lstStyle/>
            <a:p>
              <a:pPr marL="0" marR="0" lvl="0" indent="0" algn="l" defTabSz="914150" rtl="0" eaLnBrk="1" fontAlgn="auto" latinLnBrk="0" hangingPunct="1">
                <a:lnSpc>
                  <a:spcPct val="100000"/>
                </a:lnSpc>
                <a:spcBef>
                  <a:spcPts val="0"/>
                </a:spcBef>
                <a:spcAft>
                  <a:spcPts val="0"/>
                </a:spcAft>
                <a:buClrTx/>
                <a:buSzTx/>
                <a:buFontTx/>
                <a:buNone/>
                <a:tabLst/>
                <a:defRPr/>
              </a:pPr>
              <a:endParaRPr kumimoji="0" lang="en-US" sz="2399"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12" name="Graphic 4">
              <a:extLst>
                <a:ext uri="{FF2B5EF4-FFF2-40B4-BE49-F238E27FC236}">
                  <a16:creationId xmlns:a16="http://schemas.microsoft.com/office/drawing/2014/main" id="{E24AF7A2-AB03-5F9A-90F1-5D6C8011EB3D}"/>
                </a:ext>
              </a:extLst>
            </p:cNvPr>
            <p:cNvSpPr/>
            <p:nvPr/>
          </p:nvSpPr>
          <p:spPr>
            <a:xfrm>
              <a:off x="3122133" y="2344705"/>
              <a:ext cx="575186" cy="459575"/>
            </a:xfrm>
            <a:custGeom>
              <a:avLst/>
              <a:gdLst>
                <a:gd name="connsiteX0" fmla="*/ 301111 w 575186"/>
                <a:gd name="connsiteY0" fmla="*/ 0 h 459576"/>
                <a:gd name="connsiteX1" fmla="*/ 467232 w 575186"/>
                <a:gd name="connsiteY1" fmla="*/ 7568 h 459576"/>
                <a:gd name="connsiteX2" fmla="*/ 537774 w 575186"/>
                <a:gd name="connsiteY2" fmla="*/ 36800 h 459576"/>
                <a:gd name="connsiteX3" fmla="*/ 559003 w 575186"/>
                <a:gd name="connsiteY3" fmla="*/ 69438 h 459576"/>
                <a:gd name="connsiteX4" fmla="*/ 570141 w 575186"/>
                <a:gd name="connsiteY4" fmla="*/ 122415 h 459576"/>
                <a:gd name="connsiteX5" fmla="*/ 575187 w 575186"/>
                <a:gd name="connsiteY5" fmla="*/ 231491 h 459576"/>
                <a:gd name="connsiteX6" fmla="*/ 567285 w 575186"/>
                <a:gd name="connsiteY6" fmla="*/ 359109 h 459576"/>
                <a:gd name="connsiteX7" fmla="*/ 539868 w 575186"/>
                <a:gd name="connsiteY7" fmla="*/ 422493 h 459576"/>
                <a:gd name="connsiteX8" fmla="*/ 473420 w 575186"/>
                <a:gd name="connsiteY8" fmla="*/ 451725 h 459576"/>
                <a:gd name="connsiteX9" fmla="*/ 321769 w 575186"/>
                <a:gd name="connsiteY9" fmla="*/ 459577 h 459576"/>
                <a:gd name="connsiteX10" fmla="*/ 206770 w 575186"/>
                <a:gd name="connsiteY10" fmla="*/ 457874 h 459576"/>
                <a:gd name="connsiteX11" fmla="*/ 123757 w 575186"/>
                <a:gd name="connsiteY11" fmla="*/ 454563 h 459576"/>
                <a:gd name="connsiteX12" fmla="*/ 69590 w 575186"/>
                <a:gd name="connsiteY12" fmla="*/ 443494 h 459576"/>
                <a:gd name="connsiteX13" fmla="*/ 34271 w 575186"/>
                <a:gd name="connsiteY13" fmla="*/ 419371 h 459576"/>
                <a:gd name="connsiteX14" fmla="*/ 6854 w 575186"/>
                <a:gd name="connsiteY14" fmla="*/ 359109 h 459576"/>
                <a:gd name="connsiteX15" fmla="*/ 0 w 575186"/>
                <a:gd name="connsiteY15" fmla="*/ 227991 h 459576"/>
                <a:gd name="connsiteX16" fmla="*/ 15136 w 575186"/>
                <a:gd name="connsiteY16" fmla="*/ 73127 h 459576"/>
                <a:gd name="connsiteX17" fmla="*/ 98340 w 575186"/>
                <a:gd name="connsiteY17" fmla="*/ 9271 h 459576"/>
                <a:gd name="connsiteX18" fmla="*/ 301111 w 575186"/>
                <a:gd name="connsiteY18" fmla="*/ 0 h 459576"/>
                <a:gd name="connsiteX19" fmla="*/ 265793 w 575186"/>
                <a:gd name="connsiteY19" fmla="*/ 54775 h 459576"/>
                <a:gd name="connsiteX20" fmla="*/ 124424 w 575186"/>
                <a:gd name="connsiteY20" fmla="*/ 62437 h 459576"/>
                <a:gd name="connsiteX21" fmla="*/ 86535 w 575186"/>
                <a:gd name="connsiteY21" fmla="*/ 77290 h 459576"/>
                <a:gd name="connsiteX22" fmla="*/ 70256 w 575186"/>
                <a:gd name="connsiteY22" fmla="*/ 111536 h 459576"/>
                <a:gd name="connsiteX23" fmla="*/ 62545 w 575186"/>
                <a:gd name="connsiteY23" fmla="*/ 223261 h 459576"/>
                <a:gd name="connsiteX24" fmla="*/ 66734 w 575186"/>
                <a:gd name="connsiteY24" fmla="*/ 333472 h 459576"/>
                <a:gd name="connsiteX25" fmla="*/ 82061 w 575186"/>
                <a:gd name="connsiteY25" fmla="*/ 379827 h 459576"/>
                <a:gd name="connsiteX26" fmla="*/ 107288 w 575186"/>
                <a:gd name="connsiteY26" fmla="*/ 393923 h 459576"/>
                <a:gd name="connsiteX27" fmla="*/ 159457 w 575186"/>
                <a:gd name="connsiteY27" fmla="*/ 400640 h 459576"/>
                <a:gd name="connsiteX28" fmla="*/ 296447 w 575186"/>
                <a:gd name="connsiteY28" fmla="*/ 404613 h 459576"/>
                <a:gd name="connsiteX29" fmla="*/ 457998 w 575186"/>
                <a:gd name="connsiteY29" fmla="*/ 395531 h 459576"/>
                <a:gd name="connsiteX30" fmla="*/ 505121 w 575186"/>
                <a:gd name="connsiteY30" fmla="*/ 348987 h 459576"/>
                <a:gd name="connsiteX31" fmla="*/ 512832 w 575186"/>
                <a:gd name="connsiteY31" fmla="*/ 232532 h 459576"/>
                <a:gd name="connsiteX32" fmla="*/ 506073 w 575186"/>
                <a:gd name="connsiteY32" fmla="*/ 105765 h 459576"/>
                <a:gd name="connsiteX33" fmla="*/ 453904 w 575186"/>
                <a:gd name="connsiteY33" fmla="*/ 61302 h 459576"/>
                <a:gd name="connsiteX34" fmla="*/ 394025 w 575186"/>
                <a:gd name="connsiteY34" fmla="*/ 56099 h 459576"/>
                <a:gd name="connsiteX35" fmla="*/ 265793 w 575186"/>
                <a:gd name="connsiteY35" fmla="*/ 54775 h 4595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575186" h="459576">
                  <a:moveTo>
                    <a:pt x="301111" y="0"/>
                  </a:moveTo>
                  <a:cubicBezTo>
                    <a:pt x="379650" y="0"/>
                    <a:pt x="435055" y="2554"/>
                    <a:pt x="467232" y="7568"/>
                  </a:cubicBezTo>
                  <a:cubicBezTo>
                    <a:pt x="499409" y="12582"/>
                    <a:pt x="522923" y="22326"/>
                    <a:pt x="537774" y="36800"/>
                  </a:cubicBezTo>
                  <a:cubicBezTo>
                    <a:pt x="547198" y="45977"/>
                    <a:pt x="554243" y="56856"/>
                    <a:pt x="559003" y="69438"/>
                  </a:cubicBezTo>
                  <a:cubicBezTo>
                    <a:pt x="563763" y="82020"/>
                    <a:pt x="567380" y="99711"/>
                    <a:pt x="570141" y="122415"/>
                  </a:cubicBezTo>
                  <a:cubicBezTo>
                    <a:pt x="573473" y="151174"/>
                    <a:pt x="575187" y="187501"/>
                    <a:pt x="575187" y="231491"/>
                  </a:cubicBezTo>
                  <a:cubicBezTo>
                    <a:pt x="575187" y="287685"/>
                    <a:pt x="572521" y="330256"/>
                    <a:pt x="567285" y="359109"/>
                  </a:cubicBezTo>
                  <a:cubicBezTo>
                    <a:pt x="562049" y="387963"/>
                    <a:pt x="552910" y="409154"/>
                    <a:pt x="539868" y="422493"/>
                  </a:cubicBezTo>
                  <a:cubicBezTo>
                    <a:pt x="526350" y="436778"/>
                    <a:pt x="504264" y="446522"/>
                    <a:pt x="473420" y="451725"/>
                  </a:cubicBezTo>
                  <a:cubicBezTo>
                    <a:pt x="442576" y="456928"/>
                    <a:pt x="392026" y="459577"/>
                    <a:pt x="321769" y="459577"/>
                  </a:cubicBezTo>
                  <a:cubicBezTo>
                    <a:pt x="287212" y="459577"/>
                    <a:pt x="248848" y="459009"/>
                    <a:pt x="206770" y="457874"/>
                  </a:cubicBezTo>
                  <a:cubicBezTo>
                    <a:pt x="164693" y="456739"/>
                    <a:pt x="136990" y="455603"/>
                    <a:pt x="123757" y="454563"/>
                  </a:cubicBezTo>
                  <a:cubicBezTo>
                    <a:pt x="100815" y="452292"/>
                    <a:pt x="82822" y="448697"/>
                    <a:pt x="69590" y="443494"/>
                  </a:cubicBezTo>
                  <a:cubicBezTo>
                    <a:pt x="56357" y="438386"/>
                    <a:pt x="44553" y="430345"/>
                    <a:pt x="34271" y="419371"/>
                  </a:cubicBezTo>
                  <a:cubicBezTo>
                    <a:pt x="20563" y="405086"/>
                    <a:pt x="11424" y="385030"/>
                    <a:pt x="6854" y="359109"/>
                  </a:cubicBezTo>
                  <a:cubicBezTo>
                    <a:pt x="2285" y="333283"/>
                    <a:pt x="0" y="289482"/>
                    <a:pt x="0" y="227991"/>
                  </a:cubicBezTo>
                  <a:cubicBezTo>
                    <a:pt x="0" y="155242"/>
                    <a:pt x="5045" y="103684"/>
                    <a:pt x="15136" y="73127"/>
                  </a:cubicBezTo>
                  <a:cubicBezTo>
                    <a:pt x="27227" y="36989"/>
                    <a:pt x="54929" y="15704"/>
                    <a:pt x="98340" y="9271"/>
                  </a:cubicBezTo>
                  <a:cubicBezTo>
                    <a:pt x="137847" y="3311"/>
                    <a:pt x="205533" y="189"/>
                    <a:pt x="301111" y="0"/>
                  </a:cubicBezTo>
                  <a:close/>
                  <a:moveTo>
                    <a:pt x="265793" y="54775"/>
                  </a:moveTo>
                  <a:cubicBezTo>
                    <a:pt x="201630" y="54775"/>
                    <a:pt x="154506" y="57329"/>
                    <a:pt x="124424" y="62437"/>
                  </a:cubicBezTo>
                  <a:cubicBezTo>
                    <a:pt x="106907" y="65370"/>
                    <a:pt x="94246" y="70289"/>
                    <a:pt x="86535" y="77290"/>
                  </a:cubicBezTo>
                  <a:cubicBezTo>
                    <a:pt x="78824" y="84290"/>
                    <a:pt x="73398" y="95737"/>
                    <a:pt x="70256" y="111536"/>
                  </a:cubicBezTo>
                  <a:cubicBezTo>
                    <a:pt x="65115" y="136984"/>
                    <a:pt x="62545" y="174257"/>
                    <a:pt x="62545" y="223261"/>
                  </a:cubicBezTo>
                  <a:cubicBezTo>
                    <a:pt x="62545" y="273684"/>
                    <a:pt x="63973" y="310389"/>
                    <a:pt x="66734" y="333472"/>
                  </a:cubicBezTo>
                  <a:cubicBezTo>
                    <a:pt x="69495" y="356555"/>
                    <a:pt x="74635" y="371975"/>
                    <a:pt x="82061" y="379827"/>
                  </a:cubicBezTo>
                  <a:cubicBezTo>
                    <a:pt x="87868" y="386260"/>
                    <a:pt x="96341" y="390990"/>
                    <a:pt x="107288" y="393923"/>
                  </a:cubicBezTo>
                  <a:cubicBezTo>
                    <a:pt x="118331" y="396856"/>
                    <a:pt x="135657" y="399031"/>
                    <a:pt x="159457" y="400640"/>
                  </a:cubicBezTo>
                  <a:cubicBezTo>
                    <a:pt x="198774" y="403288"/>
                    <a:pt x="244373" y="404613"/>
                    <a:pt x="296447" y="404613"/>
                  </a:cubicBezTo>
                  <a:cubicBezTo>
                    <a:pt x="370511" y="404613"/>
                    <a:pt x="424393" y="401586"/>
                    <a:pt x="457998" y="395531"/>
                  </a:cubicBezTo>
                  <a:cubicBezTo>
                    <a:pt x="484463" y="391085"/>
                    <a:pt x="500171" y="375570"/>
                    <a:pt x="505121" y="348987"/>
                  </a:cubicBezTo>
                  <a:cubicBezTo>
                    <a:pt x="510262" y="320417"/>
                    <a:pt x="512832" y="281630"/>
                    <a:pt x="512832" y="232532"/>
                  </a:cubicBezTo>
                  <a:cubicBezTo>
                    <a:pt x="512832" y="172554"/>
                    <a:pt x="510547" y="130267"/>
                    <a:pt x="506073" y="105765"/>
                  </a:cubicBezTo>
                  <a:cubicBezTo>
                    <a:pt x="501598" y="80790"/>
                    <a:pt x="484177" y="65938"/>
                    <a:pt x="453904" y="61302"/>
                  </a:cubicBezTo>
                  <a:cubicBezTo>
                    <a:pt x="436197" y="58653"/>
                    <a:pt x="416206" y="56856"/>
                    <a:pt x="394025" y="56099"/>
                  </a:cubicBezTo>
                  <a:cubicBezTo>
                    <a:pt x="371844" y="55531"/>
                    <a:pt x="329004" y="55058"/>
                    <a:pt x="265793" y="54775"/>
                  </a:cubicBezTo>
                  <a:close/>
                </a:path>
              </a:pathLst>
            </a:custGeom>
            <a:grpFill/>
            <a:ln w="9509" cap="flat">
              <a:noFill/>
              <a:prstDash val="solid"/>
              <a:miter/>
            </a:ln>
          </p:spPr>
          <p:txBody>
            <a:bodyPr rtlCol="0" anchor="ctr"/>
            <a:lstStyle/>
            <a:p>
              <a:pPr marL="0" marR="0" lvl="0" indent="0" algn="l" defTabSz="914150" rtl="0" eaLnBrk="1" fontAlgn="auto" latinLnBrk="0" hangingPunct="1">
                <a:lnSpc>
                  <a:spcPct val="100000"/>
                </a:lnSpc>
                <a:spcBef>
                  <a:spcPts val="0"/>
                </a:spcBef>
                <a:spcAft>
                  <a:spcPts val="0"/>
                </a:spcAft>
                <a:buClrTx/>
                <a:buSzTx/>
                <a:buFontTx/>
                <a:buNone/>
                <a:tabLst/>
                <a:defRPr/>
              </a:pPr>
              <a:endParaRPr kumimoji="0" lang="en-US" sz="2399"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13" name="Graphic 4">
              <a:extLst>
                <a:ext uri="{FF2B5EF4-FFF2-40B4-BE49-F238E27FC236}">
                  <a16:creationId xmlns:a16="http://schemas.microsoft.com/office/drawing/2014/main" id="{692C35DD-2E0A-FE0B-53B2-D63F1CE4753C}"/>
                </a:ext>
              </a:extLst>
            </p:cNvPr>
            <p:cNvSpPr/>
            <p:nvPr/>
          </p:nvSpPr>
          <p:spPr>
            <a:xfrm>
              <a:off x="3906564" y="2345084"/>
              <a:ext cx="562429" cy="459291"/>
            </a:xfrm>
            <a:custGeom>
              <a:avLst/>
              <a:gdLst>
                <a:gd name="connsiteX0" fmla="*/ 261128 w 562429"/>
                <a:gd name="connsiteY0" fmla="*/ 226761 h 459292"/>
                <a:gd name="connsiteX1" fmla="*/ 562430 w 562429"/>
                <a:gd name="connsiteY1" fmla="*/ 226761 h 459292"/>
                <a:gd name="connsiteX2" fmla="*/ 555385 w 562429"/>
                <a:gd name="connsiteY2" fmla="*/ 364596 h 459292"/>
                <a:gd name="connsiteX3" fmla="*/ 533204 w 562429"/>
                <a:gd name="connsiteY3" fmla="*/ 417479 h 459292"/>
                <a:gd name="connsiteX4" fmla="*/ 486748 w 562429"/>
                <a:gd name="connsiteY4" fmla="*/ 445576 h 459292"/>
                <a:gd name="connsiteX5" fmla="*/ 295875 w 562429"/>
                <a:gd name="connsiteY5" fmla="*/ 459293 h 459292"/>
                <a:gd name="connsiteX6" fmla="*/ 98244 w 562429"/>
                <a:gd name="connsiteY6" fmla="*/ 450306 h 459292"/>
                <a:gd name="connsiteX7" fmla="*/ 25227 w 562429"/>
                <a:gd name="connsiteY7" fmla="*/ 406789 h 459292"/>
                <a:gd name="connsiteX8" fmla="*/ 0 w 562429"/>
                <a:gd name="connsiteY8" fmla="*/ 230167 h 459292"/>
                <a:gd name="connsiteX9" fmla="*/ 13804 w 562429"/>
                <a:gd name="connsiteY9" fmla="*/ 81925 h 459292"/>
                <a:gd name="connsiteX10" fmla="*/ 76254 w 562429"/>
                <a:gd name="connsiteY10" fmla="*/ 15704 h 459292"/>
                <a:gd name="connsiteX11" fmla="*/ 269982 w 562429"/>
                <a:gd name="connsiteY11" fmla="*/ 0 h 459292"/>
                <a:gd name="connsiteX12" fmla="*/ 376508 w 562429"/>
                <a:gd name="connsiteY12" fmla="*/ 2554 h 459292"/>
                <a:gd name="connsiteX13" fmla="*/ 457141 w 562429"/>
                <a:gd name="connsiteY13" fmla="*/ 8041 h 459292"/>
                <a:gd name="connsiteX14" fmla="*/ 528825 w 562429"/>
                <a:gd name="connsiteY14" fmla="*/ 41814 h 459292"/>
                <a:gd name="connsiteX15" fmla="*/ 552053 w 562429"/>
                <a:gd name="connsiteY15" fmla="*/ 81263 h 459292"/>
                <a:gd name="connsiteX16" fmla="*/ 559479 w 562429"/>
                <a:gd name="connsiteY16" fmla="*/ 144457 h 459292"/>
                <a:gd name="connsiteX17" fmla="*/ 496172 w 562429"/>
                <a:gd name="connsiteY17" fmla="*/ 144457 h 459292"/>
                <a:gd name="connsiteX18" fmla="*/ 481321 w 562429"/>
                <a:gd name="connsiteY18" fmla="*/ 77574 h 459292"/>
                <a:gd name="connsiteX19" fmla="*/ 455713 w 562429"/>
                <a:gd name="connsiteY19" fmla="*/ 64897 h 459292"/>
                <a:gd name="connsiteX20" fmla="*/ 403164 w 562429"/>
                <a:gd name="connsiteY20" fmla="*/ 58180 h 459292"/>
                <a:gd name="connsiteX21" fmla="*/ 280263 w 562429"/>
                <a:gd name="connsiteY21" fmla="*/ 54869 h 459292"/>
                <a:gd name="connsiteX22" fmla="*/ 141274 w 562429"/>
                <a:gd name="connsiteY22" fmla="*/ 59883 h 459292"/>
                <a:gd name="connsiteX23" fmla="*/ 85012 w 562429"/>
                <a:gd name="connsiteY23" fmla="*/ 77952 h 459292"/>
                <a:gd name="connsiteX24" fmla="*/ 67305 w 562429"/>
                <a:gd name="connsiteY24" fmla="*/ 121280 h 459292"/>
                <a:gd name="connsiteX25" fmla="*/ 62450 w 562429"/>
                <a:gd name="connsiteY25" fmla="*/ 221463 h 459292"/>
                <a:gd name="connsiteX26" fmla="*/ 70827 w 562429"/>
                <a:gd name="connsiteY26" fmla="*/ 356271 h 459292"/>
                <a:gd name="connsiteX27" fmla="*/ 87677 w 562429"/>
                <a:gd name="connsiteY27" fmla="*/ 384557 h 459292"/>
                <a:gd name="connsiteX28" fmla="*/ 122044 w 562429"/>
                <a:gd name="connsiteY28" fmla="*/ 397423 h 459292"/>
                <a:gd name="connsiteX29" fmla="*/ 319294 w 562429"/>
                <a:gd name="connsiteY29" fmla="*/ 404424 h 459292"/>
                <a:gd name="connsiteX30" fmla="*/ 443528 w 562429"/>
                <a:gd name="connsiteY30" fmla="*/ 397707 h 459292"/>
                <a:gd name="connsiteX31" fmla="*/ 489794 w 562429"/>
                <a:gd name="connsiteY31" fmla="*/ 371408 h 459292"/>
                <a:gd name="connsiteX32" fmla="*/ 500742 w 562429"/>
                <a:gd name="connsiteY32" fmla="*/ 280211 h 459292"/>
                <a:gd name="connsiteX33" fmla="*/ 261033 w 562429"/>
                <a:gd name="connsiteY33" fmla="*/ 280211 h 459292"/>
                <a:gd name="connsiteX34" fmla="*/ 261033 w 562429"/>
                <a:gd name="connsiteY34" fmla="*/ 226761 h 4592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62429" h="459292">
                  <a:moveTo>
                    <a:pt x="261128" y="226761"/>
                  </a:moveTo>
                  <a:lnTo>
                    <a:pt x="562430" y="226761"/>
                  </a:lnTo>
                  <a:cubicBezTo>
                    <a:pt x="561954" y="297429"/>
                    <a:pt x="559669" y="343405"/>
                    <a:pt x="555385" y="364596"/>
                  </a:cubicBezTo>
                  <a:cubicBezTo>
                    <a:pt x="550625" y="388058"/>
                    <a:pt x="543295" y="405654"/>
                    <a:pt x="533204" y="417479"/>
                  </a:cubicBezTo>
                  <a:cubicBezTo>
                    <a:pt x="523113" y="429304"/>
                    <a:pt x="507596" y="438670"/>
                    <a:pt x="486748" y="445576"/>
                  </a:cubicBezTo>
                  <a:cubicBezTo>
                    <a:pt x="458474" y="454752"/>
                    <a:pt x="394881" y="459293"/>
                    <a:pt x="295875" y="459293"/>
                  </a:cubicBezTo>
                  <a:cubicBezTo>
                    <a:pt x="202772" y="459293"/>
                    <a:pt x="136895" y="456266"/>
                    <a:pt x="98244" y="450306"/>
                  </a:cubicBezTo>
                  <a:cubicBezTo>
                    <a:pt x="64544" y="444913"/>
                    <a:pt x="40269" y="430439"/>
                    <a:pt x="25227" y="406789"/>
                  </a:cubicBezTo>
                  <a:cubicBezTo>
                    <a:pt x="8377" y="380206"/>
                    <a:pt x="0" y="321363"/>
                    <a:pt x="0" y="230167"/>
                  </a:cubicBezTo>
                  <a:cubicBezTo>
                    <a:pt x="0" y="166783"/>
                    <a:pt x="4569" y="117401"/>
                    <a:pt x="13804" y="81925"/>
                  </a:cubicBezTo>
                  <a:cubicBezTo>
                    <a:pt x="22562" y="48247"/>
                    <a:pt x="43410" y="26205"/>
                    <a:pt x="76254" y="15704"/>
                  </a:cubicBezTo>
                  <a:cubicBezTo>
                    <a:pt x="109097" y="5203"/>
                    <a:pt x="173736" y="0"/>
                    <a:pt x="269982" y="0"/>
                  </a:cubicBezTo>
                  <a:cubicBezTo>
                    <a:pt x="301587" y="0"/>
                    <a:pt x="337096" y="851"/>
                    <a:pt x="376508" y="2554"/>
                  </a:cubicBezTo>
                  <a:cubicBezTo>
                    <a:pt x="415920" y="4257"/>
                    <a:pt x="442766" y="6055"/>
                    <a:pt x="457141" y="8041"/>
                  </a:cubicBezTo>
                  <a:cubicBezTo>
                    <a:pt x="486557" y="12014"/>
                    <a:pt x="510452" y="23272"/>
                    <a:pt x="528825" y="41814"/>
                  </a:cubicBezTo>
                  <a:cubicBezTo>
                    <a:pt x="539773" y="53166"/>
                    <a:pt x="547579" y="66316"/>
                    <a:pt x="552053" y="81263"/>
                  </a:cubicBezTo>
                  <a:cubicBezTo>
                    <a:pt x="556528" y="96210"/>
                    <a:pt x="559003" y="117307"/>
                    <a:pt x="559479" y="144457"/>
                  </a:cubicBezTo>
                  <a:lnTo>
                    <a:pt x="496172" y="144457"/>
                  </a:lnTo>
                  <a:cubicBezTo>
                    <a:pt x="495506" y="108982"/>
                    <a:pt x="490555" y="86655"/>
                    <a:pt x="481321" y="77574"/>
                  </a:cubicBezTo>
                  <a:cubicBezTo>
                    <a:pt x="475228" y="71803"/>
                    <a:pt x="466756" y="67546"/>
                    <a:pt x="455713" y="64897"/>
                  </a:cubicBezTo>
                  <a:cubicBezTo>
                    <a:pt x="444670" y="62248"/>
                    <a:pt x="427249" y="59978"/>
                    <a:pt x="403164" y="58180"/>
                  </a:cubicBezTo>
                  <a:cubicBezTo>
                    <a:pt x="370130" y="55910"/>
                    <a:pt x="329195" y="54869"/>
                    <a:pt x="280263" y="54869"/>
                  </a:cubicBezTo>
                  <a:cubicBezTo>
                    <a:pt x="215814" y="54869"/>
                    <a:pt x="169548" y="56572"/>
                    <a:pt x="141274" y="59883"/>
                  </a:cubicBezTo>
                  <a:cubicBezTo>
                    <a:pt x="113000" y="63194"/>
                    <a:pt x="94246" y="69249"/>
                    <a:pt x="85012" y="77952"/>
                  </a:cubicBezTo>
                  <a:cubicBezTo>
                    <a:pt x="76444" y="85993"/>
                    <a:pt x="70542" y="100467"/>
                    <a:pt x="67305" y="121280"/>
                  </a:cubicBezTo>
                  <a:cubicBezTo>
                    <a:pt x="64068" y="142092"/>
                    <a:pt x="62450" y="175487"/>
                    <a:pt x="62450" y="221463"/>
                  </a:cubicBezTo>
                  <a:cubicBezTo>
                    <a:pt x="62450" y="289955"/>
                    <a:pt x="65211" y="334891"/>
                    <a:pt x="70827" y="356271"/>
                  </a:cubicBezTo>
                  <a:cubicBezTo>
                    <a:pt x="74445" y="368948"/>
                    <a:pt x="80061" y="378408"/>
                    <a:pt x="87677" y="384557"/>
                  </a:cubicBezTo>
                  <a:cubicBezTo>
                    <a:pt x="95293" y="390706"/>
                    <a:pt x="106717" y="394964"/>
                    <a:pt x="122044" y="397423"/>
                  </a:cubicBezTo>
                  <a:cubicBezTo>
                    <a:pt x="152126" y="402153"/>
                    <a:pt x="217908" y="404424"/>
                    <a:pt x="319294" y="404424"/>
                  </a:cubicBezTo>
                  <a:cubicBezTo>
                    <a:pt x="375366" y="404424"/>
                    <a:pt x="416777" y="402153"/>
                    <a:pt x="443528" y="397707"/>
                  </a:cubicBezTo>
                  <a:cubicBezTo>
                    <a:pt x="467803" y="393734"/>
                    <a:pt x="483225" y="384936"/>
                    <a:pt x="489794" y="371408"/>
                  </a:cubicBezTo>
                  <a:cubicBezTo>
                    <a:pt x="496458" y="357880"/>
                    <a:pt x="500075" y="327512"/>
                    <a:pt x="500742" y="280211"/>
                  </a:cubicBezTo>
                  <a:lnTo>
                    <a:pt x="261033" y="280211"/>
                  </a:lnTo>
                  <a:lnTo>
                    <a:pt x="261033" y="226761"/>
                  </a:lnTo>
                  <a:close/>
                </a:path>
              </a:pathLst>
            </a:custGeom>
            <a:grpFill/>
            <a:ln w="9509" cap="flat">
              <a:noFill/>
              <a:prstDash val="solid"/>
              <a:miter/>
            </a:ln>
          </p:spPr>
          <p:txBody>
            <a:bodyPr rtlCol="0" anchor="ctr"/>
            <a:lstStyle/>
            <a:p>
              <a:pPr marL="0" marR="0" lvl="0" indent="0" algn="l" defTabSz="914150" rtl="0" eaLnBrk="1" fontAlgn="auto" latinLnBrk="0" hangingPunct="1">
                <a:lnSpc>
                  <a:spcPct val="100000"/>
                </a:lnSpc>
                <a:spcBef>
                  <a:spcPts val="0"/>
                </a:spcBef>
                <a:spcAft>
                  <a:spcPts val="0"/>
                </a:spcAft>
                <a:buClrTx/>
                <a:buSzTx/>
                <a:buFontTx/>
                <a:buNone/>
                <a:tabLst/>
                <a:defRPr/>
              </a:pPr>
              <a:endParaRPr kumimoji="0" lang="en-US" sz="2399"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14" name="Graphic 4">
              <a:extLst>
                <a:ext uri="{FF2B5EF4-FFF2-40B4-BE49-F238E27FC236}">
                  <a16:creationId xmlns:a16="http://schemas.microsoft.com/office/drawing/2014/main" id="{75693451-B814-752C-E2E3-B4B9F3AC4175}"/>
                </a:ext>
              </a:extLst>
            </p:cNvPr>
            <p:cNvSpPr/>
            <p:nvPr/>
          </p:nvSpPr>
          <p:spPr>
            <a:xfrm>
              <a:off x="4522974" y="2347638"/>
              <a:ext cx="424202" cy="456645"/>
            </a:xfrm>
            <a:custGeom>
              <a:avLst/>
              <a:gdLst>
                <a:gd name="connsiteX0" fmla="*/ 0 w 424202"/>
                <a:gd name="connsiteY0" fmla="*/ 0 h 456644"/>
                <a:gd name="connsiteX1" fmla="*/ 61308 w 424202"/>
                <a:gd name="connsiteY1" fmla="*/ 0 h 456644"/>
                <a:gd name="connsiteX2" fmla="*/ 61308 w 424202"/>
                <a:gd name="connsiteY2" fmla="*/ 403099 h 456644"/>
                <a:gd name="connsiteX3" fmla="*/ 424202 w 424202"/>
                <a:gd name="connsiteY3" fmla="*/ 403099 h 456644"/>
                <a:gd name="connsiteX4" fmla="*/ 424202 w 424202"/>
                <a:gd name="connsiteY4" fmla="*/ 456644 h 456644"/>
                <a:gd name="connsiteX5" fmla="*/ 0 w 424202"/>
                <a:gd name="connsiteY5" fmla="*/ 456644 h 456644"/>
                <a:gd name="connsiteX6" fmla="*/ 0 w 424202"/>
                <a:gd name="connsiteY6" fmla="*/ 0 h 4566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24202" h="456644">
                  <a:moveTo>
                    <a:pt x="0" y="0"/>
                  </a:moveTo>
                  <a:lnTo>
                    <a:pt x="61308" y="0"/>
                  </a:lnTo>
                  <a:lnTo>
                    <a:pt x="61308" y="403099"/>
                  </a:lnTo>
                  <a:lnTo>
                    <a:pt x="424202" y="403099"/>
                  </a:lnTo>
                  <a:lnTo>
                    <a:pt x="424202" y="456644"/>
                  </a:lnTo>
                  <a:lnTo>
                    <a:pt x="0" y="456644"/>
                  </a:lnTo>
                  <a:lnTo>
                    <a:pt x="0" y="0"/>
                  </a:lnTo>
                  <a:close/>
                </a:path>
              </a:pathLst>
            </a:custGeom>
            <a:grpFill/>
            <a:ln w="9509" cap="flat">
              <a:noFill/>
              <a:prstDash val="solid"/>
              <a:miter/>
            </a:ln>
          </p:spPr>
          <p:txBody>
            <a:bodyPr rtlCol="0" anchor="ctr"/>
            <a:lstStyle/>
            <a:p>
              <a:pPr marL="0" marR="0" lvl="0" indent="0" algn="l" defTabSz="914150" rtl="0" eaLnBrk="1" fontAlgn="auto" latinLnBrk="0" hangingPunct="1">
                <a:lnSpc>
                  <a:spcPct val="100000"/>
                </a:lnSpc>
                <a:spcBef>
                  <a:spcPts val="0"/>
                </a:spcBef>
                <a:spcAft>
                  <a:spcPts val="0"/>
                </a:spcAft>
                <a:buClrTx/>
                <a:buSzTx/>
                <a:buFontTx/>
                <a:buNone/>
                <a:tabLst/>
                <a:defRPr/>
              </a:pPr>
              <a:endParaRPr kumimoji="0" lang="en-US" sz="2399"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15" name="Graphic 4">
              <a:extLst>
                <a:ext uri="{FF2B5EF4-FFF2-40B4-BE49-F238E27FC236}">
                  <a16:creationId xmlns:a16="http://schemas.microsoft.com/office/drawing/2014/main" id="{BDA629B6-AB4E-0016-C683-DACD357693DC}"/>
                </a:ext>
              </a:extLst>
            </p:cNvPr>
            <p:cNvSpPr/>
            <p:nvPr/>
          </p:nvSpPr>
          <p:spPr>
            <a:xfrm>
              <a:off x="4972783" y="2344705"/>
              <a:ext cx="575186" cy="459575"/>
            </a:xfrm>
            <a:custGeom>
              <a:avLst/>
              <a:gdLst>
                <a:gd name="connsiteX0" fmla="*/ 301111 w 575186"/>
                <a:gd name="connsiteY0" fmla="*/ 0 h 459576"/>
                <a:gd name="connsiteX1" fmla="*/ 467232 w 575186"/>
                <a:gd name="connsiteY1" fmla="*/ 7568 h 459576"/>
                <a:gd name="connsiteX2" fmla="*/ 537774 w 575186"/>
                <a:gd name="connsiteY2" fmla="*/ 36800 h 459576"/>
                <a:gd name="connsiteX3" fmla="*/ 559003 w 575186"/>
                <a:gd name="connsiteY3" fmla="*/ 69438 h 459576"/>
                <a:gd name="connsiteX4" fmla="*/ 570141 w 575186"/>
                <a:gd name="connsiteY4" fmla="*/ 122415 h 459576"/>
                <a:gd name="connsiteX5" fmla="*/ 575186 w 575186"/>
                <a:gd name="connsiteY5" fmla="*/ 231491 h 459576"/>
                <a:gd name="connsiteX6" fmla="*/ 567285 w 575186"/>
                <a:gd name="connsiteY6" fmla="*/ 359109 h 459576"/>
                <a:gd name="connsiteX7" fmla="*/ 539868 w 575186"/>
                <a:gd name="connsiteY7" fmla="*/ 422493 h 459576"/>
                <a:gd name="connsiteX8" fmla="*/ 473420 w 575186"/>
                <a:gd name="connsiteY8" fmla="*/ 451725 h 459576"/>
                <a:gd name="connsiteX9" fmla="*/ 321769 w 575186"/>
                <a:gd name="connsiteY9" fmla="*/ 459577 h 459576"/>
                <a:gd name="connsiteX10" fmla="*/ 206770 w 575186"/>
                <a:gd name="connsiteY10" fmla="*/ 457874 h 459576"/>
                <a:gd name="connsiteX11" fmla="*/ 123757 w 575186"/>
                <a:gd name="connsiteY11" fmla="*/ 454563 h 459576"/>
                <a:gd name="connsiteX12" fmla="*/ 69590 w 575186"/>
                <a:gd name="connsiteY12" fmla="*/ 443494 h 459576"/>
                <a:gd name="connsiteX13" fmla="*/ 34271 w 575186"/>
                <a:gd name="connsiteY13" fmla="*/ 419371 h 459576"/>
                <a:gd name="connsiteX14" fmla="*/ 6854 w 575186"/>
                <a:gd name="connsiteY14" fmla="*/ 359109 h 459576"/>
                <a:gd name="connsiteX15" fmla="*/ 0 w 575186"/>
                <a:gd name="connsiteY15" fmla="*/ 227991 h 459576"/>
                <a:gd name="connsiteX16" fmla="*/ 15136 w 575186"/>
                <a:gd name="connsiteY16" fmla="*/ 73127 h 459576"/>
                <a:gd name="connsiteX17" fmla="*/ 98339 w 575186"/>
                <a:gd name="connsiteY17" fmla="*/ 9271 h 459576"/>
                <a:gd name="connsiteX18" fmla="*/ 301111 w 575186"/>
                <a:gd name="connsiteY18" fmla="*/ 0 h 459576"/>
                <a:gd name="connsiteX19" fmla="*/ 265698 w 575186"/>
                <a:gd name="connsiteY19" fmla="*/ 54775 h 459576"/>
                <a:gd name="connsiteX20" fmla="*/ 124329 w 575186"/>
                <a:gd name="connsiteY20" fmla="*/ 62437 h 459576"/>
                <a:gd name="connsiteX21" fmla="*/ 86440 w 575186"/>
                <a:gd name="connsiteY21" fmla="*/ 77290 h 459576"/>
                <a:gd name="connsiteX22" fmla="*/ 70161 w 575186"/>
                <a:gd name="connsiteY22" fmla="*/ 111536 h 459576"/>
                <a:gd name="connsiteX23" fmla="*/ 62450 w 575186"/>
                <a:gd name="connsiteY23" fmla="*/ 223261 h 459576"/>
                <a:gd name="connsiteX24" fmla="*/ 66639 w 575186"/>
                <a:gd name="connsiteY24" fmla="*/ 333472 h 459576"/>
                <a:gd name="connsiteX25" fmla="*/ 81965 w 575186"/>
                <a:gd name="connsiteY25" fmla="*/ 379827 h 459576"/>
                <a:gd name="connsiteX26" fmla="*/ 107193 w 575186"/>
                <a:gd name="connsiteY26" fmla="*/ 393923 h 459576"/>
                <a:gd name="connsiteX27" fmla="*/ 159361 w 575186"/>
                <a:gd name="connsiteY27" fmla="*/ 400640 h 459576"/>
                <a:gd name="connsiteX28" fmla="*/ 296352 w 575186"/>
                <a:gd name="connsiteY28" fmla="*/ 404613 h 459576"/>
                <a:gd name="connsiteX29" fmla="*/ 457903 w 575186"/>
                <a:gd name="connsiteY29" fmla="*/ 395531 h 459576"/>
                <a:gd name="connsiteX30" fmla="*/ 505025 w 575186"/>
                <a:gd name="connsiteY30" fmla="*/ 348987 h 459576"/>
                <a:gd name="connsiteX31" fmla="*/ 512736 w 575186"/>
                <a:gd name="connsiteY31" fmla="*/ 232532 h 459576"/>
                <a:gd name="connsiteX32" fmla="*/ 505978 w 575186"/>
                <a:gd name="connsiteY32" fmla="*/ 105765 h 459576"/>
                <a:gd name="connsiteX33" fmla="*/ 453809 w 575186"/>
                <a:gd name="connsiteY33" fmla="*/ 61302 h 459576"/>
                <a:gd name="connsiteX34" fmla="*/ 393930 w 575186"/>
                <a:gd name="connsiteY34" fmla="*/ 56099 h 459576"/>
                <a:gd name="connsiteX35" fmla="*/ 265698 w 575186"/>
                <a:gd name="connsiteY35" fmla="*/ 54775 h 4595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575186" h="459576">
                  <a:moveTo>
                    <a:pt x="301111" y="0"/>
                  </a:moveTo>
                  <a:cubicBezTo>
                    <a:pt x="379650" y="0"/>
                    <a:pt x="435055" y="2554"/>
                    <a:pt x="467232" y="7568"/>
                  </a:cubicBezTo>
                  <a:cubicBezTo>
                    <a:pt x="499409" y="12582"/>
                    <a:pt x="522923" y="22326"/>
                    <a:pt x="537774" y="36800"/>
                  </a:cubicBezTo>
                  <a:cubicBezTo>
                    <a:pt x="547198" y="45977"/>
                    <a:pt x="554243" y="56856"/>
                    <a:pt x="559003" y="69438"/>
                  </a:cubicBezTo>
                  <a:cubicBezTo>
                    <a:pt x="563763" y="82020"/>
                    <a:pt x="567380" y="99711"/>
                    <a:pt x="570141" y="122415"/>
                  </a:cubicBezTo>
                  <a:cubicBezTo>
                    <a:pt x="573473" y="151174"/>
                    <a:pt x="575186" y="187501"/>
                    <a:pt x="575186" y="231491"/>
                  </a:cubicBezTo>
                  <a:cubicBezTo>
                    <a:pt x="575186" y="287685"/>
                    <a:pt x="572521" y="330256"/>
                    <a:pt x="567285" y="359109"/>
                  </a:cubicBezTo>
                  <a:cubicBezTo>
                    <a:pt x="562049" y="387963"/>
                    <a:pt x="552910" y="409154"/>
                    <a:pt x="539868" y="422493"/>
                  </a:cubicBezTo>
                  <a:cubicBezTo>
                    <a:pt x="526350" y="436778"/>
                    <a:pt x="504264" y="446522"/>
                    <a:pt x="473420" y="451725"/>
                  </a:cubicBezTo>
                  <a:cubicBezTo>
                    <a:pt x="442576" y="456928"/>
                    <a:pt x="392025" y="459577"/>
                    <a:pt x="321769" y="459577"/>
                  </a:cubicBezTo>
                  <a:cubicBezTo>
                    <a:pt x="287212" y="459577"/>
                    <a:pt x="248848" y="459009"/>
                    <a:pt x="206770" y="457874"/>
                  </a:cubicBezTo>
                  <a:cubicBezTo>
                    <a:pt x="164692" y="456739"/>
                    <a:pt x="136990" y="455603"/>
                    <a:pt x="123757" y="454563"/>
                  </a:cubicBezTo>
                  <a:cubicBezTo>
                    <a:pt x="100815" y="452292"/>
                    <a:pt x="82822" y="448697"/>
                    <a:pt x="69590" y="443494"/>
                  </a:cubicBezTo>
                  <a:cubicBezTo>
                    <a:pt x="56357" y="438386"/>
                    <a:pt x="44553" y="430345"/>
                    <a:pt x="34271" y="419371"/>
                  </a:cubicBezTo>
                  <a:cubicBezTo>
                    <a:pt x="20563" y="405086"/>
                    <a:pt x="11424" y="385030"/>
                    <a:pt x="6854" y="359109"/>
                  </a:cubicBezTo>
                  <a:cubicBezTo>
                    <a:pt x="2285" y="333283"/>
                    <a:pt x="0" y="289482"/>
                    <a:pt x="0" y="227991"/>
                  </a:cubicBezTo>
                  <a:cubicBezTo>
                    <a:pt x="0" y="155242"/>
                    <a:pt x="5045" y="103684"/>
                    <a:pt x="15136" y="73127"/>
                  </a:cubicBezTo>
                  <a:cubicBezTo>
                    <a:pt x="27226" y="36989"/>
                    <a:pt x="54929" y="15704"/>
                    <a:pt x="98339" y="9271"/>
                  </a:cubicBezTo>
                  <a:cubicBezTo>
                    <a:pt x="137847" y="3311"/>
                    <a:pt x="205437" y="189"/>
                    <a:pt x="301111" y="0"/>
                  </a:cubicBezTo>
                  <a:close/>
                  <a:moveTo>
                    <a:pt x="265698" y="54775"/>
                  </a:moveTo>
                  <a:cubicBezTo>
                    <a:pt x="201534" y="54775"/>
                    <a:pt x="154411" y="57329"/>
                    <a:pt x="124329" y="62437"/>
                  </a:cubicBezTo>
                  <a:cubicBezTo>
                    <a:pt x="106812" y="65370"/>
                    <a:pt x="94151" y="70289"/>
                    <a:pt x="86440" y="77290"/>
                  </a:cubicBezTo>
                  <a:cubicBezTo>
                    <a:pt x="78729" y="84290"/>
                    <a:pt x="73302" y="95737"/>
                    <a:pt x="70161" y="111536"/>
                  </a:cubicBezTo>
                  <a:cubicBezTo>
                    <a:pt x="65020" y="136984"/>
                    <a:pt x="62450" y="174257"/>
                    <a:pt x="62450" y="223261"/>
                  </a:cubicBezTo>
                  <a:cubicBezTo>
                    <a:pt x="62450" y="273684"/>
                    <a:pt x="63878" y="310389"/>
                    <a:pt x="66639" y="333472"/>
                  </a:cubicBezTo>
                  <a:cubicBezTo>
                    <a:pt x="69399" y="356555"/>
                    <a:pt x="74540" y="371975"/>
                    <a:pt x="81965" y="379827"/>
                  </a:cubicBezTo>
                  <a:cubicBezTo>
                    <a:pt x="87773" y="386260"/>
                    <a:pt x="96245" y="390990"/>
                    <a:pt x="107193" y="393923"/>
                  </a:cubicBezTo>
                  <a:cubicBezTo>
                    <a:pt x="118236" y="396856"/>
                    <a:pt x="135562" y="399031"/>
                    <a:pt x="159361" y="400640"/>
                  </a:cubicBezTo>
                  <a:cubicBezTo>
                    <a:pt x="198678" y="403288"/>
                    <a:pt x="244278" y="404613"/>
                    <a:pt x="296352" y="404613"/>
                  </a:cubicBezTo>
                  <a:cubicBezTo>
                    <a:pt x="370416" y="404613"/>
                    <a:pt x="424298" y="401586"/>
                    <a:pt x="457903" y="395531"/>
                  </a:cubicBezTo>
                  <a:cubicBezTo>
                    <a:pt x="484368" y="391085"/>
                    <a:pt x="500075" y="375570"/>
                    <a:pt x="505025" y="348987"/>
                  </a:cubicBezTo>
                  <a:cubicBezTo>
                    <a:pt x="510166" y="320417"/>
                    <a:pt x="512736" y="281630"/>
                    <a:pt x="512736" y="232532"/>
                  </a:cubicBezTo>
                  <a:cubicBezTo>
                    <a:pt x="512736" y="172554"/>
                    <a:pt x="510452" y="130267"/>
                    <a:pt x="505978" y="105765"/>
                  </a:cubicBezTo>
                  <a:cubicBezTo>
                    <a:pt x="501503" y="80790"/>
                    <a:pt x="484082" y="65938"/>
                    <a:pt x="453809" y="61302"/>
                  </a:cubicBezTo>
                  <a:cubicBezTo>
                    <a:pt x="436102" y="58653"/>
                    <a:pt x="416111" y="56856"/>
                    <a:pt x="393930" y="56099"/>
                  </a:cubicBezTo>
                  <a:cubicBezTo>
                    <a:pt x="371748" y="55531"/>
                    <a:pt x="329004" y="55058"/>
                    <a:pt x="265698" y="54775"/>
                  </a:cubicBezTo>
                  <a:close/>
                </a:path>
              </a:pathLst>
            </a:custGeom>
            <a:grpFill/>
            <a:ln w="9509" cap="flat">
              <a:noFill/>
              <a:prstDash val="solid"/>
              <a:miter/>
            </a:ln>
          </p:spPr>
          <p:txBody>
            <a:bodyPr rtlCol="0" anchor="ctr"/>
            <a:lstStyle/>
            <a:p>
              <a:pPr marL="0" marR="0" lvl="0" indent="0" algn="l" defTabSz="914150" rtl="0" eaLnBrk="1" fontAlgn="auto" latinLnBrk="0" hangingPunct="1">
                <a:lnSpc>
                  <a:spcPct val="100000"/>
                </a:lnSpc>
                <a:spcBef>
                  <a:spcPts val="0"/>
                </a:spcBef>
                <a:spcAft>
                  <a:spcPts val="0"/>
                </a:spcAft>
                <a:buClrTx/>
                <a:buSzTx/>
                <a:buFontTx/>
                <a:buNone/>
                <a:tabLst/>
                <a:defRPr/>
              </a:pPr>
              <a:endParaRPr kumimoji="0" lang="en-US" sz="2399"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16" name="Graphic 4">
              <a:extLst>
                <a:ext uri="{FF2B5EF4-FFF2-40B4-BE49-F238E27FC236}">
                  <a16:creationId xmlns:a16="http://schemas.microsoft.com/office/drawing/2014/main" id="{0E7EE03C-BCF2-2F78-8E97-6A1A8F7D151F}"/>
                </a:ext>
              </a:extLst>
            </p:cNvPr>
            <p:cNvSpPr/>
            <p:nvPr/>
          </p:nvSpPr>
          <p:spPr>
            <a:xfrm>
              <a:off x="5601850" y="2347638"/>
              <a:ext cx="530538" cy="456645"/>
            </a:xfrm>
            <a:custGeom>
              <a:avLst/>
              <a:gdLst>
                <a:gd name="connsiteX0" fmla="*/ 0 w 530538"/>
                <a:gd name="connsiteY0" fmla="*/ 456644 h 456644"/>
                <a:gd name="connsiteX1" fmla="*/ 0 w 530538"/>
                <a:gd name="connsiteY1" fmla="*/ 0 h 456644"/>
                <a:gd name="connsiteX2" fmla="*/ 305015 w 530538"/>
                <a:gd name="connsiteY2" fmla="*/ 0 h 456644"/>
                <a:gd name="connsiteX3" fmla="*/ 409352 w 530538"/>
                <a:gd name="connsiteY3" fmla="*/ 3027 h 456644"/>
                <a:gd name="connsiteX4" fmla="*/ 499599 w 530538"/>
                <a:gd name="connsiteY4" fmla="*/ 53545 h 456644"/>
                <a:gd name="connsiteX5" fmla="*/ 512356 w 530538"/>
                <a:gd name="connsiteY5" fmla="*/ 117117 h 456644"/>
                <a:gd name="connsiteX6" fmla="*/ 499885 w 530538"/>
                <a:gd name="connsiteY6" fmla="*/ 183339 h 456644"/>
                <a:gd name="connsiteX7" fmla="*/ 455427 w 530538"/>
                <a:gd name="connsiteY7" fmla="*/ 216449 h 456644"/>
                <a:gd name="connsiteX8" fmla="*/ 513498 w 530538"/>
                <a:gd name="connsiteY8" fmla="*/ 248047 h 456644"/>
                <a:gd name="connsiteX9" fmla="*/ 530539 w 530538"/>
                <a:gd name="connsiteY9" fmla="*/ 326850 h 456644"/>
                <a:gd name="connsiteX10" fmla="*/ 505311 w 530538"/>
                <a:gd name="connsiteY10" fmla="*/ 421168 h 456644"/>
                <a:gd name="connsiteX11" fmla="*/ 468089 w 530538"/>
                <a:gd name="connsiteY11" fmla="*/ 443211 h 456644"/>
                <a:gd name="connsiteX12" fmla="*/ 401260 w 530538"/>
                <a:gd name="connsiteY12" fmla="*/ 453617 h 456644"/>
                <a:gd name="connsiteX13" fmla="*/ 305015 w 530538"/>
                <a:gd name="connsiteY13" fmla="*/ 456644 h 456644"/>
                <a:gd name="connsiteX14" fmla="*/ 0 w 530538"/>
                <a:gd name="connsiteY14" fmla="*/ 456644 h 456644"/>
                <a:gd name="connsiteX15" fmla="*/ 61308 w 530538"/>
                <a:gd name="connsiteY15" fmla="*/ 196110 h 456644"/>
                <a:gd name="connsiteX16" fmla="*/ 305015 w 530538"/>
                <a:gd name="connsiteY16" fmla="*/ 196110 h 456644"/>
                <a:gd name="connsiteX17" fmla="*/ 388789 w 530538"/>
                <a:gd name="connsiteY17" fmla="*/ 193934 h 456644"/>
                <a:gd name="connsiteX18" fmla="*/ 423822 w 530538"/>
                <a:gd name="connsiteY18" fmla="*/ 184758 h 456644"/>
                <a:gd name="connsiteX19" fmla="*/ 449716 w 530538"/>
                <a:gd name="connsiteY19" fmla="*/ 124875 h 456644"/>
                <a:gd name="connsiteX20" fmla="*/ 431818 w 530538"/>
                <a:gd name="connsiteY20" fmla="*/ 68019 h 456644"/>
                <a:gd name="connsiteX21" fmla="*/ 403164 w 530538"/>
                <a:gd name="connsiteY21" fmla="*/ 57329 h 456644"/>
                <a:gd name="connsiteX22" fmla="*/ 304824 w 530538"/>
                <a:gd name="connsiteY22" fmla="*/ 53639 h 456644"/>
                <a:gd name="connsiteX23" fmla="*/ 61117 w 530538"/>
                <a:gd name="connsiteY23" fmla="*/ 53639 h 456644"/>
                <a:gd name="connsiteX24" fmla="*/ 61117 w 530538"/>
                <a:gd name="connsiteY24" fmla="*/ 196110 h 456644"/>
                <a:gd name="connsiteX25" fmla="*/ 61308 w 530538"/>
                <a:gd name="connsiteY25" fmla="*/ 403194 h 456644"/>
                <a:gd name="connsiteX26" fmla="*/ 305015 w 530538"/>
                <a:gd name="connsiteY26" fmla="*/ 403194 h 456644"/>
                <a:gd name="connsiteX27" fmla="*/ 406686 w 530538"/>
                <a:gd name="connsiteY27" fmla="*/ 399315 h 456644"/>
                <a:gd name="connsiteX28" fmla="*/ 450096 w 530538"/>
                <a:gd name="connsiteY28" fmla="*/ 384463 h 456644"/>
                <a:gd name="connsiteX29" fmla="*/ 467898 w 530538"/>
                <a:gd name="connsiteY29" fmla="*/ 325904 h 456644"/>
                <a:gd name="connsiteX30" fmla="*/ 448002 w 530538"/>
                <a:gd name="connsiteY30" fmla="*/ 264980 h 456644"/>
                <a:gd name="connsiteX31" fmla="*/ 416206 w 530538"/>
                <a:gd name="connsiteY31" fmla="*/ 252966 h 456644"/>
                <a:gd name="connsiteX32" fmla="*/ 304919 w 530538"/>
                <a:gd name="connsiteY32" fmla="*/ 249655 h 456644"/>
                <a:gd name="connsiteX33" fmla="*/ 61212 w 530538"/>
                <a:gd name="connsiteY33" fmla="*/ 249655 h 456644"/>
                <a:gd name="connsiteX34" fmla="*/ 61212 w 530538"/>
                <a:gd name="connsiteY34" fmla="*/ 403194 h 4566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30538" h="456644">
                  <a:moveTo>
                    <a:pt x="0" y="456644"/>
                  </a:moveTo>
                  <a:lnTo>
                    <a:pt x="0" y="0"/>
                  </a:lnTo>
                  <a:lnTo>
                    <a:pt x="305015" y="0"/>
                  </a:lnTo>
                  <a:cubicBezTo>
                    <a:pt x="360706" y="851"/>
                    <a:pt x="395453" y="1892"/>
                    <a:pt x="409352" y="3027"/>
                  </a:cubicBezTo>
                  <a:cubicBezTo>
                    <a:pt x="452857" y="6622"/>
                    <a:pt x="482940" y="23461"/>
                    <a:pt x="499599" y="53545"/>
                  </a:cubicBezTo>
                  <a:cubicBezTo>
                    <a:pt x="508167" y="68965"/>
                    <a:pt x="512356" y="90156"/>
                    <a:pt x="512356" y="117117"/>
                  </a:cubicBezTo>
                  <a:cubicBezTo>
                    <a:pt x="512356" y="146822"/>
                    <a:pt x="508167" y="168865"/>
                    <a:pt x="499885" y="183339"/>
                  </a:cubicBezTo>
                  <a:cubicBezTo>
                    <a:pt x="491603" y="197813"/>
                    <a:pt x="476752" y="208881"/>
                    <a:pt x="455427" y="216449"/>
                  </a:cubicBezTo>
                  <a:cubicBezTo>
                    <a:pt x="482844" y="220896"/>
                    <a:pt x="502170" y="231491"/>
                    <a:pt x="513498" y="248047"/>
                  </a:cubicBezTo>
                  <a:cubicBezTo>
                    <a:pt x="524827" y="264602"/>
                    <a:pt x="530539" y="290901"/>
                    <a:pt x="530539" y="326850"/>
                  </a:cubicBezTo>
                  <a:cubicBezTo>
                    <a:pt x="530539" y="372354"/>
                    <a:pt x="522161" y="403762"/>
                    <a:pt x="505311" y="421168"/>
                  </a:cubicBezTo>
                  <a:cubicBezTo>
                    <a:pt x="495411" y="431196"/>
                    <a:pt x="483035" y="438575"/>
                    <a:pt x="468089" y="443211"/>
                  </a:cubicBezTo>
                  <a:cubicBezTo>
                    <a:pt x="453143" y="447941"/>
                    <a:pt x="430866" y="451346"/>
                    <a:pt x="401260" y="453617"/>
                  </a:cubicBezTo>
                  <a:cubicBezTo>
                    <a:pt x="375937" y="455603"/>
                    <a:pt x="343760" y="456644"/>
                    <a:pt x="305015" y="456644"/>
                  </a:cubicBezTo>
                  <a:lnTo>
                    <a:pt x="0" y="456644"/>
                  </a:lnTo>
                  <a:close/>
                  <a:moveTo>
                    <a:pt x="61308" y="196110"/>
                  </a:moveTo>
                  <a:lnTo>
                    <a:pt x="305015" y="196110"/>
                  </a:lnTo>
                  <a:cubicBezTo>
                    <a:pt x="345855" y="196110"/>
                    <a:pt x="373843" y="195353"/>
                    <a:pt x="388789" y="193934"/>
                  </a:cubicBezTo>
                  <a:cubicBezTo>
                    <a:pt x="403830" y="192515"/>
                    <a:pt x="415539" y="189393"/>
                    <a:pt x="423822" y="184758"/>
                  </a:cubicBezTo>
                  <a:cubicBezTo>
                    <a:pt x="441148" y="174919"/>
                    <a:pt x="449716" y="154958"/>
                    <a:pt x="449716" y="124875"/>
                  </a:cubicBezTo>
                  <a:cubicBezTo>
                    <a:pt x="449716" y="96116"/>
                    <a:pt x="443813" y="77195"/>
                    <a:pt x="431818" y="68019"/>
                  </a:cubicBezTo>
                  <a:cubicBezTo>
                    <a:pt x="424202" y="62248"/>
                    <a:pt x="414683" y="58653"/>
                    <a:pt x="403164" y="57329"/>
                  </a:cubicBezTo>
                  <a:cubicBezTo>
                    <a:pt x="391740" y="56004"/>
                    <a:pt x="358992" y="54775"/>
                    <a:pt x="304824" y="53639"/>
                  </a:cubicBezTo>
                  <a:lnTo>
                    <a:pt x="61117" y="53639"/>
                  </a:lnTo>
                  <a:lnTo>
                    <a:pt x="61117" y="196110"/>
                  </a:lnTo>
                  <a:close/>
                  <a:moveTo>
                    <a:pt x="61308" y="403194"/>
                  </a:moveTo>
                  <a:lnTo>
                    <a:pt x="305015" y="403194"/>
                  </a:lnTo>
                  <a:cubicBezTo>
                    <a:pt x="352994" y="403194"/>
                    <a:pt x="386885" y="401869"/>
                    <a:pt x="406686" y="399315"/>
                  </a:cubicBezTo>
                  <a:cubicBezTo>
                    <a:pt x="426392" y="396761"/>
                    <a:pt x="440862" y="391747"/>
                    <a:pt x="450096" y="384463"/>
                  </a:cubicBezTo>
                  <a:cubicBezTo>
                    <a:pt x="461996" y="374624"/>
                    <a:pt x="467898" y="355136"/>
                    <a:pt x="467898" y="325904"/>
                  </a:cubicBezTo>
                  <a:cubicBezTo>
                    <a:pt x="467898" y="294685"/>
                    <a:pt x="461235" y="274346"/>
                    <a:pt x="448002" y="264980"/>
                  </a:cubicBezTo>
                  <a:cubicBezTo>
                    <a:pt x="438768" y="258264"/>
                    <a:pt x="428201" y="254290"/>
                    <a:pt x="416206" y="252966"/>
                  </a:cubicBezTo>
                  <a:cubicBezTo>
                    <a:pt x="404211" y="251641"/>
                    <a:pt x="367084" y="250506"/>
                    <a:pt x="304919" y="249655"/>
                  </a:cubicBezTo>
                  <a:lnTo>
                    <a:pt x="61212" y="249655"/>
                  </a:lnTo>
                  <a:lnTo>
                    <a:pt x="61212" y="403194"/>
                  </a:lnTo>
                  <a:close/>
                </a:path>
              </a:pathLst>
            </a:custGeom>
            <a:grpFill/>
            <a:ln w="9509" cap="flat">
              <a:noFill/>
              <a:prstDash val="solid"/>
              <a:miter/>
            </a:ln>
          </p:spPr>
          <p:txBody>
            <a:bodyPr rtlCol="0" anchor="ctr"/>
            <a:lstStyle/>
            <a:p>
              <a:pPr marL="0" marR="0" lvl="0" indent="0" algn="l" defTabSz="914150" rtl="0" eaLnBrk="1" fontAlgn="auto" latinLnBrk="0" hangingPunct="1">
                <a:lnSpc>
                  <a:spcPct val="100000"/>
                </a:lnSpc>
                <a:spcBef>
                  <a:spcPts val="0"/>
                </a:spcBef>
                <a:spcAft>
                  <a:spcPts val="0"/>
                </a:spcAft>
                <a:buClrTx/>
                <a:buSzTx/>
                <a:buFontTx/>
                <a:buNone/>
                <a:tabLst/>
                <a:defRPr/>
              </a:pPr>
              <a:endParaRPr kumimoji="0" lang="en-US" sz="2399"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17" name="Graphic 4">
              <a:extLst>
                <a:ext uri="{FF2B5EF4-FFF2-40B4-BE49-F238E27FC236}">
                  <a16:creationId xmlns:a16="http://schemas.microsoft.com/office/drawing/2014/main" id="{D1C267EF-BE0F-51AC-073E-7C22E9B660A5}"/>
                </a:ext>
              </a:extLst>
            </p:cNvPr>
            <p:cNvSpPr/>
            <p:nvPr/>
          </p:nvSpPr>
          <p:spPr>
            <a:xfrm>
              <a:off x="6148381" y="2347638"/>
              <a:ext cx="618406" cy="456645"/>
            </a:xfrm>
            <a:custGeom>
              <a:avLst/>
              <a:gdLst>
                <a:gd name="connsiteX0" fmla="*/ 550340 w 618406"/>
                <a:gd name="connsiteY0" fmla="*/ 456644 h 456644"/>
                <a:gd name="connsiteX1" fmla="*/ 495791 w 618406"/>
                <a:gd name="connsiteY1" fmla="*/ 360339 h 456644"/>
                <a:gd name="connsiteX2" fmla="*/ 124138 w 618406"/>
                <a:gd name="connsiteY2" fmla="*/ 360339 h 456644"/>
                <a:gd name="connsiteX3" fmla="*/ 69304 w 618406"/>
                <a:gd name="connsiteY3" fmla="*/ 456644 h 456644"/>
                <a:gd name="connsiteX4" fmla="*/ 0 w 618406"/>
                <a:gd name="connsiteY4" fmla="*/ 456644 h 456644"/>
                <a:gd name="connsiteX5" fmla="*/ 260557 w 618406"/>
                <a:gd name="connsiteY5" fmla="*/ 0 h 456644"/>
                <a:gd name="connsiteX6" fmla="*/ 358516 w 618406"/>
                <a:gd name="connsiteY6" fmla="*/ 0 h 456644"/>
                <a:gd name="connsiteX7" fmla="*/ 618406 w 618406"/>
                <a:gd name="connsiteY7" fmla="*/ 456644 h 456644"/>
                <a:gd name="connsiteX8" fmla="*/ 550340 w 618406"/>
                <a:gd name="connsiteY8" fmla="*/ 456644 h 456644"/>
                <a:gd name="connsiteX9" fmla="*/ 466565 w 618406"/>
                <a:gd name="connsiteY9" fmla="*/ 306794 h 456644"/>
                <a:gd name="connsiteX10" fmla="*/ 323483 w 618406"/>
                <a:gd name="connsiteY10" fmla="*/ 53545 h 456644"/>
                <a:gd name="connsiteX11" fmla="*/ 298922 w 618406"/>
                <a:gd name="connsiteY11" fmla="*/ 53545 h 456644"/>
                <a:gd name="connsiteX12" fmla="*/ 153840 w 618406"/>
                <a:gd name="connsiteY12" fmla="*/ 306794 h 456644"/>
                <a:gd name="connsiteX13" fmla="*/ 466565 w 618406"/>
                <a:gd name="connsiteY13" fmla="*/ 306794 h 4566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18406" h="456644">
                  <a:moveTo>
                    <a:pt x="550340" y="456644"/>
                  </a:moveTo>
                  <a:lnTo>
                    <a:pt x="495791" y="360339"/>
                  </a:lnTo>
                  <a:lnTo>
                    <a:pt x="124138" y="360339"/>
                  </a:lnTo>
                  <a:lnTo>
                    <a:pt x="69304" y="456644"/>
                  </a:lnTo>
                  <a:lnTo>
                    <a:pt x="0" y="456644"/>
                  </a:lnTo>
                  <a:lnTo>
                    <a:pt x="260557" y="0"/>
                  </a:lnTo>
                  <a:lnTo>
                    <a:pt x="358516" y="0"/>
                  </a:lnTo>
                  <a:lnTo>
                    <a:pt x="618406" y="456644"/>
                  </a:lnTo>
                  <a:lnTo>
                    <a:pt x="550340" y="456644"/>
                  </a:lnTo>
                  <a:close/>
                  <a:moveTo>
                    <a:pt x="466565" y="306794"/>
                  </a:moveTo>
                  <a:lnTo>
                    <a:pt x="323483" y="53545"/>
                  </a:lnTo>
                  <a:lnTo>
                    <a:pt x="298922" y="53545"/>
                  </a:lnTo>
                  <a:lnTo>
                    <a:pt x="153840" y="306794"/>
                  </a:lnTo>
                  <a:lnTo>
                    <a:pt x="466565" y="306794"/>
                  </a:lnTo>
                  <a:close/>
                </a:path>
              </a:pathLst>
            </a:custGeom>
            <a:grpFill/>
            <a:ln w="9509" cap="flat">
              <a:noFill/>
              <a:prstDash val="solid"/>
              <a:miter/>
            </a:ln>
          </p:spPr>
          <p:txBody>
            <a:bodyPr rtlCol="0" anchor="ctr"/>
            <a:lstStyle/>
            <a:p>
              <a:pPr marL="0" marR="0" lvl="0" indent="0" algn="l" defTabSz="914150" rtl="0" eaLnBrk="1" fontAlgn="auto" latinLnBrk="0" hangingPunct="1">
                <a:lnSpc>
                  <a:spcPct val="100000"/>
                </a:lnSpc>
                <a:spcBef>
                  <a:spcPts val="0"/>
                </a:spcBef>
                <a:spcAft>
                  <a:spcPts val="0"/>
                </a:spcAft>
                <a:buClrTx/>
                <a:buSzTx/>
                <a:buFontTx/>
                <a:buNone/>
                <a:tabLst/>
                <a:defRPr/>
              </a:pPr>
              <a:endParaRPr kumimoji="0" lang="en-US" sz="2399"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18" name="Graphic 4">
              <a:extLst>
                <a:ext uri="{FF2B5EF4-FFF2-40B4-BE49-F238E27FC236}">
                  <a16:creationId xmlns:a16="http://schemas.microsoft.com/office/drawing/2014/main" id="{5842010B-421D-9B6B-187A-FBA87C82C18D}"/>
                </a:ext>
              </a:extLst>
            </p:cNvPr>
            <p:cNvSpPr/>
            <p:nvPr/>
          </p:nvSpPr>
          <p:spPr>
            <a:xfrm>
              <a:off x="6820673" y="2347638"/>
              <a:ext cx="424202" cy="456645"/>
            </a:xfrm>
            <a:custGeom>
              <a:avLst/>
              <a:gdLst>
                <a:gd name="connsiteX0" fmla="*/ 0 w 424202"/>
                <a:gd name="connsiteY0" fmla="*/ 0 h 456644"/>
                <a:gd name="connsiteX1" fmla="*/ 61308 w 424202"/>
                <a:gd name="connsiteY1" fmla="*/ 0 h 456644"/>
                <a:gd name="connsiteX2" fmla="*/ 61308 w 424202"/>
                <a:gd name="connsiteY2" fmla="*/ 403099 h 456644"/>
                <a:gd name="connsiteX3" fmla="*/ 424202 w 424202"/>
                <a:gd name="connsiteY3" fmla="*/ 403099 h 456644"/>
                <a:gd name="connsiteX4" fmla="*/ 424202 w 424202"/>
                <a:gd name="connsiteY4" fmla="*/ 456644 h 456644"/>
                <a:gd name="connsiteX5" fmla="*/ 0 w 424202"/>
                <a:gd name="connsiteY5" fmla="*/ 456644 h 456644"/>
                <a:gd name="connsiteX6" fmla="*/ 0 w 424202"/>
                <a:gd name="connsiteY6" fmla="*/ 0 h 4566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24202" h="456644">
                  <a:moveTo>
                    <a:pt x="0" y="0"/>
                  </a:moveTo>
                  <a:lnTo>
                    <a:pt x="61308" y="0"/>
                  </a:lnTo>
                  <a:lnTo>
                    <a:pt x="61308" y="403099"/>
                  </a:lnTo>
                  <a:lnTo>
                    <a:pt x="424202" y="403099"/>
                  </a:lnTo>
                  <a:lnTo>
                    <a:pt x="424202" y="456644"/>
                  </a:lnTo>
                  <a:lnTo>
                    <a:pt x="0" y="456644"/>
                  </a:lnTo>
                  <a:lnTo>
                    <a:pt x="0" y="0"/>
                  </a:lnTo>
                  <a:close/>
                </a:path>
              </a:pathLst>
            </a:custGeom>
            <a:grpFill/>
            <a:ln w="9509" cap="flat">
              <a:noFill/>
              <a:prstDash val="solid"/>
              <a:miter/>
            </a:ln>
          </p:spPr>
          <p:txBody>
            <a:bodyPr rtlCol="0" anchor="ctr"/>
            <a:lstStyle/>
            <a:p>
              <a:pPr marL="0" marR="0" lvl="0" indent="0" algn="l" defTabSz="914150" rtl="0" eaLnBrk="1" fontAlgn="auto" latinLnBrk="0" hangingPunct="1">
                <a:lnSpc>
                  <a:spcPct val="100000"/>
                </a:lnSpc>
                <a:spcBef>
                  <a:spcPts val="0"/>
                </a:spcBef>
                <a:spcAft>
                  <a:spcPts val="0"/>
                </a:spcAft>
                <a:buClrTx/>
                <a:buSzTx/>
                <a:buFontTx/>
                <a:buNone/>
                <a:tabLst/>
                <a:defRPr/>
              </a:pPr>
              <a:endParaRPr kumimoji="0" lang="en-US" sz="2399"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grpSp>
    </p:spTree>
    <p:extLst>
      <p:ext uri="{BB962C8B-B14F-4D97-AF65-F5344CB8AC3E}">
        <p14:creationId xmlns:p14="http://schemas.microsoft.com/office/powerpoint/2010/main" val="3132585671"/>
      </p:ext>
    </p:extLst>
  </p:cSld>
  <p:clrMapOvr>
    <a:masterClrMapping/>
  </p:clrMapOvr>
  <p:transition spd="slow">
    <p:wipe/>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D6254E-7C80-220A-3582-79D0806C823A}"/>
              </a:ext>
            </a:extLst>
          </p:cNvPr>
          <p:cNvSpPr>
            <a:spLocks noGrp="1"/>
          </p:cNvSpPr>
          <p:nvPr>
            <p:ph type="title"/>
          </p:nvPr>
        </p:nvSpPr>
        <p:spPr/>
        <p:txBody>
          <a:bodyPr/>
          <a:lstStyle/>
          <a:p>
            <a:r>
              <a:rPr lang="en-US" dirty="0"/>
              <a:t>Literature Review – Innovation </a:t>
            </a:r>
          </a:p>
        </p:txBody>
      </p:sp>
      <p:sp>
        <p:nvSpPr>
          <p:cNvPr id="3" name="Slide Number Placeholder 2">
            <a:extLst>
              <a:ext uri="{FF2B5EF4-FFF2-40B4-BE49-F238E27FC236}">
                <a16:creationId xmlns:a16="http://schemas.microsoft.com/office/drawing/2014/main" id="{A0D9712B-3311-8F45-2060-A5DD37B63428}"/>
              </a:ext>
            </a:extLst>
          </p:cNvPr>
          <p:cNvSpPr>
            <a:spLocks noGrp="1"/>
          </p:cNvSpPr>
          <p:nvPr>
            <p:ph type="sldNum" sz="quarter" idx="12"/>
          </p:nvPr>
        </p:nvSpPr>
        <p:spPr/>
        <p:txBody>
          <a:bodyPr/>
          <a:lstStyle/>
          <a:p>
            <a:fld id="{AAA14841-59C2-C74C-8170-E4B20964DCC3}" type="slidenum">
              <a:rPr lang="en-US" smtClean="0"/>
              <a:pPr/>
              <a:t>20</a:t>
            </a:fld>
            <a:endParaRPr lang="en-US"/>
          </a:p>
        </p:txBody>
      </p:sp>
      <p:sp>
        <p:nvSpPr>
          <p:cNvPr id="6" name="Text Placeholder 6">
            <a:extLst>
              <a:ext uri="{FF2B5EF4-FFF2-40B4-BE49-F238E27FC236}">
                <a16:creationId xmlns:a16="http://schemas.microsoft.com/office/drawing/2014/main" id="{EF5C292A-647B-C163-6C7D-94BE9F05A364}"/>
              </a:ext>
            </a:extLst>
          </p:cNvPr>
          <p:cNvSpPr txBox="1">
            <a:spLocks/>
          </p:cNvSpPr>
          <p:nvPr/>
        </p:nvSpPr>
        <p:spPr>
          <a:xfrm>
            <a:off x="639960" y="1819275"/>
            <a:ext cx="5456040" cy="4537076"/>
          </a:xfrm>
          <a:prstGeom prst="rect">
            <a:avLst/>
          </a:prstGeom>
        </p:spPr>
        <p:txBody>
          <a:bodyPr vert="horz" lIns="0" tIns="0" rIns="0" bIns="0" rtlCol="0" anchor="t" anchorCtr="0">
            <a:noAutofit/>
          </a:bodyPr>
          <a:lstStyle>
            <a:defPPr>
              <a:defRPr lang="en-US"/>
            </a:defPPr>
            <a:lvl1pPr defTabSz="1152238">
              <a:lnSpc>
                <a:spcPct val="90000"/>
              </a:lnSpc>
              <a:spcBef>
                <a:spcPct val="0"/>
              </a:spcBef>
              <a:buNone/>
              <a:defRPr sz="2521" b="1" i="0" baseline="0">
                <a:latin typeface="+mj-lt"/>
                <a:ea typeface="+mj-ea"/>
                <a:cs typeface="+mj-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lvl="0">
              <a:lnSpc>
                <a:spcPct val="107000"/>
              </a:lnSpc>
              <a:spcAft>
                <a:spcPts val="800"/>
              </a:spcAft>
            </a:pPr>
            <a:r>
              <a:rPr lang="en-US" sz="1600" kern="100" dirty="0">
                <a:effectLst/>
                <a:ea typeface="Calibri" panose="020F0502020204030204" pitchFamily="34" charset="0"/>
                <a:cs typeface="Times New Roman" panose="02020603050405020304" pitchFamily="18" charset="0"/>
              </a:rPr>
              <a:t>How can innovation drive growth in the West Midlands?</a:t>
            </a:r>
            <a:endParaRPr lang="en-US" sz="1200" b="0" dirty="0"/>
          </a:p>
          <a:p>
            <a:pPr lvl="0">
              <a:lnSpc>
                <a:spcPct val="107000"/>
              </a:lnSpc>
              <a:spcAft>
                <a:spcPts val="800"/>
              </a:spcAft>
            </a:pPr>
            <a:r>
              <a:rPr lang="en-US" sz="1100" kern="100" dirty="0">
                <a:effectLst/>
                <a:ea typeface="Calibri" panose="020F0502020204030204" pitchFamily="34" charset="0"/>
                <a:cs typeface="Times New Roman" panose="02020603050405020304" pitchFamily="18" charset="0"/>
              </a:rPr>
              <a:t>A Centre for Cities’ </a:t>
            </a:r>
            <a:r>
              <a:rPr lang="en-US" sz="1100" kern="100" dirty="0" err="1">
                <a:effectLst/>
                <a:ea typeface="Calibri" panose="020F0502020204030204" pitchFamily="34" charset="0"/>
                <a:cs typeface="Times New Roman" panose="02020603050405020304" pitchFamily="18" charset="0"/>
              </a:rPr>
              <a:t>Realising</a:t>
            </a:r>
            <a:r>
              <a:rPr lang="en-US" sz="1100" kern="100" dirty="0">
                <a:effectLst/>
                <a:ea typeface="Calibri" panose="020F0502020204030204" pitchFamily="34" charset="0"/>
                <a:cs typeface="Times New Roman" panose="02020603050405020304" pitchFamily="18" charset="0"/>
              </a:rPr>
              <a:t> Regional Growth event in July 2022 brought together Lord Sainsbury and West Midlands Mayor Andy Street, alongside other local leaders, to discuss the city-region’s economy.</a:t>
            </a:r>
          </a:p>
          <a:p>
            <a:pPr>
              <a:lnSpc>
                <a:spcPct val="107000"/>
              </a:lnSpc>
            </a:pPr>
            <a:r>
              <a:rPr lang="en-US" sz="1100" b="0" i="0" dirty="0">
                <a:solidFill>
                  <a:srgbClr val="22372E"/>
                </a:solidFill>
                <a:effectLst/>
              </a:rPr>
              <a:t>Manufacturing remains an integral part of the city region’s economy, but it is the high-value add jobs in knowledge intensive business services which will drive future economic growth. </a:t>
            </a:r>
          </a:p>
          <a:p>
            <a:pPr>
              <a:lnSpc>
                <a:spcPct val="107000"/>
              </a:lnSpc>
            </a:pPr>
            <a:endParaRPr lang="en-US" sz="1100" b="0" i="0" dirty="0">
              <a:solidFill>
                <a:srgbClr val="22372E"/>
              </a:solidFill>
              <a:effectLst/>
            </a:endParaRPr>
          </a:p>
          <a:p>
            <a:pPr marL="171450" lvl="0" indent="-171450">
              <a:lnSpc>
                <a:spcPct val="107000"/>
              </a:lnSpc>
              <a:buFont typeface="Arial" panose="020B0604020202020204" pitchFamily="34" charset="0"/>
              <a:buChar char="•"/>
            </a:pPr>
            <a:endParaRPr lang="en-US" sz="1100" b="0" dirty="0">
              <a:solidFill>
                <a:srgbClr val="22372E"/>
              </a:solidFill>
            </a:endParaRPr>
          </a:p>
          <a:p>
            <a:pPr>
              <a:lnSpc>
                <a:spcPct val="107000"/>
              </a:lnSpc>
            </a:pPr>
            <a:r>
              <a:rPr lang="en-US" sz="1100" b="1" i="0" dirty="0">
                <a:solidFill>
                  <a:srgbClr val="22372E"/>
                </a:solidFill>
                <a:effectLst/>
              </a:rPr>
              <a:t>Challenges remain in unlocking the power of the West </a:t>
            </a:r>
            <a:r>
              <a:rPr lang="en-US" sz="1100" b="1" i="0" dirty="0" err="1">
                <a:solidFill>
                  <a:srgbClr val="22372E"/>
                </a:solidFill>
                <a:effectLst/>
              </a:rPr>
              <a:t>Mids</a:t>
            </a:r>
            <a:r>
              <a:rPr lang="en-US" sz="1100" b="1" i="0" dirty="0">
                <a:solidFill>
                  <a:srgbClr val="22372E"/>
                </a:solidFill>
                <a:effectLst/>
              </a:rPr>
              <a:t> innovation system, including the imbalance in R&amp;D investment and barriers to SME growth</a:t>
            </a:r>
          </a:p>
          <a:p>
            <a:pPr>
              <a:lnSpc>
                <a:spcPct val="107000"/>
              </a:lnSpc>
            </a:pPr>
            <a:endParaRPr lang="en-US" sz="1100" b="1" i="0" dirty="0">
              <a:solidFill>
                <a:srgbClr val="22372E"/>
              </a:solidFill>
              <a:effectLst/>
            </a:endParaRPr>
          </a:p>
          <a:p>
            <a:pPr marL="171450" indent="-171450">
              <a:lnSpc>
                <a:spcPct val="107000"/>
              </a:lnSpc>
              <a:buFont typeface="Arial" panose="020B0604020202020204" pitchFamily="34" charset="0"/>
              <a:buChar char="•"/>
            </a:pPr>
            <a:r>
              <a:rPr lang="en-US" sz="1100" b="0" i="0" dirty="0">
                <a:solidFill>
                  <a:srgbClr val="22372E"/>
                </a:solidFill>
                <a:effectLst/>
              </a:rPr>
              <a:t>Whilst all </a:t>
            </a:r>
            <a:r>
              <a:rPr lang="en-US" sz="1100" b="0" i="0" dirty="0" err="1">
                <a:solidFill>
                  <a:srgbClr val="22372E"/>
                </a:solidFill>
                <a:effectLst/>
              </a:rPr>
              <a:t>panellists</a:t>
            </a:r>
            <a:r>
              <a:rPr lang="en-US" sz="1100" b="0" i="0" dirty="0">
                <a:solidFill>
                  <a:srgbClr val="22372E"/>
                </a:solidFill>
                <a:effectLst/>
              </a:rPr>
              <a:t> agreed that innovation is key to the region’s growth and prosperity, several structural issues with West Midlands’ innovation system were highlighted by speakers. </a:t>
            </a:r>
          </a:p>
          <a:p>
            <a:pPr marL="171450" indent="-171450">
              <a:lnSpc>
                <a:spcPct val="107000"/>
              </a:lnSpc>
              <a:buFont typeface="Arial" panose="020B0604020202020204" pitchFamily="34" charset="0"/>
              <a:buChar char="•"/>
            </a:pPr>
            <a:endParaRPr lang="en-US" sz="1100" b="0" i="0" dirty="0">
              <a:solidFill>
                <a:srgbClr val="22372E"/>
              </a:solidFill>
              <a:effectLst/>
            </a:endParaRPr>
          </a:p>
          <a:p>
            <a:pPr marL="171450" indent="-171450">
              <a:lnSpc>
                <a:spcPct val="107000"/>
              </a:lnSpc>
              <a:buFont typeface="Arial" panose="020B0604020202020204" pitchFamily="34" charset="0"/>
              <a:buChar char="•"/>
            </a:pPr>
            <a:r>
              <a:rPr lang="en-US" sz="1100" b="0" i="0" dirty="0">
                <a:solidFill>
                  <a:srgbClr val="22372E"/>
                </a:solidFill>
                <a:effectLst/>
              </a:rPr>
              <a:t>Dr Pam Waddell, Director of the West Midlands Innovation Alliance, noted that there is a “huge imbalance in West Midlands’ innovation ecosystem”. With low public sector investment in R&amp;D and high private sector investment, with the latter being “deep but narrow” in the fields of manufacturing and engineering.</a:t>
            </a:r>
          </a:p>
          <a:p>
            <a:pPr marL="171450" indent="-171450">
              <a:lnSpc>
                <a:spcPct val="107000"/>
              </a:lnSpc>
              <a:buFont typeface="Arial" panose="020B0604020202020204" pitchFamily="34" charset="0"/>
              <a:buChar char="•"/>
            </a:pPr>
            <a:endParaRPr lang="en-US" sz="1100" b="0" i="0" dirty="0">
              <a:solidFill>
                <a:srgbClr val="22372E"/>
              </a:solidFill>
              <a:effectLst/>
            </a:endParaRPr>
          </a:p>
          <a:p>
            <a:pPr>
              <a:lnSpc>
                <a:spcPct val="107000"/>
              </a:lnSpc>
            </a:pPr>
            <a:endParaRPr lang="en-US" sz="1100" b="1" i="0" dirty="0">
              <a:solidFill>
                <a:srgbClr val="22372E"/>
              </a:solidFill>
              <a:effectLst/>
            </a:endParaRPr>
          </a:p>
          <a:p>
            <a:pPr marL="171450" lvl="0" indent="-171450">
              <a:lnSpc>
                <a:spcPct val="107000"/>
              </a:lnSpc>
              <a:buFont typeface="Arial" panose="020B0604020202020204" pitchFamily="34" charset="0"/>
              <a:buChar char="•"/>
            </a:pPr>
            <a:endParaRPr lang="en-US" sz="1100" b="0" i="0" dirty="0">
              <a:solidFill>
                <a:srgbClr val="22372E"/>
              </a:solidFill>
              <a:effectLst/>
            </a:endParaRPr>
          </a:p>
          <a:p>
            <a:pPr lvl="0">
              <a:lnSpc>
                <a:spcPct val="107000"/>
              </a:lnSpc>
              <a:spcAft>
                <a:spcPts val="800"/>
              </a:spcAft>
            </a:pPr>
            <a:endParaRPr lang="en-US" sz="1200" b="0" dirty="0"/>
          </a:p>
        </p:txBody>
      </p:sp>
      <p:sp>
        <p:nvSpPr>
          <p:cNvPr id="7" name="Text Placeholder 6">
            <a:extLst>
              <a:ext uri="{FF2B5EF4-FFF2-40B4-BE49-F238E27FC236}">
                <a16:creationId xmlns:a16="http://schemas.microsoft.com/office/drawing/2014/main" id="{A362C221-79FB-382A-8A11-8337A3B84B4A}"/>
              </a:ext>
            </a:extLst>
          </p:cNvPr>
          <p:cNvSpPr txBox="1">
            <a:spLocks/>
          </p:cNvSpPr>
          <p:nvPr/>
        </p:nvSpPr>
        <p:spPr>
          <a:xfrm>
            <a:off x="6371660" y="2019447"/>
            <a:ext cx="5448863" cy="3514578"/>
          </a:xfrm>
          <a:prstGeom prst="rect">
            <a:avLst/>
          </a:prstGeom>
        </p:spPr>
        <p:txBody>
          <a:bodyPr vert="horz" lIns="0" tIns="0" rIns="0" bIns="0" rtlCol="0" anchor="t" anchorCtr="0">
            <a:noAutofit/>
          </a:bodyPr>
          <a:lstStyle>
            <a:defPPr>
              <a:defRPr lang="en-US"/>
            </a:defPPr>
            <a:lvl1pPr defTabSz="1152238">
              <a:lnSpc>
                <a:spcPct val="90000"/>
              </a:lnSpc>
              <a:spcBef>
                <a:spcPct val="0"/>
              </a:spcBef>
              <a:buNone/>
              <a:defRPr sz="2521" b="1" i="0" baseline="0">
                <a:latin typeface="+mj-lt"/>
                <a:ea typeface="+mj-ea"/>
                <a:cs typeface="+mj-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1500">
                <a:solidFill>
                  <a:schemeClr val="bg1"/>
                </a:solidFill>
              </a:rPr>
              <a:t>Potential Gaps in Supplied Literature</a:t>
            </a:r>
          </a:p>
          <a:p>
            <a:endParaRPr lang="en-US" sz="1500">
              <a:solidFill>
                <a:schemeClr val="bg1"/>
              </a:solidFill>
            </a:endParaRPr>
          </a:p>
          <a:p>
            <a:pPr marL="171450" indent="-171450">
              <a:buFont typeface="Arial" panose="020B0604020202020204" pitchFamily="34" charset="0"/>
              <a:buChar char="•"/>
            </a:pPr>
            <a:r>
              <a:rPr lang="en-US" sz="1400" b="0">
                <a:solidFill>
                  <a:schemeClr val="bg1"/>
                </a:solidFill>
              </a:rPr>
              <a:t>text</a:t>
            </a:r>
          </a:p>
          <a:p>
            <a:endParaRPr lang="en-US" sz="1500" b="0">
              <a:solidFill>
                <a:schemeClr val="bg1"/>
              </a:solidFill>
            </a:endParaRPr>
          </a:p>
        </p:txBody>
      </p:sp>
      <p:sp>
        <p:nvSpPr>
          <p:cNvPr id="8" name="Text Placeholder 6">
            <a:extLst>
              <a:ext uri="{FF2B5EF4-FFF2-40B4-BE49-F238E27FC236}">
                <a16:creationId xmlns:a16="http://schemas.microsoft.com/office/drawing/2014/main" id="{FEDAB637-3D52-1263-3352-2F4A7AA897CA}"/>
              </a:ext>
            </a:extLst>
          </p:cNvPr>
          <p:cNvSpPr txBox="1">
            <a:spLocks/>
          </p:cNvSpPr>
          <p:nvPr/>
        </p:nvSpPr>
        <p:spPr>
          <a:xfrm>
            <a:off x="639960" y="1003983"/>
            <a:ext cx="10078813" cy="540158"/>
          </a:xfrm>
          <a:prstGeom prst="rect">
            <a:avLst/>
          </a:prstGeom>
        </p:spPr>
        <p:txBody>
          <a:bodyPr vert="horz" lIns="0" tIns="0" rIns="0" bIns="0" rtlCol="0" anchor="t" anchorCtr="0">
            <a:noAutofit/>
          </a:bodyPr>
          <a:lstStyle>
            <a:defPPr>
              <a:defRPr lang="en-US"/>
            </a:defPPr>
            <a:lvl1pPr defTabSz="1152238">
              <a:lnSpc>
                <a:spcPct val="90000"/>
              </a:lnSpc>
              <a:spcBef>
                <a:spcPct val="0"/>
              </a:spcBef>
              <a:buNone/>
              <a:defRPr sz="2521" b="1" i="0" baseline="0">
                <a:latin typeface="+mj-lt"/>
                <a:ea typeface="+mj-ea"/>
                <a:cs typeface="+mj-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1500" b="0" dirty="0">
                <a:solidFill>
                  <a:srgbClr val="8A8D93"/>
                </a:solidFill>
              </a:rPr>
              <a:t>A Centre for Cities event noted that challenges remain in unlocking the power of the West Midlands innovation system, including the imbalance in R&amp;D investment and barriers to SME growth</a:t>
            </a:r>
          </a:p>
          <a:p>
            <a:endParaRPr lang="en-US" sz="1500" b="0" dirty="0">
              <a:solidFill>
                <a:srgbClr val="8A8D93"/>
              </a:solidFill>
            </a:endParaRPr>
          </a:p>
        </p:txBody>
      </p:sp>
      <p:sp>
        <p:nvSpPr>
          <p:cNvPr id="10" name="Text Placeholder 6">
            <a:extLst>
              <a:ext uri="{FF2B5EF4-FFF2-40B4-BE49-F238E27FC236}">
                <a16:creationId xmlns:a16="http://schemas.microsoft.com/office/drawing/2014/main" id="{7C22445F-6A56-3E2A-79B2-BCC1B981F4A6}"/>
              </a:ext>
            </a:extLst>
          </p:cNvPr>
          <p:cNvSpPr txBox="1">
            <a:spLocks/>
          </p:cNvSpPr>
          <p:nvPr/>
        </p:nvSpPr>
        <p:spPr>
          <a:xfrm>
            <a:off x="6478782" y="1819275"/>
            <a:ext cx="5341741" cy="4537076"/>
          </a:xfrm>
          <a:prstGeom prst="rect">
            <a:avLst/>
          </a:prstGeom>
        </p:spPr>
        <p:txBody>
          <a:bodyPr vert="horz" lIns="0" tIns="0" rIns="0" bIns="0" rtlCol="0" anchor="t" anchorCtr="0">
            <a:noAutofit/>
          </a:bodyPr>
          <a:lstStyle>
            <a:defPPr>
              <a:defRPr lang="en-US"/>
            </a:defPPr>
            <a:lvl1pPr defTabSz="1152238">
              <a:lnSpc>
                <a:spcPct val="90000"/>
              </a:lnSpc>
              <a:spcBef>
                <a:spcPct val="0"/>
              </a:spcBef>
              <a:buNone/>
              <a:defRPr sz="2521" b="1" i="0" baseline="0">
                <a:latin typeface="+mj-lt"/>
                <a:ea typeface="+mj-ea"/>
                <a:cs typeface="+mj-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sz="1200"/>
          </a:p>
          <a:p>
            <a:endParaRPr lang="en-US" sz="1200" b="0"/>
          </a:p>
          <a:p>
            <a:pPr marL="342900" lvl="0" indent="-342900">
              <a:lnSpc>
                <a:spcPct val="107000"/>
              </a:lnSpc>
              <a:buFont typeface="Symbol" panose="05050102010706020507" pitchFamily="18" charset="2"/>
              <a:buChar char=""/>
            </a:pPr>
            <a:endParaRPr lang="en-US" sz="1200" b="0">
              <a:solidFill>
                <a:srgbClr val="22372E"/>
              </a:solidFill>
            </a:endParaRPr>
          </a:p>
          <a:p>
            <a:pPr marL="342900" lvl="0" indent="-342900">
              <a:lnSpc>
                <a:spcPct val="107000"/>
              </a:lnSpc>
              <a:buFont typeface="Symbol" panose="05050102010706020507" pitchFamily="18" charset="2"/>
              <a:buChar char=""/>
            </a:pPr>
            <a:r>
              <a:rPr lang="en-US" sz="1100" b="0" i="0">
                <a:solidFill>
                  <a:srgbClr val="22372E"/>
                </a:solidFill>
                <a:effectLst/>
              </a:rPr>
              <a:t>The priority should therefore be expanding business investment into other sectors, such as cleantech, </a:t>
            </a:r>
            <a:r>
              <a:rPr lang="en-US" sz="1100" b="0" i="0" err="1">
                <a:solidFill>
                  <a:srgbClr val="22372E"/>
                </a:solidFill>
                <a:effectLst/>
              </a:rPr>
              <a:t>healthtech</a:t>
            </a:r>
            <a:r>
              <a:rPr lang="en-US" sz="1100" b="0" i="0">
                <a:solidFill>
                  <a:srgbClr val="22372E"/>
                </a:solidFill>
                <a:effectLst/>
              </a:rPr>
              <a:t> and </a:t>
            </a:r>
            <a:r>
              <a:rPr lang="en-US" sz="1100" b="0" i="0" err="1">
                <a:solidFill>
                  <a:srgbClr val="22372E"/>
                </a:solidFill>
                <a:effectLst/>
              </a:rPr>
              <a:t>medtech</a:t>
            </a:r>
            <a:r>
              <a:rPr lang="en-US" sz="1100" b="0" i="0">
                <a:solidFill>
                  <a:srgbClr val="22372E"/>
                </a:solidFill>
                <a:effectLst/>
              </a:rPr>
              <a:t>. Meanwhile central government must deliver on its pledge to increase R&amp;D investment to 2.4% of GDP by 2027.</a:t>
            </a:r>
          </a:p>
          <a:p>
            <a:pPr marL="342900" lvl="0" indent="-342900">
              <a:lnSpc>
                <a:spcPct val="107000"/>
              </a:lnSpc>
              <a:buFont typeface="Symbol" panose="05050102010706020507" pitchFamily="18" charset="2"/>
              <a:buChar char=""/>
            </a:pPr>
            <a:endParaRPr lang="en-US" sz="1100" b="0">
              <a:solidFill>
                <a:srgbClr val="22372E"/>
              </a:solidFill>
            </a:endParaRPr>
          </a:p>
          <a:p>
            <a:pPr marL="342900" lvl="0" indent="-342900">
              <a:lnSpc>
                <a:spcPct val="107000"/>
              </a:lnSpc>
              <a:buFont typeface="Symbol" panose="05050102010706020507" pitchFamily="18" charset="2"/>
              <a:buChar char=""/>
            </a:pPr>
            <a:r>
              <a:rPr lang="en-US" sz="1100" b="0" i="0">
                <a:solidFill>
                  <a:srgbClr val="22372E"/>
                </a:solidFill>
                <a:effectLst/>
              </a:rPr>
              <a:t>The Mayor, who discussed how public R&amp;D funding is concentrated in the Greater South East, and that his “single biggest ask of government” would be to increase this, as otherwise the current “tiny [public] investment” would continue to severely hinder SMEs in the city region.</a:t>
            </a:r>
          </a:p>
          <a:p>
            <a:pPr marL="342900" lvl="0" indent="-342900">
              <a:lnSpc>
                <a:spcPct val="107000"/>
              </a:lnSpc>
              <a:buFont typeface="Symbol" panose="05050102010706020507" pitchFamily="18" charset="2"/>
              <a:buChar char=""/>
            </a:pPr>
            <a:endParaRPr lang="en-US" sz="1100" b="0">
              <a:solidFill>
                <a:srgbClr val="22372E"/>
              </a:solidFill>
            </a:endParaRPr>
          </a:p>
          <a:p>
            <a:pPr marL="342900" lvl="0" indent="-342900">
              <a:lnSpc>
                <a:spcPct val="107000"/>
              </a:lnSpc>
              <a:buFont typeface="Symbol" panose="05050102010706020507" pitchFamily="18" charset="2"/>
              <a:buChar char=""/>
            </a:pPr>
            <a:r>
              <a:rPr lang="en-US" sz="1100" b="0" i="0">
                <a:solidFill>
                  <a:srgbClr val="22372E"/>
                </a:solidFill>
                <a:effectLst/>
              </a:rPr>
              <a:t>Waddell added that innovation needs a market for it to be </a:t>
            </a:r>
            <a:r>
              <a:rPr lang="en-US" sz="1100" b="0" i="0" err="1">
                <a:solidFill>
                  <a:srgbClr val="22372E"/>
                </a:solidFill>
                <a:effectLst/>
              </a:rPr>
              <a:t>commercialised</a:t>
            </a:r>
            <a:r>
              <a:rPr lang="en-US" sz="1100" b="0" i="0">
                <a:solidFill>
                  <a:srgbClr val="22372E"/>
                </a:solidFill>
                <a:effectLst/>
              </a:rPr>
              <a:t>, so businesses will only thrive if they identify markets for their products and processes, and that SMEs in West Midlands should focus more on “exploiting R&amp;D assets to turn into innovation”.</a:t>
            </a:r>
          </a:p>
          <a:p>
            <a:pPr marL="342900" lvl="0" indent="-342900">
              <a:lnSpc>
                <a:spcPct val="107000"/>
              </a:lnSpc>
              <a:buFont typeface="Symbol" panose="05050102010706020507" pitchFamily="18" charset="2"/>
              <a:buChar char=""/>
            </a:pPr>
            <a:endParaRPr lang="en-US" sz="1100" b="0">
              <a:solidFill>
                <a:srgbClr val="22372E"/>
              </a:solidFill>
            </a:endParaRPr>
          </a:p>
          <a:p>
            <a:pPr>
              <a:lnSpc>
                <a:spcPct val="107000"/>
              </a:lnSpc>
            </a:pPr>
            <a:r>
              <a:rPr lang="en-US" sz="1100" b="1" i="0">
                <a:solidFill>
                  <a:srgbClr val="22372E"/>
                </a:solidFill>
                <a:effectLst/>
              </a:rPr>
              <a:t>Therefore, places across the city region must identify and establish their competitive advantages</a:t>
            </a:r>
          </a:p>
          <a:p>
            <a:pPr marL="342900" lvl="0" indent="-342900">
              <a:lnSpc>
                <a:spcPct val="107000"/>
              </a:lnSpc>
              <a:buFont typeface="Symbol" panose="05050102010706020507" pitchFamily="18" charset="2"/>
              <a:buChar char=""/>
            </a:pPr>
            <a:endParaRPr lang="en-US" sz="1100" b="0"/>
          </a:p>
          <a:p>
            <a:endParaRPr lang="en-US" sz="1500" b="0"/>
          </a:p>
        </p:txBody>
      </p:sp>
      <p:sp>
        <p:nvSpPr>
          <p:cNvPr id="4" name="TextBox 3">
            <a:extLst>
              <a:ext uri="{FF2B5EF4-FFF2-40B4-BE49-F238E27FC236}">
                <a16:creationId xmlns:a16="http://schemas.microsoft.com/office/drawing/2014/main" id="{A02BC0B8-BAC8-F440-0DF9-42686C82C9B9}"/>
              </a:ext>
            </a:extLst>
          </p:cNvPr>
          <p:cNvSpPr txBox="1"/>
          <p:nvPr/>
        </p:nvSpPr>
        <p:spPr>
          <a:xfrm>
            <a:off x="524767" y="6469518"/>
            <a:ext cx="5104508" cy="214482"/>
          </a:xfrm>
          <a:prstGeom prst="rect">
            <a:avLst/>
          </a:prstGeom>
          <a:noFill/>
        </p:spPr>
        <p:txBody>
          <a:bodyPr wrap="square" rtlCol="0">
            <a:spAutoFit/>
          </a:bodyPr>
          <a:lstStyle/>
          <a:p>
            <a:pPr>
              <a:lnSpc>
                <a:spcPct val="107000"/>
              </a:lnSpc>
              <a:spcAft>
                <a:spcPts val="800"/>
              </a:spcAft>
            </a:pPr>
            <a:r>
              <a:rPr lang="en-US" sz="800" dirty="0">
                <a:latin typeface="+mj-lt"/>
              </a:rPr>
              <a:t>Source: Centre for Cities: </a:t>
            </a:r>
            <a:r>
              <a:rPr lang="en-US" sz="800" dirty="0" err="1">
                <a:latin typeface="+mj-lt"/>
              </a:rPr>
              <a:t>Realising</a:t>
            </a:r>
            <a:r>
              <a:rPr lang="en-US" sz="800" dirty="0">
                <a:latin typeface="+mj-lt"/>
              </a:rPr>
              <a:t> Regional Growth: What next for the West Midlands?</a:t>
            </a:r>
            <a:endParaRPr lang="en-GB" sz="800" dirty="0">
              <a:latin typeface="+mj-lt"/>
            </a:endParaRPr>
          </a:p>
        </p:txBody>
      </p:sp>
    </p:spTree>
    <p:extLst>
      <p:ext uri="{BB962C8B-B14F-4D97-AF65-F5344CB8AC3E}">
        <p14:creationId xmlns:p14="http://schemas.microsoft.com/office/powerpoint/2010/main" val="723731289"/>
      </p:ext>
    </p:extLst>
  </p:cSld>
  <p:clrMapOvr>
    <a:masterClrMapping/>
  </p:clrMapOvr>
  <p:transition spd="slow">
    <p:wipe/>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D6254E-7C80-220A-3582-79D0806C823A}"/>
              </a:ext>
            </a:extLst>
          </p:cNvPr>
          <p:cNvSpPr>
            <a:spLocks noGrp="1"/>
          </p:cNvSpPr>
          <p:nvPr>
            <p:ph type="title"/>
          </p:nvPr>
        </p:nvSpPr>
        <p:spPr/>
        <p:txBody>
          <a:bodyPr/>
          <a:lstStyle/>
          <a:p>
            <a:r>
              <a:rPr lang="en-US"/>
              <a:t>Literature Review – Innovation </a:t>
            </a:r>
          </a:p>
        </p:txBody>
      </p:sp>
      <p:sp>
        <p:nvSpPr>
          <p:cNvPr id="3" name="Slide Number Placeholder 2">
            <a:extLst>
              <a:ext uri="{FF2B5EF4-FFF2-40B4-BE49-F238E27FC236}">
                <a16:creationId xmlns:a16="http://schemas.microsoft.com/office/drawing/2014/main" id="{A0D9712B-3311-8F45-2060-A5DD37B63428}"/>
              </a:ext>
            </a:extLst>
          </p:cNvPr>
          <p:cNvSpPr>
            <a:spLocks noGrp="1"/>
          </p:cNvSpPr>
          <p:nvPr>
            <p:ph type="sldNum" sz="quarter" idx="12"/>
          </p:nvPr>
        </p:nvSpPr>
        <p:spPr/>
        <p:txBody>
          <a:bodyPr/>
          <a:lstStyle/>
          <a:p>
            <a:fld id="{AAA14841-59C2-C74C-8170-E4B20964DCC3}" type="slidenum">
              <a:rPr lang="en-US" smtClean="0"/>
              <a:pPr/>
              <a:t>21</a:t>
            </a:fld>
            <a:endParaRPr lang="en-US"/>
          </a:p>
        </p:txBody>
      </p:sp>
      <p:sp>
        <p:nvSpPr>
          <p:cNvPr id="6" name="Text Placeholder 6">
            <a:extLst>
              <a:ext uri="{FF2B5EF4-FFF2-40B4-BE49-F238E27FC236}">
                <a16:creationId xmlns:a16="http://schemas.microsoft.com/office/drawing/2014/main" id="{EF5C292A-647B-C163-6C7D-94BE9F05A364}"/>
              </a:ext>
            </a:extLst>
          </p:cNvPr>
          <p:cNvSpPr txBox="1">
            <a:spLocks/>
          </p:cNvSpPr>
          <p:nvPr/>
        </p:nvSpPr>
        <p:spPr>
          <a:xfrm>
            <a:off x="639959" y="1819275"/>
            <a:ext cx="5341741" cy="4537076"/>
          </a:xfrm>
          <a:prstGeom prst="rect">
            <a:avLst/>
          </a:prstGeom>
        </p:spPr>
        <p:txBody>
          <a:bodyPr vert="horz" lIns="0" tIns="0" rIns="0" bIns="0" rtlCol="0" anchor="t" anchorCtr="0">
            <a:noAutofit/>
          </a:bodyPr>
          <a:lstStyle>
            <a:defPPr>
              <a:defRPr lang="en-US"/>
            </a:defPPr>
            <a:lvl1pPr defTabSz="1152238">
              <a:lnSpc>
                <a:spcPct val="90000"/>
              </a:lnSpc>
              <a:spcBef>
                <a:spcPct val="0"/>
              </a:spcBef>
              <a:buNone/>
              <a:defRPr sz="2521" b="1" i="0" baseline="0">
                <a:latin typeface="+mj-lt"/>
                <a:ea typeface="+mj-ea"/>
                <a:cs typeface="+mj-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1500" dirty="0"/>
              <a:t>Existing literature has a high level view of innovation in the West Midlands</a:t>
            </a:r>
          </a:p>
          <a:p>
            <a:endParaRPr lang="en-US" sz="1200" b="0" dirty="0"/>
          </a:p>
          <a:p>
            <a:pPr lvl="0">
              <a:lnSpc>
                <a:spcPct val="107000"/>
              </a:lnSpc>
              <a:spcAft>
                <a:spcPts val="800"/>
              </a:spcAft>
            </a:pPr>
            <a:r>
              <a:rPr lang="en-US" sz="1100" b="0" kern="100" dirty="0">
                <a:effectLst/>
                <a:ea typeface="Calibri" panose="020F0502020204030204" pitchFamily="34" charset="0"/>
                <a:cs typeface="Times New Roman" panose="02020603050405020304" pitchFamily="18" charset="0"/>
              </a:rPr>
              <a:t>The West Midlands has a long history of outstanding innovation generated by both its business and Universities, with numerous examples of world class innovations in specific areas of specialism such as advanced manufacturing, precision engineering and gaming. </a:t>
            </a:r>
          </a:p>
          <a:p>
            <a:pPr lvl="0">
              <a:lnSpc>
                <a:spcPct val="107000"/>
              </a:lnSpc>
              <a:spcAft>
                <a:spcPts val="800"/>
              </a:spcAft>
            </a:pPr>
            <a:endParaRPr lang="en-US" sz="1100" b="0" kern="100" dirty="0">
              <a:effectLst/>
              <a:ea typeface="Calibri" panose="020F0502020204030204" pitchFamily="34" charset="0"/>
              <a:cs typeface="Times New Roman" panose="02020603050405020304" pitchFamily="18" charset="0"/>
            </a:endParaRPr>
          </a:p>
          <a:p>
            <a:pPr marL="342900" indent="-342900">
              <a:lnSpc>
                <a:spcPct val="107000"/>
              </a:lnSpc>
              <a:spcAft>
                <a:spcPts val="800"/>
              </a:spcAft>
              <a:buFont typeface="Symbol" panose="05050102010706020507" pitchFamily="18" charset="2"/>
              <a:buChar char=""/>
            </a:pPr>
            <a:r>
              <a:rPr lang="en-GB" sz="1100" kern="100" dirty="0">
                <a:effectLst/>
                <a:latin typeface="Arial" panose="020B0604020202020204" pitchFamily="34" charset="0"/>
                <a:ea typeface="Calibri" panose="020F0502020204030204" pitchFamily="34" charset="0"/>
                <a:cs typeface="Times New Roman" panose="02020603050405020304" pitchFamily="18" charset="0"/>
              </a:rPr>
              <a:t>R&amp;D investment capacity</a:t>
            </a:r>
            <a:r>
              <a:rPr lang="en-GB" sz="1100" b="0" kern="100" dirty="0">
                <a:effectLst/>
                <a:latin typeface="Arial" panose="020B0604020202020204" pitchFamily="34" charset="0"/>
                <a:ea typeface="Calibri" panose="020F0502020204030204" pitchFamily="34" charset="0"/>
                <a:cs typeface="Times New Roman" panose="02020603050405020304" pitchFamily="18" charset="0"/>
              </a:rPr>
              <a:t>. In 2021 the West Midlands ranked 11th in Europe for total private R&amp;D investment among regions containing a major city, ahead of Amsterdam, Düsseldorf and Hamburg.</a:t>
            </a:r>
          </a:p>
          <a:p>
            <a:pPr marL="342900" lvl="0" indent="-342900">
              <a:lnSpc>
                <a:spcPct val="107000"/>
              </a:lnSpc>
              <a:buFont typeface="Symbol" panose="05050102010706020507" pitchFamily="18" charset="2"/>
              <a:buChar char=""/>
            </a:pPr>
            <a:r>
              <a:rPr lang="en-GB" sz="1100" kern="100" dirty="0">
                <a:effectLst/>
                <a:latin typeface="Arial" panose="020B0604020202020204" pitchFamily="34" charset="0"/>
                <a:ea typeface="Calibri" panose="020F0502020204030204" pitchFamily="34" charset="0"/>
                <a:cs typeface="Times New Roman" panose="02020603050405020304" pitchFamily="18" charset="0"/>
              </a:rPr>
              <a:t>VC investment</a:t>
            </a:r>
            <a:r>
              <a:rPr lang="en-GB" sz="1100" b="0" kern="100" dirty="0">
                <a:effectLst/>
                <a:latin typeface="Arial" panose="020B0604020202020204" pitchFamily="34" charset="0"/>
                <a:ea typeface="Calibri" panose="020F0502020204030204" pitchFamily="34" charset="0"/>
                <a:cs typeface="Times New Roman" panose="02020603050405020304" pitchFamily="18" charset="0"/>
              </a:rPr>
              <a:t>. In the 5 years to 2022 the region attracted nearly $500m of VC investment, with more than half going to firms outside Birmingham.</a:t>
            </a:r>
          </a:p>
          <a:p>
            <a:pPr lvl="0">
              <a:lnSpc>
                <a:spcPct val="107000"/>
              </a:lnSpc>
            </a:pPr>
            <a:r>
              <a:rPr lang="en-GB" sz="1100" b="0" kern="100" dirty="0">
                <a:effectLst/>
                <a:latin typeface="Arial" panose="020B0604020202020204" pitchFamily="34" charset="0"/>
                <a:ea typeface="Calibri" panose="020F0502020204030204" pitchFamily="34" charset="0"/>
                <a:cs typeface="Times New Roman" panose="02020603050405020304" pitchFamily="18" charset="0"/>
              </a:rPr>
              <a:t>  </a:t>
            </a:r>
            <a:endParaRPr lang="en-GB" sz="1100" b="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indent="-342900">
              <a:lnSpc>
                <a:spcPct val="107000"/>
              </a:lnSpc>
              <a:buFont typeface="Symbol" panose="05050102010706020507" pitchFamily="18" charset="2"/>
              <a:buChar char=""/>
            </a:pPr>
            <a:r>
              <a:rPr lang="en-GB" sz="1100" kern="100" dirty="0">
                <a:effectLst/>
                <a:latin typeface="Arial" panose="020B0604020202020204" pitchFamily="34" charset="0"/>
                <a:ea typeface="Calibri" panose="020F0502020204030204" pitchFamily="34" charset="0"/>
                <a:cs typeface="Times New Roman" panose="02020603050405020304" pitchFamily="18" charset="0"/>
              </a:rPr>
              <a:t>Specialised university expertise</a:t>
            </a:r>
            <a:r>
              <a:rPr lang="en-GB" sz="1100" b="0" kern="100" dirty="0">
                <a:effectLst/>
                <a:latin typeface="Arial" panose="020B0604020202020204" pitchFamily="34" charset="0"/>
                <a:ea typeface="Calibri" panose="020F0502020204030204" pitchFamily="34" charset="0"/>
                <a:cs typeface="Times New Roman" panose="02020603050405020304" pitchFamily="18" charset="0"/>
              </a:rPr>
              <a:t>. There are 2 West Midlands universities in the UK top 20 for research excellence, with 34% of regional research considered world-leading in terms of originality, significance and rigour. </a:t>
            </a:r>
          </a:p>
          <a:p>
            <a:pPr marL="342900" indent="-342900">
              <a:lnSpc>
                <a:spcPct val="107000"/>
              </a:lnSpc>
              <a:buFont typeface="Symbol" panose="05050102010706020507" pitchFamily="18" charset="2"/>
              <a:buChar char=""/>
            </a:pPr>
            <a:endParaRPr lang="en-GB" sz="1100" b="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indent="-342900">
              <a:lnSpc>
                <a:spcPct val="107000"/>
              </a:lnSpc>
              <a:buFont typeface="Symbol" panose="05050102010706020507" pitchFamily="18" charset="2"/>
              <a:buChar char=""/>
            </a:pPr>
            <a:r>
              <a:rPr lang="en-GB" sz="1100" kern="100" dirty="0">
                <a:effectLst/>
                <a:latin typeface="Arial" panose="020B0604020202020204" pitchFamily="34" charset="0"/>
                <a:ea typeface="Calibri" panose="020F0502020204030204" pitchFamily="34" charset="0"/>
                <a:cs typeface="Times New Roman" panose="02020603050405020304" pitchFamily="18" charset="0"/>
              </a:rPr>
              <a:t>Talent pipeline</a:t>
            </a:r>
            <a:r>
              <a:rPr lang="en-GB" sz="1100" b="0" kern="100" dirty="0">
                <a:effectLst/>
                <a:latin typeface="Arial" panose="020B0604020202020204" pitchFamily="34" charset="0"/>
                <a:ea typeface="Calibri" panose="020F0502020204030204" pitchFamily="34" charset="0"/>
                <a:cs typeface="Times New Roman" panose="02020603050405020304" pitchFamily="18" charset="0"/>
              </a:rPr>
              <a:t>. Five of the region’s nine universities are in the top 1,000 globally, putting it second in the world among mid-sized city regions – and are essential components in attracting and developing more students combined than in any other region of its size globally.</a:t>
            </a:r>
            <a:endParaRPr lang="en-GB" sz="1100" b="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buFont typeface="Symbol" panose="05050102010706020507" pitchFamily="18" charset="2"/>
              <a:buChar char=""/>
            </a:pPr>
            <a:endParaRPr lang="en-US" sz="1100" b="0" kern="100" dirty="0">
              <a:effectLst/>
              <a:ea typeface="Calibri" panose="020F0502020204030204" pitchFamily="34" charset="0"/>
              <a:cs typeface="Times New Roman" panose="02020603050405020304" pitchFamily="18" charset="0"/>
            </a:endParaRPr>
          </a:p>
          <a:p>
            <a:pPr marL="342900" lvl="0" indent="-342900">
              <a:lnSpc>
                <a:spcPct val="107000"/>
              </a:lnSpc>
              <a:spcAft>
                <a:spcPts val="800"/>
              </a:spcAft>
              <a:buFont typeface="Symbol" panose="05050102010706020507" pitchFamily="18" charset="2"/>
              <a:buChar char=""/>
            </a:pPr>
            <a:endParaRPr lang="en-US" sz="1100" b="0" dirty="0"/>
          </a:p>
          <a:p>
            <a:endParaRPr lang="en-US" sz="1500" b="0" dirty="0"/>
          </a:p>
        </p:txBody>
      </p:sp>
      <p:sp>
        <p:nvSpPr>
          <p:cNvPr id="7" name="Text Placeholder 6">
            <a:extLst>
              <a:ext uri="{FF2B5EF4-FFF2-40B4-BE49-F238E27FC236}">
                <a16:creationId xmlns:a16="http://schemas.microsoft.com/office/drawing/2014/main" id="{A362C221-79FB-382A-8A11-8337A3B84B4A}"/>
              </a:ext>
            </a:extLst>
          </p:cNvPr>
          <p:cNvSpPr txBox="1">
            <a:spLocks/>
          </p:cNvSpPr>
          <p:nvPr/>
        </p:nvSpPr>
        <p:spPr>
          <a:xfrm>
            <a:off x="6371660" y="2019447"/>
            <a:ext cx="5448863" cy="3514578"/>
          </a:xfrm>
          <a:prstGeom prst="rect">
            <a:avLst/>
          </a:prstGeom>
        </p:spPr>
        <p:txBody>
          <a:bodyPr vert="horz" lIns="0" tIns="0" rIns="0" bIns="0" rtlCol="0" anchor="t" anchorCtr="0">
            <a:noAutofit/>
          </a:bodyPr>
          <a:lstStyle>
            <a:defPPr>
              <a:defRPr lang="en-US"/>
            </a:defPPr>
            <a:lvl1pPr defTabSz="1152238">
              <a:lnSpc>
                <a:spcPct val="90000"/>
              </a:lnSpc>
              <a:spcBef>
                <a:spcPct val="0"/>
              </a:spcBef>
              <a:buNone/>
              <a:defRPr sz="2521" b="1" i="0" baseline="0">
                <a:latin typeface="+mj-lt"/>
                <a:ea typeface="+mj-ea"/>
                <a:cs typeface="+mj-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1500">
                <a:solidFill>
                  <a:schemeClr val="bg1"/>
                </a:solidFill>
              </a:rPr>
              <a:t>Potential Gaps in Supplied Literature</a:t>
            </a:r>
          </a:p>
          <a:p>
            <a:endParaRPr lang="en-US" sz="1500">
              <a:solidFill>
                <a:schemeClr val="bg1"/>
              </a:solidFill>
            </a:endParaRPr>
          </a:p>
          <a:p>
            <a:pPr marL="171450" indent="-171450">
              <a:buFont typeface="Arial" panose="020B0604020202020204" pitchFamily="34" charset="0"/>
              <a:buChar char="•"/>
            </a:pPr>
            <a:r>
              <a:rPr lang="en-US" sz="1400" b="0">
                <a:solidFill>
                  <a:schemeClr val="bg1"/>
                </a:solidFill>
              </a:rPr>
              <a:t>text</a:t>
            </a:r>
          </a:p>
          <a:p>
            <a:endParaRPr lang="en-US" sz="1500" b="0">
              <a:solidFill>
                <a:schemeClr val="bg1"/>
              </a:solidFill>
            </a:endParaRPr>
          </a:p>
        </p:txBody>
      </p:sp>
      <p:sp>
        <p:nvSpPr>
          <p:cNvPr id="8" name="Text Placeholder 6">
            <a:extLst>
              <a:ext uri="{FF2B5EF4-FFF2-40B4-BE49-F238E27FC236}">
                <a16:creationId xmlns:a16="http://schemas.microsoft.com/office/drawing/2014/main" id="{FEDAB637-3D52-1263-3352-2F4A7AA897CA}"/>
              </a:ext>
            </a:extLst>
          </p:cNvPr>
          <p:cNvSpPr txBox="1">
            <a:spLocks/>
          </p:cNvSpPr>
          <p:nvPr/>
        </p:nvSpPr>
        <p:spPr>
          <a:xfrm>
            <a:off x="639960" y="1003983"/>
            <a:ext cx="10078813" cy="540158"/>
          </a:xfrm>
          <a:prstGeom prst="rect">
            <a:avLst/>
          </a:prstGeom>
        </p:spPr>
        <p:txBody>
          <a:bodyPr vert="horz" lIns="0" tIns="0" rIns="0" bIns="0" rtlCol="0" anchor="t" anchorCtr="0">
            <a:noAutofit/>
          </a:bodyPr>
          <a:lstStyle>
            <a:defPPr>
              <a:defRPr lang="en-US"/>
            </a:defPPr>
            <a:lvl1pPr defTabSz="1152238">
              <a:lnSpc>
                <a:spcPct val="90000"/>
              </a:lnSpc>
              <a:spcBef>
                <a:spcPct val="0"/>
              </a:spcBef>
              <a:buNone/>
              <a:defRPr sz="2521" b="1" i="0" baseline="0">
                <a:latin typeface="+mj-lt"/>
                <a:ea typeface="+mj-ea"/>
                <a:cs typeface="+mj-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1500" b="0" dirty="0">
                <a:solidFill>
                  <a:srgbClr val="8A8D93"/>
                </a:solidFill>
              </a:rPr>
              <a:t>Existing literature took a high level view of innovation in the region with a range of positive statistics and challenge points, including R&amp;D investment capacity, VC Investment, and specialized university expertise. </a:t>
            </a:r>
          </a:p>
        </p:txBody>
      </p:sp>
      <p:sp>
        <p:nvSpPr>
          <p:cNvPr id="10" name="Text Placeholder 6">
            <a:extLst>
              <a:ext uri="{FF2B5EF4-FFF2-40B4-BE49-F238E27FC236}">
                <a16:creationId xmlns:a16="http://schemas.microsoft.com/office/drawing/2014/main" id="{7C22445F-6A56-3E2A-79B2-BCC1B981F4A6}"/>
              </a:ext>
            </a:extLst>
          </p:cNvPr>
          <p:cNvSpPr txBox="1">
            <a:spLocks/>
          </p:cNvSpPr>
          <p:nvPr/>
        </p:nvSpPr>
        <p:spPr>
          <a:xfrm>
            <a:off x="6478782" y="1819275"/>
            <a:ext cx="5341741" cy="4537076"/>
          </a:xfrm>
          <a:prstGeom prst="rect">
            <a:avLst/>
          </a:prstGeom>
        </p:spPr>
        <p:txBody>
          <a:bodyPr vert="horz" lIns="0" tIns="0" rIns="0" bIns="0" rtlCol="0" anchor="t" anchorCtr="0">
            <a:noAutofit/>
          </a:bodyPr>
          <a:lstStyle>
            <a:defPPr>
              <a:defRPr lang="en-US"/>
            </a:defPPr>
            <a:lvl1pPr defTabSz="1152238">
              <a:lnSpc>
                <a:spcPct val="90000"/>
              </a:lnSpc>
              <a:spcBef>
                <a:spcPct val="0"/>
              </a:spcBef>
              <a:buNone/>
              <a:defRPr sz="2521" b="1" i="0" baseline="0">
                <a:latin typeface="+mj-lt"/>
                <a:ea typeface="+mj-ea"/>
                <a:cs typeface="+mj-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sz="1500"/>
          </a:p>
          <a:p>
            <a:endParaRPr lang="en-US" sz="1200" b="0"/>
          </a:p>
          <a:p>
            <a:pPr marL="342900" lvl="0" indent="-342900">
              <a:lnSpc>
                <a:spcPct val="107000"/>
              </a:lnSpc>
              <a:buFont typeface="Symbol" panose="05050102010706020507" pitchFamily="18" charset="2"/>
              <a:buChar char=""/>
            </a:pPr>
            <a:r>
              <a:rPr lang="en-GB" sz="1100" kern="100">
                <a:effectLst/>
                <a:latin typeface="Arial" panose="020B0604020202020204" pitchFamily="34" charset="0"/>
                <a:ea typeface="Calibri" panose="020F0502020204030204" pitchFamily="34" charset="0"/>
                <a:cs typeface="Times New Roman" panose="02020603050405020304" pitchFamily="18" charset="0"/>
              </a:rPr>
              <a:t>Innovation ecosystem. </a:t>
            </a:r>
            <a:r>
              <a:rPr lang="en-GB" sz="1100" b="0" kern="100">
                <a:effectLst/>
                <a:latin typeface="Arial" panose="020B0604020202020204" pitchFamily="34" charset="0"/>
                <a:ea typeface="Calibri" panose="020F0502020204030204" pitchFamily="34" charset="0"/>
                <a:cs typeface="Times New Roman" panose="02020603050405020304" pitchFamily="18" charset="0"/>
              </a:rPr>
              <a:t>With HS2 unlocking a new innovation cluster around Arden Cross, the West Midlands is one of ten non-capital European city regions that are home to the full recognised suite of innovation-rich investment locations – urban innovation districts, R&amp;D led campuses, industry hubs, and re-animated science &amp; business parks.</a:t>
            </a:r>
          </a:p>
          <a:p>
            <a:pPr marL="342900" lvl="0" indent="-342900">
              <a:lnSpc>
                <a:spcPct val="107000"/>
              </a:lnSpc>
              <a:buFont typeface="Symbol" panose="05050102010706020507" pitchFamily="18" charset="2"/>
              <a:buChar char=""/>
            </a:pPr>
            <a:endParaRPr lang="en-GB" sz="1100" b="0" kern="10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buFont typeface="Symbol" panose="05050102010706020507" pitchFamily="18" charset="2"/>
              <a:buChar char=""/>
            </a:pPr>
            <a:r>
              <a:rPr lang="en-GB" sz="1100" kern="100">
                <a:effectLst/>
                <a:latin typeface="Arial" panose="020B0604020202020204" pitchFamily="34" charset="0"/>
                <a:ea typeface="Calibri" panose="020F0502020204030204" pitchFamily="34" charset="0"/>
                <a:cs typeface="Times New Roman" panose="02020603050405020304" pitchFamily="18" charset="0"/>
              </a:rPr>
              <a:t>Digital infrastructure</a:t>
            </a:r>
            <a:r>
              <a:rPr lang="en-GB" sz="1100" b="0" kern="100">
                <a:effectLst/>
                <a:latin typeface="Arial" panose="020B0604020202020204" pitchFamily="34" charset="0"/>
                <a:ea typeface="Calibri" panose="020F0502020204030204" pitchFamily="34" charset="0"/>
                <a:cs typeface="Times New Roman" panose="02020603050405020304" pitchFamily="18" charset="0"/>
              </a:rPr>
              <a:t>. Launched in 2020, 5PRING built on the West Midlands’ early adoption of 5G technology to become the UK’s first 5G commercial application accelerator. The West Midlands now has stronger mobile connectivity on average than Milan, Hamburg and Helsinki. </a:t>
            </a:r>
          </a:p>
          <a:p>
            <a:pPr marL="342900" lvl="0" indent="-342900">
              <a:lnSpc>
                <a:spcPct val="107000"/>
              </a:lnSpc>
              <a:buFont typeface="Symbol" panose="05050102010706020507" pitchFamily="18" charset="2"/>
              <a:buChar char=""/>
            </a:pPr>
            <a:endParaRPr lang="en-GB" sz="1100" b="0" kern="100">
              <a:effectLst/>
              <a:latin typeface="Calibri" panose="020F0502020204030204" pitchFamily="34" charset="0"/>
              <a:ea typeface="Calibri" panose="020F0502020204030204" pitchFamily="34" charset="0"/>
              <a:cs typeface="Times New Roman" panose="02020603050405020304" pitchFamily="18" charset="0"/>
            </a:endParaRPr>
          </a:p>
          <a:p>
            <a:pPr lvl="0">
              <a:lnSpc>
                <a:spcPct val="107000"/>
              </a:lnSpc>
            </a:pPr>
            <a:r>
              <a:rPr lang="en-GB" sz="1100" b="0" kern="100">
                <a:effectLst/>
                <a:latin typeface="Arial" panose="020B0604020202020204" pitchFamily="34" charset="0"/>
                <a:ea typeface="Calibri" panose="020F0502020204030204" pitchFamily="34" charset="0"/>
                <a:cs typeface="Times New Roman" panose="02020603050405020304" pitchFamily="18" charset="0"/>
              </a:rPr>
              <a:t>And, critically, the frequency of collaboration between universities and businesses. There is a vibrant innovation ecosystem within the West Midlands, with prominent examples including:</a:t>
            </a:r>
          </a:p>
          <a:p>
            <a:pPr lvl="0">
              <a:lnSpc>
                <a:spcPct val="107000"/>
              </a:lnSpc>
            </a:pPr>
            <a:endParaRPr lang="en-GB" sz="1100" b="0" kern="100">
              <a:latin typeface="Arial" panose="020B0604020202020204" pitchFamily="34" charset="0"/>
              <a:ea typeface="Calibri" panose="020F0502020204030204" pitchFamily="34" charset="0"/>
              <a:cs typeface="Times New Roman" panose="02020603050405020304" pitchFamily="18" charset="0"/>
            </a:endParaRPr>
          </a:p>
          <a:p>
            <a:pPr marL="171450" lvl="0" indent="-171450">
              <a:lnSpc>
                <a:spcPct val="107000"/>
              </a:lnSpc>
              <a:buFont typeface="Arial" panose="020B0604020202020204" pitchFamily="34" charset="0"/>
              <a:buChar char="•"/>
            </a:pPr>
            <a:r>
              <a:rPr lang="en-GB" sz="1100" b="0" kern="100">
                <a:effectLst/>
                <a:latin typeface="Arial" panose="020B0604020202020204" pitchFamily="34" charset="0"/>
                <a:ea typeface="Calibri" panose="020F0502020204030204" pitchFamily="34" charset="0"/>
                <a:cs typeface="Times New Roman" panose="02020603050405020304" pitchFamily="18" charset="0"/>
              </a:rPr>
              <a:t>The West Midlands Innovation Programme seeks to aid the innovation process via, for example, business networks, incubator facilities, cross-industry technology transfer, mentoring and grant support and graduate internships</a:t>
            </a:r>
            <a:endParaRPr lang="en-GB" sz="1100" b="0" kern="100">
              <a:effectLst/>
              <a:latin typeface="Calibri" panose="020F0502020204030204" pitchFamily="34" charset="0"/>
              <a:ea typeface="Calibri" panose="020F0502020204030204" pitchFamily="34" charset="0"/>
              <a:cs typeface="Times New Roman" panose="02020603050405020304" pitchFamily="18" charset="0"/>
            </a:endParaRPr>
          </a:p>
          <a:p>
            <a:pPr marL="171450" indent="-171450">
              <a:lnSpc>
                <a:spcPct val="107000"/>
              </a:lnSpc>
              <a:spcAft>
                <a:spcPts val="800"/>
              </a:spcAft>
              <a:buFont typeface="Arial" panose="020B0604020202020204" pitchFamily="34" charset="0"/>
              <a:buChar char="•"/>
            </a:pPr>
            <a:r>
              <a:rPr lang="en-GB" sz="1100" b="0" kern="100">
                <a:effectLst/>
                <a:latin typeface="Arial" panose="020B0604020202020204" pitchFamily="34" charset="0"/>
                <a:ea typeface="Calibri" panose="020F0502020204030204" pitchFamily="34" charset="0"/>
                <a:cs typeface="Times New Roman" panose="02020603050405020304" pitchFamily="18" charset="0"/>
              </a:rPr>
              <a:t>The Energy Research Accelerator, supported by three universities (Birmingham, Warwick &amp; Aston), to solve the energy industry’s most pressing challenges.</a:t>
            </a:r>
            <a:endParaRPr lang="en-GB" sz="1100" b="0" kern="100">
              <a:effectLst/>
              <a:latin typeface="Calibri" panose="020F0502020204030204" pitchFamily="34" charset="0"/>
              <a:ea typeface="Calibri" panose="020F0502020204030204" pitchFamily="34" charset="0"/>
              <a:cs typeface="Times New Roman" panose="02020603050405020304" pitchFamily="18" charset="0"/>
            </a:endParaRPr>
          </a:p>
          <a:p>
            <a:pPr marL="342900" indent="-342900">
              <a:lnSpc>
                <a:spcPct val="107000"/>
              </a:lnSpc>
              <a:spcAft>
                <a:spcPts val="800"/>
              </a:spcAft>
              <a:buFont typeface="Symbol" panose="05050102010706020507" pitchFamily="18" charset="2"/>
              <a:buChar char=""/>
            </a:pPr>
            <a:endParaRPr lang="en-GB" sz="1100" b="0" kern="10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Font typeface="Symbol" panose="05050102010706020507" pitchFamily="18" charset="2"/>
              <a:buChar char=""/>
            </a:pPr>
            <a:endParaRPr lang="en-US" sz="1100" b="0"/>
          </a:p>
          <a:p>
            <a:endParaRPr lang="en-US" sz="1500" b="0"/>
          </a:p>
        </p:txBody>
      </p:sp>
    </p:spTree>
    <p:extLst>
      <p:ext uri="{BB962C8B-B14F-4D97-AF65-F5344CB8AC3E}">
        <p14:creationId xmlns:p14="http://schemas.microsoft.com/office/powerpoint/2010/main" val="4250738774"/>
      </p:ext>
    </p:extLst>
  </p:cSld>
  <p:clrMapOvr>
    <a:masterClrMapping/>
  </p:clrMapOvr>
  <p:transition spd="slow">
    <p:wipe/>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D6254E-7C80-220A-3582-79D0806C823A}"/>
              </a:ext>
            </a:extLst>
          </p:cNvPr>
          <p:cNvSpPr>
            <a:spLocks noGrp="1"/>
          </p:cNvSpPr>
          <p:nvPr>
            <p:ph type="title"/>
          </p:nvPr>
        </p:nvSpPr>
        <p:spPr/>
        <p:txBody>
          <a:bodyPr/>
          <a:lstStyle/>
          <a:p>
            <a:r>
              <a:rPr lang="en-US"/>
              <a:t>Literature Review – Innovation </a:t>
            </a:r>
          </a:p>
        </p:txBody>
      </p:sp>
      <p:sp>
        <p:nvSpPr>
          <p:cNvPr id="3" name="Slide Number Placeholder 2">
            <a:extLst>
              <a:ext uri="{FF2B5EF4-FFF2-40B4-BE49-F238E27FC236}">
                <a16:creationId xmlns:a16="http://schemas.microsoft.com/office/drawing/2014/main" id="{A0D9712B-3311-8F45-2060-A5DD37B63428}"/>
              </a:ext>
            </a:extLst>
          </p:cNvPr>
          <p:cNvSpPr>
            <a:spLocks noGrp="1"/>
          </p:cNvSpPr>
          <p:nvPr>
            <p:ph type="sldNum" sz="quarter" idx="12"/>
          </p:nvPr>
        </p:nvSpPr>
        <p:spPr/>
        <p:txBody>
          <a:bodyPr/>
          <a:lstStyle/>
          <a:p>
            <a:fld id="{AAA14841-59C2-C74C-8170-E4B20964DCC3}" type="slidenum">
              <a:rPr lang="en-US" smtClean="0"/>
              <a:pPr/>
              <a:t>22</a:t>
            </a:fld>
            <a:endParaRPr lang="en-US"/>
          </a:p>
        </p:txBody>
      </p:sp>
      <p:sp>
        <p:nvSpPr>
          <p:cNvPr id="4" name="Text Placeholder 6">
            <a:extLst>
              <a:ext uri="{FF2B5EF4-FFF2-40B4-BE49-F238E27FC236}">
                <a16:creationId xmlns:a16="http://schemas.microsoft.com/office/drawing/2014/main" id="{A3263D2A-D77F-9172-4030-89B36BC08808}"/>
              </a:ext>
            </a:extLst>
          </p:cNvPr>
          <p:cNvSpPr txBox="1">
            <a:spLocks/>
          </p:cNvSpPr>
          <p:nvPr/>
        </p:nvSpPr>
        <p:spPr>
          <a:xfrm>
            <a:off x="639960" y="1200297"/>
            <a:ext cx="10078813" cy="540158"/>
          </a:xfrm>
          <a:prstGeom prst="rect">
            <a:avLst/>
          </a:prstGeom>
        </p:spPr>
        <p:txBody>
          <a:bodyPr vert="horz" lIns="0" tIns="0" rIns="0" bIns="0" rtlCol="0" anchor="t" anchorCtr="0">
            <a:noAutofit/>
          </a:bodyPr>
          <a:lstStyle>
            <a:defPPr>
              <a:defRPr lang="en-US"/>
            </a:defPPr>
            <a:lvl1pPr defTabSz="1152238">
              <a:lnSpc>
                <a:spcPct val="90000"/>
              </a:lnSpc>
              <a:spcBef>
                <a:spcPct val="0"/>
              </a:spcBef>
              <a:buNone/>
              <a:defRPr sz="2521" b="1" i="0" baseline="0">
                <a:latin typeface="+mj-lt"/>
                <a:ea typeface="+mj-ea"/>
                <a:cs typeface="+mj-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1500" b="0">
                <a:solidFill>
                  <a:srgbClr val="8A8D93"/>
                </a:solidFill>
              </a:rPr>
              <a:t>Existing literature identifies and  explore key sectors for the wider Midlands Engine across key Super Clusters. However, some of these super clusters are less relevant for the WMCA.  </a:t>
            </a:r>
          </a:p>
        </p:txBody>
      </p:sp>
      <p:sp>
        <p:nvSpPr>
          <p:cNvPr id="5" name="Text Placeholder 6">
            <a:extLst>
              <a:ext uri="{FF2B5EF4-FFF2-40B4-BE49-F238E27FC236}">
                <a16:creationId xmlns:a16="http://schemas.microsoft.com/office/drawing/2014/main" id="{49EF0B0A-C734-6834-E2B9-B1F28AA1D321}"/>
              </a:ext>
            </a:extLst>
          </p:cNvPr>
          <p:cNvSpPr txBox="1">
            <a:spLocks/>
          </p:cNvSpPr>
          <p:nvPr/>
        </p:nvSpPr>
        <p:spPr>
          <a:xfrm>
            <a:off x="639960" y="2019447"/>
            <a:ext cx="5256015" cy="4336904"/>
          </a:xfrm>
          <a:prstGeom prst="rect">
            <a:avLst/>
          </a:prstGeom>
        </p:spPr>
        <p:txBody>
          <a:bodyPr vert="horz" lIns="0" tIns="0" rIns="0" bIns="0" rtlCol="0" anchor="t" anchorCtr="0">
            <a:noAutofit/>
          </a:bodyPr>
          <a:lstStyle>
            <a:defPPr>
              <a:defRPr lang="en-US"/>
            </a:defPPr>
            <a:lvl1pPr defTabSz="1152238">
              <a:lnSpc>
                <a:spcPct val="90000"/>
              </a:lnSpc>
              <a:spcBef>
                <a:spcPct val="0"/>
              </a:spcBef>
              <a:buNone/>
              <a:defRPr sz="2521" b="1" i="0" baseline="0">
                <a:latin typeface="+mj-lt"/>
                <a:ea typeface="+mj-ea"/>
                <a:cs typeface="+mj-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1500"/>
              <a:t>‘Midlands Engine’ Super Clusters </a:t>
            </a:r>
          </a:p>
          <a:p>
            <a:endParaRPr lang="en-US" sz="1500"/>
          </a:p>
          <a:p>
            <a:r>
              <a:rPr lang="en-US" sz="1100" b="0"/>
              <a:t>Super clusters for the wider Midlands Engine were identified, including:</a:t>
            </a:r>
            <a:endParaRPr lang="en-US" sz="1100"/>
          </a:p>
          <a:p>
            <a:endParaRPr lang="en-US" sz="1100"/>
          </a:p>
          <a:p>
            <a:pPr marL="171450" indent="-171450">
              <a:buFont typeface="Arial" panose="020B0604020202020204" pitchFamily="34" charset="0"/>
              <a:buChar char="•"/>
            </a:pPr>
            <a:r>
              <a:rPr lang="en-US" sz="1100" b="0"/>
              <a:t>Advanced Manufacturing</a:t>
            </a:r>
          </a:p>
          <a:p>
            <a:pPr marL="171450" indent="-171450">
              <a:buFont typeface="Arial" panose="020B0604020202020204" pitchFamily="34" charset="0"/>
              <a:buChar char="•"/>
            </a:pPr>
            <a:r>
              <a:rPr lang="en-US" sz="1100" b="0"/>
              <a:t>Transport Technologies</a:t>
            </a:r>
          </a:p>
          <a:p>
            <a:pPr marL="171450" indent="-171450">
              <a:buFont typeface="Arial" panose="020B0604020202020204" pitchFamily="34" charset="0"/>
              <a:buChar char="•"/>
            </a:pPr>
            <a:r>
              <a:rPr lang="en-US" sz="1100" b="0"/>
              <a:t>Digital Technologies and Services</a:t>
            </a:r>
          </a:p>
          <a:p>
            <a:pPr marL="171450" indent="-171450">
              <a:buFont typeface="Arial" panose="020B0604020202020204" pitchFamily="34" charset="0"/>
              <a:buChar char="•"/>
            </a:pPr>
            <a:r>
              <a:rPr lang="en-US" sz="1100" b="0"/>
              <a:t>Energy and Materials</a:t>
            </a:r>
          </a:p>
          <a:p>
            <a:pPr marL="171450" indent="-171450">
              <a:buFont typeface="Arial" panose="020B0604020202020204" pitchFamily="34" charset="0"/>
              <a:buChar char="•"/>
            </a:pPr>
            <a:r>
              <a:rPr lang="en-US" sz="1100" b="0"/>
              <a:t>Health and Life Sciences</a:t>
            </a:r>
          </a:p>
          <a:p>
            <a:pPr marL="171450" indent="-171450">
              <a:buFont typeface="Arial" panose="020B0604020202020204" pitchFamily="34" charset="0"/>
              <a:buChar char="•"/>
            </a:pPr>
            <a:r>
              <a:rPr lang="en-US" sz="1100" b="0"/>
              <a:t>Agri-Food</a:t>
            </a:r>
          </a:p>
          <a:p>
            <a:pPr marL="171450" indent="-171450">
              <a:buFont typeface="Arial" panose="020B0604020202020204" pitchFamily="34" charset="0"/>
              <a:buChar char="•"/>
            </a:pPr>
            <a:endParaRPr lang="en-US" sz="1100" b="0"/>
          </a:p>
          <a:p>
            <a:r>
              <a:rPr lang="en-US" sz="1100" b="0"/>
              <a:t>These super clusters combine at least ten Midlands ‘Established Clusters’, which incorporate significant concentrations of economic activity in multiple locations, linked to sectors of long-established  industrial strength within the region.</a:t>
            </a:r>
          </a:p>
          <a:p>
            <a:endParaRPr lang="en-US" sz="1100" b="0"/>
          </a:p>
          <a:p>
            <a:r>
              <a:rPr lang="en-US" sz="1100" b="0"/>
              <a:t>Further the super clusters incorporate at least fourteen Midlands ‘New Economy  Clusters’, which include multiple concentrations of economic activity identified and labelled by partners as aligned to emerging knowledge, technology and innovation-intensive sectors.</a:t>
            </a:r>
          </a:p>
          <a:p>
            <a:endParaRPr lang="en-US" sz="1100" b="0"/>
          </a:p>
          <a:p>
            <a:r>
              <a:rPr lang="en-US" sz="1100" b="0"/>
              <a:t>This broad and holistic look at the wider East and West Midlands provides analysis for the Midland Engine. However, some super clusters are less relevant for the economic base seen in the West Midlands Combined Authority such as Extractive Industries, Offshore Wind, or Agri-Food. </a:t>
            </a:r>
          </a:p>
          <a:p>
            <a:pPr marL="171450" indent="-171450">
              <a:buFont typeface="Arial" panose="020B0604020202020204" pitchFamily="34" charset="0"/>
              <a:buChar char="•"/>
            </a:pPr>
            <a:endParaRPr lang="en-US" sz="1500" b="0"/>
          </a:p>
        </p:txBody>
      </p:sp>
      <p:pic>
        <p:nvPicPr>
          <p:cNvPr id="8" name="Picture 7">
            <a:extLst>
              <a:ext uri="{FF2B5EF4-FFF2-40B4-BE49-F238E27FC236}">
                <a16:creationId xmlns:a16="http://schemas.microsoft.com/office/drawing/2014/main" id="{99EDB69C-9F23-770B-0650-21FE78EF5D5C}"/>
              </a:ext>
            </a:extLst>
          </p:cNvPr>
          <p:cNvPicPr>
            <a:picLocks noChangeAspect="1"/>
          </p:cNvPicPr>
          <p:nvPr/>
        </p:nvPicPr>
        <p:blipFill rotWithShape="1">
          <a:blip r:embed="rId2"/>
          <a:srcRect l="31953" t="33750" r="37188" b="5972"/>
          <a:stretch/>
        </p:blipFill>
        <p:spPr>
          <a:xfrm>
            <a:off x="7024858" y="2019447"/>
            <a:ext cx="4130702" cy="4538545"/>
          </a:xfrm>
          <a:prstGeom prst="rect">
            <a:avLst/>
          </a:prstGeom>
        </p:spPr>
      </p:pic>
      <p:sp>
        <p:nvSpPr>
          <p:cNvPr id="9" name="TextBox 8">
            <a:extLst>
              <a:ext uri="{FF2B5EF4-FFF2-40B4-BE49-F238E27FC236}">
                <a16:creationId xmlns:a16="http://schemas.microsoft.com/office/drawing/2014/main" id="{A93F5770-383B-ADDE-014F-2DFFBC1EFA17}"/>
              </a:ext>
            </a:extLst>
          </p:cNvPr>
          <p:cNvSpPr txBox="1"/>
          <p:nvPr/>
        </p:nvSpPr>
        <p:spPr>
          <a:xfrm>
            <a:off x="524767" y="6469518"/>
            <a:ext cx="3761484" cy="580480"/>
          </a:xfrm>
          <a:prstGeom prst="rect">
            <a:avLst/>
          </a:prstGeom>
          <a:noFill/>
        </p:spPr>
        <p:txBody>
          <a:bodyPr wrap="square" rtlCol="0">
            <a:spAutoFit/>
          </a:bodyPr>
          <a:lstStyle/>
          <a:p>
            <a:pPr>
              <a:lnSpc>
                <a:spcPct val="107000"/>
              </a:lnSpc>
              <a:spcAft>
                <a:spcPts val="800"/>
              </a:spcAft>
            </a:pPr>
            <a:r>
              <a:rPr lang="en-US" sz="800">
                <a:latin typeface="+mj-lt"/>
              </a:rPr>
              <a:t>Source: Midlands Engine – Exploring the Investment Potential of Midlands Clusters – Overview Report</a:t>
            </a:r>
            <a:endParaRPr lang="en-GB" sz="800">
              <a:effectLst/>
              <a:latin typeface="+mj-lt"/>
              <a:ea typeface="DengXian" panose="02010600030101010101" pitchFamily="2" charset="-122"/>
              <a:cs typeface="Times New Roman" panose="02020603050405020304" pitchFamily="18" charset="0"/>
            </a:endParaRPr>
          </a:p>
          <a:p>
            <a:pPr>
              <a:lnSpc>
                <a:spcPct val="107000"/>
              </a:lnSpc>
              <a:spcAft>
                <a:spcPts val="800"/>
              </a:spcAft>
            </a:pPr>
            <a:endParaRPr lang="en-GB" sz="800">
              <a:latin typeface="+mj-lt"/>
            </a:endParaRPr>
          </a:p>
        </p:txBody>
      </p:sp>
    </p:spTree>
    <p:extLst>
      <p:ext uri="{BB962C8B-B14F-4D97-AF65-F5344CB8AC3E}">
        <p14:creationId xmlns:p14="http://schemas.microsoft.com/office/powerpoint/2010/main" val="3892995527"/>
      </p:ext>
    </p:extLst>
  </p:cSld>
  <p:clrMapOvr>
    <a:masterClrMapping/>
  </p:clrMapOvr>
  <p:transition spd="slow">
    <p:wipe/>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D6254E-7C80-220A-3582-79D0806C823A}"/>
              </a:ext>
            </a:extLst>
          </p:cNvPr>
          <p:cNvSpPr>
            <a:spLocks noGrp="1"/>
          </p:cNvSpPr>
          <p:nvPr>
            <p:ph type="title"/>
          </p:nvPr>
        </p:nvSpPr>
        <p:spPr/>
        <p:txBody>
          <a:bodyPr/>
          <a:lstStyle/>
          <a:p>
            <a:r>
              <a:rPr lang="en-US"/>
              <a:t>Literature Review – Innovation </a:t>
            </a:r>
          </a:p>
        </p:txBody>
      </p:sp>
      <p:sp>
        <p:nvSpPr>
          <p:cNvPr id="3" name="Slide Number Placeholder 2">
            <a:extLst>
              <a:ext uri="{FF2B5EF4-FFF2-40B4-BE49-F238E27FC236}">
                <a16:creationId xmlns:a16="http://schemas.microsoft.com/office/drawing/2014/main" id="{A0D9712B-3311-8F45-2060-A5DD37B63428}"/>
              </a:ext>
            </a:extLst>
          </p:cNvPr>
          <p:cNvSpPr>
            <a:spLocks noGrp="1"/>
          </p:cNvSpPr>
          <p:nvPr>
            <p:ph type="sldNum" sz="quarter" idx="12"/>
          </p:nvPr>
        </p:nvSpPr>
        <p:spPr/>
        <p:txBody>
          <a:bodyPr/>
          <a:lstStyle/>
          <a:p>
            <a:fld id="{AAA14841-59C2-C74C-8170-E4B20964DCC3}" type="slidenum">
              <a:rPr lang="en-US" smtClean="0"/>
              <a:pPr/>
              <a:t>23</a:t>
            </a:fld>
            <a:endParaRPr lang="en-US"/>
          </a:p>
        </p:txBody>
      </p:sp>
      <p:sp>
        <p:nvSpPr>
          <p:cNvPr id="4" name="Text Placeholder 6">
            <a:extLst>
              <a:ext uri="{FF2B5EF4-FFF2-40B4-BE49-F238E27FC236}">
                <a16:creationId xmlns:a16="http://schemas.microsoft.com/office/drawing/2014/main" id="{A3263D2A-D77F-9172-4030-89B36BC08808}"/>
              </a:ext>
            </a:extLst>
          </p:cNvPr>
          <p:cNvSpPr txBox="1">
            <a:spLocks/>
          </p:cNvSpPr>
          <p:nvPr/>
        </p:nvSpPr>
        <p:spPr>
          <a:xfrm>
            <a:off x="639960" y="1200297"/>
            <a:ext cx="10078813" cy="540158"/>
          </a:xfrm>
          <a:prstGeom prst="rect">
            <a:avLst/>
          </a:prstGeom>
        </p:spPr>
        <p:txBody>
          <a:bodyPr vert="horz" lIns="0" tIns="0" rIns="0" bIns="0" rtlCol="0" anchor="t" anchorCtr="0">
            <a:noAutofit/>
          </a:bodyPr>
          <a:lstStyle>
            <a:defPPr>
              <a:defRPr lang="en-US"/>
            </a:defPPr>
            <a:lvl1pPr defTabSz="1152238">
              <a:lnSpc>
                <a:spcPct val="90000"/>
              </a:lnSpc>
              <a:spcBef>
                <a:spcPct val="0"/>
              </a:spcBef>
              <a:buNone/>
              <a:defRPr sz="2521" b="1" i="0" baseline="0">
                <a:latin typeface="+mj-lt"/>
                <a:ea typeface="+mj-ea"/>
                <a:cs typeface="+mj-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1500" b="0">
                <a:solidFill>
                  <a:srgbClr val="8A8D93"/>
                </a:solidFill>
              </a:rPr>
              <a:t>Existing literature identifies and  explore key sectors for the wider Midlands Engine across key Super Clusters. However, some of these super clusters are less relevant for the WMCA.  </a:t>
            </a:r>
          </a:p>
        </p:txBody>
      </p:sp>
      <p:sp>
        <p:nvSpPr>
          <p:cNvPr id="5" name="Text Placeholder 6">
            <a:extLst>
              <a:ext uri="{FF2B5EF4-FFF2-40B4-BE49-F238E27FC236}">
                <a16:creationId xmlns:a16="http://schemas.microsoft.com/office/drawing/2014/main" id="{49EF0B0A-C734-6834-E2B9-B1F28AA1D321}"/>
              </a:ext>
            </a:extLst>
          </p:cNvPr>
          <p:cNvSpPr txBox="1">
            <a:spLocks/>
          </p:cNvSpPr>
          <p:nvPr/>
        </p:nvSpPr>
        <p:spPr>
          <a:xfrm>
            <a:off x="639960" y="2019447"/>
            <a:ext cx="5256015" cy="4336904"/>
          </a:xfrm>
          <a:prstGeom prst="rect">
            <a:avLst/>
          </a:prstGeom>
        </p:spPr>
        <p:txBody>
          <a:bodyPr vert="horz" lIns="0" tIns="0" rIns="0" bIns="0" rtlCol="0" anchor="t" anchorCtr="0">
            <a:noAutofit/>
          </a:bodyPr>
          <a:lstStyle>
            <a:defPPr>
              <a:defRPr lang="en-US"/>
            </a:defPPr>
            <a:lvl1pPr defTabSz="1152238">
              <a:lnSpc>
                <a:spcPct val="90000"/>
              </a:lnSpc>
              <a:spcBef>
                <a:spcPct val="0"/>
              </a:spcBef>
              <a:buNone/>
              <a:defRPr sz="2521" b="1" i="0" baseline="0">
                <a:latin typeface="+mj-lt"/>
                <a:ea typeface="+mj-ea"/>
                <a:cs typeface="+mj-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1500"/>
              <a:t>‘Midlands Engine’ Super Clusters – Innovation Metrics </a:t>
            </a:r>
          </a:p>
          <a:p>
            <a:endParaRPr lang="en-US" sz="1500"/>
          </a:p>
          <a:p>
            <a:r>
              <a:rPr lang="en-US" sz="1100" b="0"/>
              <a:t>Each super cluster is </a:t>
            </a:r>
            <a:r>
              <a:rPr lang="en-US" sz="1100" b="0" err="1"/>
              <a:t>analysed</a:t>
            </a:r>
            <a:r>
              <a:rPr lang="en-US" sz="1100" b="0"/>
              <a:t> according to the various ecosystem supporting each. Analysis include various data points and supporting information. The four ecosystems </a:t>
            </a:r>
            <a:r>
              <a:rPr lang="en-US" sz="1100" b="0" err="1"/>
              <a:t>analysed</a:t>
            </a:r>
            <a:r>
              <a:rPr lang="en-US" sz="1100" b="0"/>
              <a:t> for each super sector include:</a:t>
            </a:r>
          </a:p>
          <a:p>
            <a:endParaRPr lang="en-US" sz="1100" b="0"/>
          </a:p>
          <a:p>
            <a:pPr marL="171450" indent="-171450">
              <a:buFont typeface="Arial" panose="020B0604020202020204" pitchFamily="34" charset="0"/>
              <a:buChar char="•"/>
            </a:pPr>
            <a:r>
              <a:rPr lang="en-US" sz="1100" b="0"/>
              <a:t>The business ecosystem</a:t>
            </a:r>
          </a:p>
          <a:p>
            <a:pPr marL="171450" indent="-171450">
              <a:buFont typeface="Arial" panose="020B0604020202020204" pitchFamily="34" charset="0"/>
              <a:buChar char="•"/>
            </a:pPr>
            <a:r>
              <a:rPr lang="en-US" sz="1100" b="0"/>
              <a:t>Talent Ecosystem</a:t>
            </a:r>
          </a:p>
          <a:p>
            <a:pPr marL="171450" indent="-171450">
              <a:buFont typeface="Arial" panose="020B0604020202020204" pitchFamily="34" charset="0"/>
              <a:buChar char="•"/>
            </a:pPr>
            <a:r>
              <a:rPr lang="en-US" sz="1100" b="0"/>
              <a:t>Investment Ecosystem</a:t>
            </a:r>
          </a:p>
          <a:p>
            <a:pPr marL="171450" indent="-171450">
              <a:buFont typeface="Arial" panose="020B0604020202020204" pitchFamily="34" charset="0"/>
              <a:buChar char="•"/>
            </a:pPr>
            <a:r>
              <a:rPr lang="en-US" sz="1100" b="0"/>
              <a:t>Innovation Ecosystem</a:t>
            </a:r>
          </a:p>
          <a:p>
            <a:pPr marL="171450" indent="-171450">
              <a:buFont typeface="Arial" panose="020B0604020202020204" pitchFamily="34" charset="0"/>
              <a:buChar char="•"/>
            </a:pPr>
            <a:endParaRPr lang="en-US" sz="1100" b="0"/>
          </a:p>
          <a:p>
            <a:r>
              <a:rPr lang="en-US" sz="1100" b="0"/>
              <a:t>The Innovation Ecosystem for each super sector includes the following datapoints:</a:t>
            </a:r>
          </a:p>
          <a:p>
            <a:endParaRPr lang="en-US" sz="1100" b="0"/>
          </a:p>
          <a:p>
            <a:pPr marL="171450" indent="-171450">
              <a:buFont typeface="Arial" panose="020B0604020202020204" pitchFamily="34" charset="0"/>
              <a:buChar char="•"/>
            </a:pPr>
            <a:r>
              <a:rPr lang="en-US" sz="1100" b="0"/>
              <a:t>Accelerator Engagement</a:t>
            </a:r>
          </a:p>
          <a:p>
            <a:pPr marL="171450" indent="-171450">
              <a:buFont typeface="Arial" panose="020B0604020202020204" pitchFamily="34" charset="0"/>
              <a:buChar char="•"/>
            </a:pPr>
            <a:r>
              <a:rPr lang="en-US" sz="1100" b="0"/>
              <a:t>Relevant Spinouts</a:t>
            </a:r>
          </a:p>
          <a:p>
            <a:pPr marL="171450" indent="-171450">
              <a:buFont typeface="Arial" panose="020B0604020202020204" pitchFamily="34" charset="0"/>
              <a:buChar char="•"/>
            </a:pPr>
            <a:r>
              <a:rPr lang="en-US" sz="1100" b="0"/>
              <a:t>Relevant high performing HEI Research</a:t>
            </a:r>
          </a:p>
          <a:p>
            <a:pPr marL="171450" indent="-171450">
              <a:buFont typeface="Arial" panose="020B0604020202020204" pitchFamily="34" charset="0"/>
              <a:buChar char="•"/>
            </a:pPr>
            <a:r>
              <a:rPr lang="en-US" sz="1100" b="0"/>
              <a:t>Significant Innovation Hubs</a:t>
            </a:r>
          </a:p>
          <a:p>
            <a:pPr marL="171450" indent="-171450">
              <a:buFont typeface="Arial" panose="020B0604020202020204" pitchFamily="34" charset="0"/>
              <a:buChar char="•"/>
            </a:pPr>
            <a:r>
              <a:rPr lang="en-US" sz="1100" b="0"/>
              <a:t>High Growth Company Grants</a:t>
            </a:r>
          </a:p>
          <a:p>
            <a:pPr marL="171450" indent="-171450">
              <a:buFont typeface="Arial" panose="020B0604020202020204" pitchFamily="34" charset="0"/>
              <a:buChar char="•"/>
            </a:pPr>
            <a:r>
              <a:rPr lang="en-US" sz="1100" b="0"/>
              <a:t>Innovate UK Funding. </a:t>
            </a:r>
          </a:p>
          <a:p>
            <a:pPr marL="171450" indent="-171450">
              <a:buFont typeface="Arial" panose="020B0604020202020204" pitchFamily="34" charset="0"/>
              <a:buChar char="•"/>
            </a:pPr>
            <a:endParaRPr lang="en-US" sz="1100" b="0"/>
          </a:p>
          <a:p>
            <a:r>
              <a:rPr lang="en-US" sz="1100" b="0"/>
              <a:t>The table adjacent contains these metrics for the Health and Life Sciences Super Cluster in the Midlands Engine.  </a:t>
            </a:r>
          </a:p>
        </p:txBody>
      </p:sp>
      <p:pic>
        <p:nvPicPr>
          <p:cNvPr id="6" name="Picture 5" descr="A screenshot of a computer&#10;&#10;Description automatically generated">
            <a:extLst>
              <a:ext uri="{FF2B5EF4-FFF2-40B4-BE49-F238E27FC236}">
                <a16:creationId xmlns:a16="http://schemas.microsoft.com/office/drawing/2014/main" id="{24406ADD-6000-56EC-CE1A-0CF520674D57}"/>
              </a:ext>
            </a:extLst>
          </p:cNvPr>
          <p:cNvPicPr>
            <a:picLocks noChangeAspect="1"/>
          </p:cNvPicPr>
          <p:nvPr/>
        </p:nvPicPr>
        <p:blipFill rotWithShape="1">
          <a:blip r:embed="rId2"/>
          <a:srcRect l="18012" t="28644" r="23232" b="6189"/>
          <a:stretch/>
        </p:blipFill>
        <p:spPr bwMode="auto">
          <a:xfrm>
            <a:off x="6195221" y="2668932"/>
            <a:ext cx="5459407" cy="3405742"/>
          </a:xfrm>
          <a:prstGeom prst="rect">
            <a:avLst/>
          </a:prstGeom>
          <a:ln>
            <a:noFill/>
          </a:ln>
          <a:extLst>
            <a:ext uri="{53640926-AAD7-44D8-BBD7-CCE9431645EC}">
              <a14:shadowObscured xmlns:a14="http://schemas.microsoft.com/office/drawing/2010/main"/>
            </a:ext>
          </a:extLst>
        </p:spPr>
      </p:pic>
      <p:sp>
        <p:nvSpPr>
          <p:cNvPr id="7" name="Text Placeholder 6">
            <a:extLst>
              <a:ext uri="{FF2B5EF4-FFF2-40B4-BE49-F238E27FC236}">
                <a16:creationId xmlns:a16="http://schemas.microsoft.com/office/drawing/2014/main" id="{146BDC81-4FB9-0F91-FA35-C1228C6330D3}"/>
              </a:ext>
            </a:extLst>
          </p:cNvPr>
          <p:cNvSpPr txBox="1">
            <a:spLocks/>
          </p:cNvSpPr>
          <p:nvPr/>
        </p:nvSpPr>
        <p:spPr>
          <a:xfrm>
            <a:off x="6208718" y="2019447"/>
            <a:ext cx="5343322" cy="4336904"/>
          </a:xfrm>
          <a:prstGeom prst="rect">
            <a:avLst/>
          </a:prstGeom>
        </p:spPr>
        <p:txBody>
          <a:bodyPr vert="horz" lIns="0" tIns="0" rIns="0" bIns="0" rtlCol="0" anchor="t" anchorCtr="0">
            <a:noAutofit/>
          </a:bodyPr>
          <a:lstStyle>
            <a:defPPr>
              <a:defRPr lang="en-US"/>
            </a:defPPr>
            <a:lvl1pPr defTabSz="1152238">
              <a:lnSpc>
                <a:spcPct val="90000"/>
              </a:lnSpc>
              <a:spcBef>
                <a:spcPct val="0"/>
              </a:spcBef>
              <a:buNone/>
              <a:defRPr sz="2521" b="1" i="0" baseline="0">
                <a:latin typeface="+mj-lt"/>
                <a:ea typeface="+mj-ea"/>
                <a:cs typeface="+mj-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sz="1500"/>
          </a:p>
          <a:p>
            <a:r>
              <a:rPr lang="en-US" sz="1200"/>
              <a:t>Innovation Metrics for the Midlands Engine Health and Life Sciences Super Cluster</a:t>
            </a:r>
            <a:endParaRPr lang="en-US" sz="1200" b="0"/>
          </a:p>
        </p:txBody>
      </p:sp>
      <p:sp>
        <p:nvSpPr>
          <p:cNvPr id="9" name="TextBox 8">
            <a:extLst>
              <a:ext uri="{FF2B5EF4-FFF2-40B4-BE49-F238E27FC236}">
                <a16:creationId xmlns:a16="http://schemas.microsoft.com/office/drawing/2014/main" id="{10234A4E-EBDA-68FC-5F41-E0D7B0DCBB5A}"/>
              </a:ext>
            </a:extLst>
          </p:cNvPr>
          <p:cNvSpPr txBox="1"/>
          <p:nvPr/>
        </p:nvSpPr>
        <p:spPr>
          <a:xfrm>
            <a:off x="524767" y="6469518"/>
            <a:ext cx="3761484" cy="580480"/>
          </a:xfrm>
          <a:prstGeom prst="rect">
            <a:avLst/>
          </a:prstGeom>
          <a:noFill/>
        </p:spPr>
        <p:txBody>
          <a:bodyPr wrap="square" rtlCol="0">
            <a:spAutoFit/>
          </a:bodyPr>
          <a:lstStyle/>
          <a:p>
            <a:pPr>
              <a:lnSpc>
                <a:spcPct val="107000"/>
              </a:lnSpc>
              <a:spcAft>
                <a:spcPts val="800"/>
              </a:spcAft>
            </a:pPr>
            <a:r>
              <a:rPr lang="en-US" sz="800" dirty="0">
                <a:latin typeface="+mj-lt"/>
              </a:rPr>
              <a:t>Source: Midlands Engine – Exploring the Investment Potential of Midlands Clusters – Overview Report</a:t>
            </a:r>
            <a:endParaRPr lang="en-GB" sz="800" dirty="0">
              <a:effectLst/>
              <a:latin typeface="+mj-lt"/>
              <a:ea typeface="DengXian" panose="02010600030101010101" pitchFamily="2" charset="-122"/>
              <a:cs typeface="Times New Roman" panose="02020603050405020304" pitchFamily="18" charset="0"/>
            </a:endParaRPr>
          </a:p>
          <a:p>
            <a:pPr>
              <a:lnSpc>
                <a:spcPct val="107000"/>
              </a:lnSpc>
              <a:spcAft>
                <a:spcPts val="800"/>
              </a:spcAft>
            </a:pPr>
            <a:endParaRPr lang="en-GB" sz="800" dirty="0">
              <a:latin typeface="+mj-lt"/>
            </a:endParaRPr>
          </a:p>
        </p:txBody>
      </p:sp>
    </p:spTree>
    <p:extLst>
      <p:ext uri="{BB962C8B-B14F-4D97-AF65-F5344CB8AC3E}">
        <p14:creationId xmlns:p14="http://schemas.microsoft.com/office/powerpoint/2010/main" val="2566433915"/>
      </p:ext>
    </p:extLst>
  </p:cSld>
  <p:clrMapOvr>
    <a:masterClrMapping/>
  </p:clrMapOvr>
  <p:transition spd="slow">
    <p:wipe/>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D6254E-7C80-220A-3582-79D0806C823A}"/>
              </a:ext>
            </a:extLst>
          </p:cNvPr>
          <p:cNvSpPr>
            <a:spLocks noGrp="1"/>
          </p:cNvSpPr>
          <p:nvPr>
            <p:ph type="title"/>
          </p:nvPr>
        </p:nvSpPr>
        <p:spPr/>
        <p:txBody>
          <a:bodyPr/>
          <a:lstStyle/>
          <a:p>
            <a:r>
              <a:rPr lang="en-US"/>
              <a:t>Literature Review – Innovation </a:t>
            </a:r>
          </a:p>
        </p:txBody>
      </p:sp>
      <p:sp>
        <p:nvSpPr>
          <p:cNvPr id="3" name="Slide Number Placeholder 2">
            <a:extLst>
              <a:ext uri="{FF2B5EF4-FFF2-40B4-BE49-F238E27FC236}">
                <a16:creationId xmlns:a16="http://schemas.microsoft.com/office/drawing/2014/main" id="{A0D9712B-3311-8F45-2060-A5DD37B63428}"/>
              </a:ext>
            </a:extLst>
          </p:cNvPr>
          <p:cNvSpPr>
            <a:spLocks noGrp="1"/>
          </p:cNvSpPr>
          <p:nvPr>
            <p:ph type="sldNum" sz="quarter" idx="12"/>
          </p:nvPr>
        </p:nvSpPr>
        <p:spPr/>
        <p:txBody>
          <a:bodyPr/>
          <a:lstStyle/>
          <a:p>
            <a:fld id="{AAA14841-59C2-C74C-8170-E4B20964DCC3}" type="slidenum">
              <a:rPr lang="en-US" smtClean="0"/>
              <a:pPr/>
              <a:t>24</a:t>
            </a:fld>
            <a:endParaRPr lang="en-US"/>
          </a:p>
        </p:txBody>
      </p:sp>
      <p:sp>
        <p:nvSpPr>
          <p:cNvPr id="6" name="Text Placeholder 6">
            <a:extLst>
              <a:ext uri="{FF2B5EF4-FFF2-40B4-BE49-F238E27FC236}">
                <a16:creationId xmlns:a16="http://schemas.microsoft.com/office/drawing/2014/main" id="{EF5C292A-647B-C163-6C7D-94BE9F05A364}"/>
              </a:ext>
            </a:extLst>
          </p:cNvPr>
          <p:cNvSpPr txBox="1">
            <a:spLocks/>
          </p:cNvSpPr>
          <p:nvPr/>
        </p:nvSpPr>
        <p:spPr>
          <a:xfrm>
            <a:off x="639959" y="1819275"/>
            <a:ext cx="5341741" cy="4537076"/>
          </a:xfrm>
          <a:prstGeom prst="rect">
            <a:avLst/>
          </a:prstGeom>
        </p:spPr>
        <p:txBody>
          <a:bodyPr vert="horz" lIns="0" tIns="0" rIns="0" bIns="0" rtlCol="0" anchor="t" anchorCtr="0">
            <a:noAutofit/>
          </a:bodyPr>
          <a:lstStyle>
            <a:defPPr>
              <a:defRPr lang="en-US"/>
            </a:defPPr>
            <a:lvl1pPr defTabSz="1152238">
              <a:lnSpc>
                <a:spcPct val="90000"/>
              </a:lnSpc>
              <a:spcBef>
                <a:spcPct val="0"/>
              </a:spcBef>
              <a:buNone/>
              <a:defRPr sz="2521" b="1" i="0" baseline="0">
                <a:latin typeface="+mj-lt"/>
                <a:ea typeface="+mj-ea"/>
                <a:cs typeface="+mj-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1500"/>
              <a:t>UK Science and Technology Framework</a:t>
            </a:r>
          </a:p>
          <a:p>
            <a:endParaRPr lang="en-US" sz="1200" b="0"/>
          </a:p>
          <a:p>
            <a:pPr lvl="0">
              <a:lnSpc>
                <a:spcPct val="107000"/>
              </a:lnSpc>
              <a:spcAft>
                <a:spcPts val="800"/>
              </a:spcAft>
            </a:pPr>
            <a:r>
              <a:rPr lang="en-US" sz="1100" i="0">
                <a:solidFill>
                  <a:srgbClr val="0B0C0C"/>
                </a:solidFill>
                <a:effectLst/>
              </a:rPr>
              <a:t>The Science and Technology Framework sets out the UK’s approach to making it a “science and technology superpower” by 2030.</a:t>
            </a:r>
          </a:p>
          <a:p>
            <a:pPr lvl="0">
              <a:lnSpc>
                <a:spcPct val="107000"/>
              </a:lnSpc>
              <a:spcAft>
                <a:spcPts val="800"/>
              </a:spcAft>
            </a:pPr>
            <a:r>
              <a:rPr lang="en-US" sz="1100" b="0" i="0">
                <a:solidFill>
                  <a:srgbClr val="0B0C0C"/>
                </a:solidFill>
                <a:effectLst/>
              </a:rPr>
              <a:t>It has been developed in close collaboration with the UK science and technology sector, and represents a commitment to scaling its ambition and delivering the most critical actions needed to secure strategic advantage through science and technology. The UK government will have a clear action plan for each strand of the framework in place by summer 2023. </a:t>
            </a:r>
          </a:p>
          <a:p>
            <a:pPr lvl="0">
              <a:lnSpc>
                <a:spcPct val="107000"/>
              </a:lnSpc>
              <a:spcAft>
                <a:spcPts val="800"/>
              </a:spcAft>
            </a:pPr>
            <a:r>
              <a:rPr lang="en-US" sz="1100" b="0" i="0">
                <a:solidFill>
                  <a:srgbClr val="0B0C0C"/>
                </a:solidFill>
                <a:effectLst/>
              </a:rPr>
              <a:t>A robust and repeatable approach was used to identify the technologies that are most critical to the UK. 50 technologies across 8 criteria were assessed and a portfolio of 5 critical technologies was identified, including: </a:t>
            </a:r>
          </a:p>
          <a:p>
            <a:pPr marL="171450" indent="-171450">
              <a:lnSpc>
                <a:spcPct val="107000"/>
              </a:lnSpc>
              <a:spcAft>
                <a:spcPts val="800"/>
              </a:spcAft>
              <a:buFont typeface="Arial" panose="020B0604020202020204" pitchFamily="34" charset="0"/>
              <a:buChar char="•"/>
            </a:pPr>
            <a:r>
              <a:rPr kumimoji="0" lang="en-US" altLang="en-US" sz="1100" b="0" i="0" u="none" strike="noStrike" cap="none" normalizeH="0" baseline="0">
                <a:ln>
                  <a:noFill/>
                </a:ln>
                <a:solidFill>
                  <a:srgbClr val="0B0C0C"/>
                </a:solidFill>
                <a:effectLst/>
              </a:rPr>
              <a:t>Artificial Intelligence (AI) </a:t>
            </a:r>
          </a:p>
          <a:p>
            <a:pPr marL="171450" indent="-171450">
              <a:lnSpc>
                <a:spcPct val="107000"/>
              </a:lnSpc>
              <a:spcAft>
                <a:spcPts val="800"/>
              </a:spcAft>
              <a:buFont typeface="Arial" panose="020B0604020202020204" pitchFamily="34" charset="0"/>
              <a:buChar char="•"/>
            </a:pPr>
            <a:r>
              <a:rPr kumimoji="0" lang="en-US" altLang="en-US" sz="1100" b="0" i="0" u="none" strike="noStrike" cap="none" normalizeH="0" baseline="0">
                <a:ln>
                  <a:noFill/>
                </a:ln>
                <a:solidFill>
                  <a:srgbClr val="0B0C0C"/>
                </a:solidFill>
                <a:effectLst/>
              </a:rPr>
              <a:t>Engineering biology .</a:t>
            </a:r>
          </a:p>
          <a:p>
            <a:pPr marL="171450" indent="-171450">
              <a:lnSpc>
                <a:spcPct val="107000"/>
              </a:lnSpc>
              <a:spcAft>
                <a:spcPts val="800"/>
              </a:spcAft>
              <a:buFont typeface="Arial" panose="020B0604020202020204" pitchFamily="34" charset="0"/>
              <a:buChar char="•"/>
            </a:pPr>
            <a:r>
              <a:rPr kumimoji="0" lang="en-US" altLang="en-US" sz="1100" b="0" i="0" u="none" strike="noStrike" cap="none" normalizeH="0" baseline="0">
                <a:ln>
                  <a:noFill/>
                </a:ln>
                <a:solidFill>
                  <a:srgbClr val="0B0C0C"/>
                </a:solidFill>
                <a:effectLst/>
              </a:rPr>
              <a:t>Future telecommunications</a:t>
            </a:r>
          </a:p>
          <a:p>
            <a:pPr marL="171450" indent="-171450">
              <a:lnSpc>
                <a:spcPct val="107000"/>
              </a:lnSpc>
              <a:spcAft>
                <a:spcPts val="800"/>
              </a:spcAft>
              <a:buFont typeface="Arial" panose="020B0604020202020204" pitchFamily="34" charset="0"/>
              <a:buChar char="•"/>
            </a:pPr>
            <a:r>
              <a:rPr kumimoji="0" lang="en-US" altLang="en-US" sz="1100" b="0" i="0" u="none" strike="noStrike" cap="none" normalizeH="0" baseline="0">
                <a:ln>
                  <a:noFill/>
                </a:ln>
                <a:solidFill>
                  <a:srgbClr val="0B0C0C"/>
                </a:solidFill>
                <a:effectLst/>
              </a:rPr>
              <a:t>Semiconductors </a:t>
            </a:r>
          </a:p>
          <a:p>
            <a:pPr marL="171450" indent="-171450">
              <a:lnSpc>
                <a:spcPct val="107000"/>
              </a:lnSpc>
              <a:spcAft>
                <a:spcPts val="800"/>
              </a:spcAft>
              <a:buFont typeface="Arial" panose="020B0604020202020204" pitchFamily="34" charset="0"/>
              <a:buChar char="•"/>
            </a:pPr>
            <a:r>
              <a:rPr kumimoji="0" lang="en-US" altLang="en-US" sz="1100" b="0" i="0" u="none" strike="noStrike" cap="none" normalizeH="0" baseline="0">
                <a:ln>
                  <a:noFill/>
                </a:ln>
                <a:solidFill>
                  <a:srgbClr val="0B0C0C"/>
                </a:solidFill>
                <a:effectLst/>
              </a:rPr>
              <a:t>Quantum technologies</a:t>
            </a:r>
            <a:endParaRPr lang="en-US" sz="1100" b="0" i="0">
              <a:solidFill>
                <a:srgbClr val="0B0C0C"/>
              </a:solidFill>
              <a:effectLst/>
            </a:endParaRPr>
          </a:p>
          <a:p>
            <a:pPr lvl="0">
              <a:lnSpc>
                <a:spcPct val="107000"/>
              </a:lnSpc>
              <a:spcAft>
                <a:spcPts val="800"/>
              </a:spcAft>
            </a:pPr>
            <a:endParaRPr lang="en-US" sz="1200" i="0">
              <a:solidFill>
                <a:srgbClr val="0B0C0C"/>
              </a:solidFill>
              <a:effectLst/>
            </a:endParaRPr>
          </a:p>
          <a:p>
            <a:pPr lvl="0">
              <a:lnSpc>
                <a:spcPct val="107000"/>
              </a:lnSpc>
              <a:spcAft>
                <a:spcPts val="800"/>
              </a:spcAft>
            </a:pPr>
            <a:endParaRPr lang="en-US" sz="1200"/>
          </a:p>
          <a:p>
            <a:endParaRPr lang="en-US" sz="1200" b="0"/>
          </a:p>
          <a:p>
            <a:endParaRPr lang="en-US" sz="1500" b="0"/>
          </a:p>
        </p:txBody>
      </p:sp>
      <p:sp>
        <p:nvSpPr>
          <p:cNvPr id="7" name="Text Placeholder 6">
            <a:extLst>
              <a:ext uri="{FF2B5EF4-FFF2-40B4-BE49-F238E27FC236}">
                <a16:creationId xmlns:a16="http://schemas.microsoft.com/office/drawing/2014/main" id="{A362C221-79FB-382A-8A11-8337A3B84B4A}"/>
              </a:ext>
            </a:extLst>
          </p:cNvPr>
          <p:cNvSpPr txBox="1">
            <a:spLocks/>
          </p:cNvSpPr>
          <p:nvPr/>
        </p:nvSpPr>
        <p:spPr>
          <a:xfrm>
            <a:off x="6371660" y="2019447"/>
            <a:ext cx="5448863" cy="3514578"/>
          </a:xfrm>
          <a:prstGeom prst="rect">
            <a:avLst/>
          </a:prstGeom>
        </p:spPr>
        <p:txBody>
          <a:bodyPr vert="horz" lIns="0" tIns="0" rIns="0" bIns="0" rtlCol="0" anchor="t" anchorCtr="0">
            <a:noAutofit/>
          </a:bodyPr>
          <a:lstStyle>
            <a:defPPr>
              <a:defRPr lang="en-US"/>
            </a:defPPr>
            <a:lvl1pPr defTabSz="1152238">
              <a:lnSpc>
                <a:spcPct val="90000"/>
              </a:lnSpc>
              <a:spcBef>
                <a:spcPct val="0"/>
              </a:spcBef>
              <a:buNone/>
              <a:defRPr sz="2521" b="1" i="0" baseline="0">
                <a:latin typeface="+mj-lt"/>
                <a:ea typeface="+mj-ea"/>
                <a:cs typeface="+mj-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1500" dirty="0">
                <a:solidFill>
                  <a:schemeClr val="bg1"/>
                </a:solidFill>
              </a:rPr>
              <a:t>Potential Gaps in Supplied Literature</a:t>
            </a:r>
          </a:p>
          <a:p>
            <a:endParaRPr lang="en-US" sz="1500" dirty="0">
              <a:solidFill>
                <a:schemeClr val="bg1"/>
              </a:solidFill>
            </a:endParaRPr>
          </a:p>
          <a:p>
            <a:pPr marL="171450" indent="-171450">
              <a:buFont typeface="Arial" panose="020B0604020202020204" pitchFamily="34" charset="0"/>
              <a:buChar char="•"/>
            </a:pPr>
            <a:r>
              <a:rPr lang="en-US" sz="1400" b="0" dirty="0">
                <a:solidFill>
                  <a:schemeClr val="bg1"/>
                </a:solidFill>
              </a:rPr>
              <a:t>text</a:t>
            </a:r>
          </a:p>
          <a:p>
            <a:endParaRPr lang="en-US" sz="1500" b="0" dirty="0">
              <a:solidFill>
                <a:schemeClr val="bg1"/>
              </a:solidFill>
            </a:endParaRPr>
          </a:p>
        </p:txBody>
      </p:sp>
      <p:sp>
        <p:nvSpPr>
          <p:cNvPr id="8" name="Text Placeholder 6">
            <a:extLst>
              <a:ext uri="{FF2B5EF4-FFF2-40B4-BE49-F238E27FC236}">
                <a16:creationId xmlns:a16="http://schemas.microsoft.com/office/drawing/2014/main" id="{FEDAB637-3D52-1263-3352-2F4A7AA897CA}"/>
              </a:ext>
            </a:extLst>
          </p:cNvPr>
          <p:cNvSpPr txBox="1">
            <a:spLocks/>
          </p:cNvSpPr>
          <p:nvPr/>
        </p:nvSpPr>
        <p:spPr>
          <a:xfrm>
            <a:off x="639960" y="1003983"/>
            <a:ext cx="10078813" cy="540158"/>
          </a:xfrm>
          <a:prstGeom prst="rect">
            <a:avLst/>
          </a:prstGeom>
        </p:spPr>
        <p:txBody>
          <a:bodyPr vert="horz" lIns="0" tIns="0" rIns="0" bIns="0" rtlCol="0" anchor="t" anchorCtr="0">
            <a:noAutofit/>
          </a:bodyPr>
          <a:lstStyle>
            <a:defPPr>
              <a:defRPr lang="en-US"/>
            </a:defPPr>
            <a:lvl1pPr defTabSz="1152238">
              <a:lnSpc>
                <a:spcPct val="90000"/>
              </a:lnSpc>
              <a:spcBef>
                <a:spcPct val="0"/>
              </a:spcBef>
              <a:buNone/>
              <a:defRPr sz="2521" b="1" i="0" baseline="0">
                <a:latin typeface="+mj-lt"/>
                <a:ea typeface="+mj-ea"/>
                <a:cs typeface="+mj-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1500" b="0">
                <a:solidFill>
                  <a:srgbClr val="8A8D93"/>
                </a:solidFill>
              </a:rPr>
              <a:t>Expanding on provided literature new opportunities exist from central government innovation strategies such as the UK Science and Technology Framework, with the goal of raising public investment in R&amp;D by at least 40% outside the greater South-East of England. </a:t>
            </a:r>
          </a:p>
        </p:txBody>
      </p:sp>
      <p:sp>
        <p:nvSpPr>
          <p:cNvPr id="10" name="Text Placeholder 6">
            <a:extLst>
              <a:ext uri="{FF2B5EF4-FFF2-40B4-BE49-F238E27FC236}">
                <a16:creationId xmlns:a16="http://schemas.microsoft.com/office/drawing/2014/main" id="{7C22445F-6A56-3E2A-79B2-BCC1B981F4A6}"/>
              </a:ext>
            </a:extLst>
          </p:cNvPr>
          <p:cNvSpPr txBox="1">
            <a:spLocks/>
          </p:cNvSpPr>
          <p:nvPr/>
        </p:nvSpPr>
        <p:spPr>
          <a:xfrm>
            <a:off x="6478782" y="1819275"/>
            <a:ext cx="5341741" cy="4537076"/>
          </a:xfrm>
          <a:prstGeom prst="rect">
            <a:avLst/>
          </a:prstGeom>
        </p:spPr>
        <p:txBody>
          <a:bodyPr vert="horz" lIns="0" tIns="0" rIns="0" bIns="0" rtlCol="0" anchor="t" anchorCtr="0">
            <a:noAutofit/>
          </a:bodyPr>
          <a:lstStyle>
            <a:defPPr>
              <a:defRPr lang="en-US"/>
            </a:defPPr>
            <a:lvl1pPr defTabSz="1152238">
              <a:lnSpc>
                <a:spcPct val="90000"/>
              </a:lnSpc>
              <a:spcBef>
                <a:spcPct val="0"/>
              </a:spcBef>
              <a:buNone/>
              <a:defRPr sz="2521" b="1" i="0" baseline="0">
                <a:latin typeface="+mj-lt"/>
                <a:ea typeface="+mj-ea"/>
                <a:cs typeface="+mj-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sz="1500" b="0"/>
          </a:p>
          <a:p>
            <a:pPr marL="0" marR="0" lvl="0" indent="0" algn="l" defTabSz="914400" rtl="0" eaLnBrk="0" fontAlgn="base" latinLnBrk="0" hangingPunct="0">
              <a:lnSpc>
                <a:spcPct val="100000"/>
              </a:lnSpc>
              <a:spcBef>
                <a:spcPct val="0"/>
              </a:spcBef>
              <a:spcAft>
                <a:spcPct val="0"/>
              </a:spcAft>
              <a:buClrTx/>
              <a:buSzTx/>
              <a:tabLst/>
            </a:pPr>
            <a:r>
              <a:rPr lang="en-US" altLang="en-US" sz="1100"/>
              <a:t>The Science and Technology Framework will result in:</a:t>
            </a:r>
          </a:p>
          <a:p>
            <a:pPr marL="0" marR="0" lvl="0" indent="0" algn="l" defTabSz="914400" rtl="0" eaLnBrk="0" fontAlgn="base" latinLnBrk="0" hangingPunct="0">
              <a:lnSpc>
                <a:spcPct val="100000"/>
              </a:lnSpc>
              <a:spcBef>
                <a:spcPct val="0"/>
              </a:spcBef>
              <a:spcAft>
                <a:spcPct val="0"/>
              </a:spcAft>
              <a:buClrTx/>
              <a:buSzTx/>
              <a:tabLst/>
            </a:pPr>
            <a:endParaRPr lang="en-US" altLang="en-US" sz="1100" b="0"/>
          </a:p>
          <a:p>
            <a:pPr marL="171450" marR="0" lvl="0" indent="-17145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lang="en-US" altLang="en-US" sz="1100" b="0">
                <a:solidFill>
                  <a:srgbClr val="0B0C0C"/>
                </a:solidFill>
              </a:rPr>
              <a:t>Increased</a:t>
            </a:r>
            <a:r>
              <a:rPr kumimoji="0" lang="en-US" altLang="en-US" sz="1100" b="0" i="0" u="none" strike="noStrike" cap="none" normalizeH="0" baseline="0">
                <a:ln>
                  <a:noFill/>
                </a:ln>
                <a:solidFill>
                  <a:srgbClr val="0B0C0C"/>
                </a:solidFill>
                <a:effectLst/>
              </a:rPr>
              <a:t> private sector investment in R&amp;D, building on record levels of public sector investment committed at SR21. The UK will have delivered the biggest increase in public R&amp;D investment, and have already committed to invest £20 billion in R&amp;D in 2024 to 2025.</a:t>
            </a:r>
          </a:p>
          <a:p>
            <a:pPr marL="171450" marR="0" lvl="0" indent="-17145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endParaRPr kumimoji="0" lang="en-US" altLang="en-US" sz="1100" b="0" i="0" u="none" strike="noStrike" cap="none" normalizeH="0" baseline="0">
              <a:ln>
                <a:noFill/>
              </a:ln>
              <a:solidFill>
                <a:srgbClr val="0B0C0C"/>
              </a:solidFill>
              <a:effectLst/>
            </a:endParaRPr>
          </a:p>
          <a:p>
            <a:pPr marL="171450" marR="0" lvl="0" indent="-17145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lang="en-US" altLang="en-US" sz="1100" b="0">
                <a:solidFill>
                  <a:srgbClr val="0B0C0C"/>
                </a:solidFill>
              </a:rPr>
              <a:t>Ensuring </a:t>
            </a:r>
            <a:r>
              <a:rPr kumimoji="0" lang="en-US" altLang="en-US" sz="1100" b="0" i="0" u="none" strike="noStrike" cap="none" normalizeH="0" baseline="0">
                <a:ln>
                  <a:noFill/>
                </a:ln>
                <a:solidFill>
                  <a:srgbClr val="0B0C0C"/>
                </a:solidFill>
                <a:effectLst/>
              </a:rPr>
              <a:t>the UK has the right diversity in the science and technology landscape. Alongside excellent universities, it will </a:t>
            </a:r>
            <a:r>
              <a:rPr kumimoji="0" lang="en-US" altLang="en-US" sz="1100" b="0" i="0" u="none" strike="noStrike" cap="none" normalizeH="0" baseline="0" err="1">
                <a:ln>
                  <a:noFill/>
                </a:ln>
                <a:solidFill>
                  <a:srgbClr val="0B0C0C"/>
                </a:solidFill>
                <a:effectLst/>
              </a:rPr>
              <a:t>optimise</a:t>
            </a:r>
            <a:r>
              <a:rPr kumimoji="0" lang="en-US" altLang="en-US" sz="1100" b="0" i="0" u="none" strike="noStrike" cap="none" normalizeH="0" baseline="0">
                <a:ln>
                  <a:noFill/>
                </a:ln>
                <a:solidFill>
                  <a:srgbClr val="0B0C0C"/>
                </a:solidFill>
                <a:effectLst/>
              </a:rPr>
              <a:t> existing </a:t>
            </a:r>
            <a:r>
              <a:rPr kumimoji="0" lang="en-US" altLang="en-US" sz="1100" b="0" i="0" u="none" strike="noStrike" cap="none" normalizeH="0" baseline="0" err="1">
                <a:ln>
                  <a:noFill/>
                </a:ln>
                <a:solidFill>
                  <a:srgbClr val="0B0C0C"/>
                </a:solidFill>
                <a:effectLst/>
              </a:rPr>
              <a:t>organisations</a:t>
            </a:r>
            <a:r>
              <a:rPr kumimoji="0" lang="en-US" altLang="en-US" sz="1100" b="0" i="0" u="none" strike="noStrike" cap="none" normalizeH="0" baseline="0">
                <a:ln>
                  <a:noFill/>
                </a:ln>
                <a:solidFill>
                  <a:srgbClr val="0B0C0C"/>
                </a:solidFill>
                <a:effectLst/>
              </a:rPr>
              <a:t> such as Public Sector Research Establishments and Catapults, and consider new agile, innovative models such as focused research </a:t>
            </a:r>
            <a:r>
              <a:rPr kumimoji="0" lang="en-US" altLang="en-US" sz="1100" b="0" i="0" u="none" strike="noStrike" cap="none" normalizeH="0" baseline="0" err="1">
                <a:ln>
                  <a:noFill/>
                </a:ln>
                <a:solidFill>
                  <a:srgbClr val="0B0C0C"/>
                </a:solidFill>
                <a:effectLst/>
              </a:rPr>
              <a:t>organisations</a:t>
            </a:r>
            <a:r>
              <a:rPr kumimoji="0" lang="en-US" altLang="en-US" sz="1100" b="0" i="0" u="none" strike="noStrike" cap="none" normalizeH="0" baseline="0">
                <a:ln>
                  <a:noFill/>
                </a:ln>
                <a:solidFill>
                  <a:srgbClr val="0B0C0C"/>
                </a:solidFill>
                <a:effectLst/>
              </a:rPr>
              <a:t> and practical support for innovators.</a:t>
            </a:r>
          </a:p>
          <a:p>
            <a:pPr marL="171450" marR="0" lvl="0" indent="-17145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endParaRPr kumimoji="0" lang="en-US" altLang="en-US" sz="1100" b="0" i="0" u="none" strike="noStrike" cap="none" normalizeH="0" baseline="0">
              <a:ln>
                <a:noFill/>
              </a:ln>
              <a:solidFill>
                <a:srgbClr val="0B0C0C"/>
              </a:solidFill>
              <a:effectLst/>
            </a:endParaRPr>
          </a:p>
          <a:p>
            <a:pPr marL="171450" indent="-171450" defTabSz="914400" eaLnBrk="0" fontAlgn="base" hangingPunct="0">
              <a:lnSpc>
                <a:spcPct val="100000"/>
              </a:lnSpc>
              <a:spcAft>
                <a:spcPct val="0"/>
              </a:spcAft>
              <a:buFont typeface="Arial" panose="020B0604020202020204" pitchFamily="34" charset="0"/>
              <a:buChar char="•"/>
            </a:pPr>
            <a:r>
              <a:rPr lang="en-US" altLang="en-US" sz="1100" b="0">
                <a:solidFill>
                  <a:srgbClr val="0B0C0C"/>
                </a:solidFill>
              </a:rPr>
              <a:t>R</a:t>
            </a:r>
            <a:r>
              <a:rPr kumimoji="0" lang="en-US" altLang="en-US" sz="1100" b="0" i="0" u="none" strike="noStrike" cap="none" normalizeH="0" baseline="0">
                <a:ln>
                  <a:noFill/>
                </a:ln>
                <a:solidFill>
                  <a:srgbClr val="0B0C0C"/>
                </a:solidFill>
                <a:effectLst/>
              </a:rPr>
              <a:t>aised domestic public investment in R&amp;D, particularly outside the Greater South East by at least 40% as set out in the Levelling Up White Paper, to boost productivity, pay, jobs and living standards across the nation.</a:t>
            </a:r>
            <a:r>
              <a:rPr lang="en-US" altLang="en-US" sz="1100" b="0">
                <a:solidFill>
                  <a:srgbClr val="0B0C0C"/>
                </a:solidFill>
              </a:rPr>
              <a:t> </a:t>
            </a:r>
          </a:p>
          <a:p>
            <a:pPr marL="171450" indent="-171450" defTabSz="914400" eaLnBrk="0" fontAlgn="base" hangingPunct="0">
              <a:lnSpc>
                <a:spcPct val="100000"/>
              </a:lnSpc>
              <a:spcAft>
                <a:spcPct val="0"/>
              </a:spcAft>
              <a:buFont typeface="Arial" panose="020B0604020202020204" pitchFamily="34" charset="0"/>
              <a:buChar char="•"/>
            </a:pPr>
            <a:endParaRPr lang="en-US" altLang="en-US" sz="1100" b="0">
              <a:solidFill>
                <a:srgbClr val="0B0C0C"/>
              </a:solidFill>
              <a:cs typeface="Arial"/>
            </a:endParaRPr>
          </a:p>
          <a:p>
            <a:pPr marL="171450" marR="0" lvl="0" indent="-17145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lang="en-US" altLang="en-US" sz="1100" b="0">
                <a:solidFill>
                  <a:srgbClr val="0B0C0C"/>
                </a:solidFill>
              </a:rPr>
              <a:t>A</a:t>
            </a:r>
            <a:r>
              <a:rPr kumimoji="0" lang="en-US" altLang="en-US" sz="1100" b="0" i="0" u="none" strike="noStrike" cap="none" normalizeH="0" baseline="0">
                <a:ln>
                  <a:noFill/>
                </a:ln>
                <a:solidFill>
                  <a:srgbClr val="0B0C0C"/>
                </a:solidFill>
                <a:effectLst/>
              </a:rPr>
              <a:t>ccelerated translation, </a:t>
            </a:r>
            <a:r>
              <a:rPr kumimoji="0" lang="en-US" altLang="en-US" sz="1100" b="0" i="0" u="none" strike="noStrike" cap="none" normalizeH="0" baseline="0" err="1">
                <a:ln>
                  <a:noFill/>
                </a:ln>
                <a:solidFill>
                  <a:srgbClr val="0B0C0C"/>
                </a:solidFill>
                <a:effectLst/>
              </a:rPr>
              <a:t>commercialisation</a:t>
            </a:r>
            <a:r>
              <a:rPr kumimoji="0" lang="en-US" altLang="en-US" sz="1100" b="0" i="0" u="none" strike="noStrike" cap="none" normalizeH="0" baseline="0">
                <a:ln>
                  <a:noFill/>
                </a:ln>
                <a:solidFill>
                  <a:srgbClr val="0B0C0C"/>
                </a:solidFill>
                <a:effectLst/>
              </a:rPr>
              <a:t> and knowledge exchange through targeted support for local innovation clusters</a:t>
            </a:r>
          </a:p>
          <a:p>
            <a:pPr marL="171450" marR="0" lvl="0" indent="-17145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endParaRPr kumimoji="0" lang="en-US" altLang="en-US" sz="1100" b="0" i="0" u="none" strike="noStrike" cap="none" normalizeH="0" baseline="0">
              <a:ln>
                <a:noFill/>
              </a:ln>
              <a:solidFill>
                <a:srgbClr val="0B0C0C"/>
              </a:solidFill>
              <a:effectLst/>
            </a:endParaRPr>
          </a:p>
          <a:p>
            <a:pPr marL="171450" indent="-171450" defTabSz="914400" eaLnBrk="0" fontAlgn="base" hangingPunct="0">
              <a:lnSpc>
                <a:spcPct val="100000"/>
              </a:lnSpc>
              <a:spcAft>
                <a:spcPct val="0"/>
              </a:spcAft>
              <a:buFont typeface="Arial" panose="020B0604020202020204" pitchFamily="34" charset="0"/>
              <a:buChar char="•"/>
            </a:pPr>
            <a:r>
              <a:rPr lang="en-US" altLang="en-US" sz="1100" b="0">
                <a:solidFill>
                  <a:srgbClr val="0B0C0C"/>
                </a:solidFill>
              </a:rPr>
              <a:t>R</a:t>
            </a:r>
            <a:r>
              <a:rPr kumimoji="0" lang="en-US" altLang="en-US" sz="1100" b="0" i="0" u="none" strike="noStrike" cap="none" normalizeH="0" baseline="0">
                <a:ln>
                  <a:noFill/>
                </a:ln>
                <a:solidFill>
                  <a:srgbClr val="0B0C0C"/>
                </a:solidFill>
                <a:effectLst/>
              </a:rPr>
              <a:t>educed bureaucracy of research and innovation funding, with funders experimenting with new approaches. This will build on the Independent Review of UKRI and the Bureaucracy Review, and consider all</a:t>
            </a:r>
            <a:r>
              <a:rPr lang="en-US" altLang="en-US" sz="1100" b="0">
                <a:solidFill>
                  <a:srgbClr val="0B0C0C"/>
                </a:solidFill>
              </a:rPr>
              <a:t> </a:t>
            </a:r>
            <a:endParaRPr lang="en-US" sz="1100" b="0" kern="100">
              <a:cs typeface="Times New Roman" panose="02020603050405020304" pitchFamily="18" charset="0"/>
            </a:endParaRPr>
          </a:p>
          <a:p>
            <a:pPr marL="342900" lvl="0" indent="-342900">
              <a:lnSpc>
                <a:spcPct val="107000"/>
              </a:lnSpc>
              <a:buFont typeface="Symbol" panose="05050102010706020507" pitchFamily="18" charset="2"/>
              <a:buChar char=""/>
            </a:pPr>
            <a:endParaRPr lang="en-US" sz="1100" b="0"/>
          </a:p>
          <a:p>
            <a:endParaRPr lang="en-US" sz="1500" b="0"/>
          </a:p>
        </p:txBody>
      </p:sp>
      <p:sp>
        <p:nvSpPr>
          <p:cNvPr id="4" name="TextBox 3">
            <a:extLst>
              <a:ext uri="{FF2B5EF4-FFF2-40B4-BE49-F238E27FC236}">
                <a16:creationId xmlns:a16="http://schemas.microsoft.com/office/drawing/2014/main" id="{4AF4AE8B-80DD-F473-67F7-0E3332AE17AC}"/>
              </a:ext>
            </a:extLst>
          </p:cNvPr>
          <p:cNvSpPr txBox="1"/>
          <p:nvPr/>
        </p:nvSpPr>
        <p:spPr>
          <a:xfrm>
            <a:off x="524767" y="6469518"/>
            <a:ext cx="3761484" cy="448777"/>
          </a:xfrm>
          <a:prstGeom prst="rect">
            <a:avLst/>
          </a:prstGeom>
          <a:noFill/>
        </p:spPr>
        <p:txBody>
          <a:bodyPr wrap="square" rtlCol="0">
            <a:spAutoFit/>
          </a:bodyPr>
          <a:lstStyle/>
          <a:p>
            <a:pPr>
              <a:lnSpc>
                <a:spcPct val="107000"/>
              </a:lnSpc>
              <a:spcAft>
                <a:spcPts val="800"/>
              </a:spcAft>
            </a:pPr>
            <a:r>
              <a:rPr lang="en-US" sz="800" dirty="0">
                <a:latin typeface="+mj-lt"/>
              </a:rPr>
              <a:t>Source: UK Science and Technology Framework, 2023</a:t>
            </a:r>
            <a:endParaRPr lang="en-GB" sz="800" dirty="0">
              <a:effectLst/>
              <a:latin typeface="+mj-lt"/>
              <a:ea typeface="DengXian" panose="02010600030101010101" pitchFamily="2" charset="-122"/>
              <a:cs typeface="Times New Roman" panose="02020603050405020304" pitchFamily="18" charset="0"/>
            </a:endParaRPr>
          </a:p>
          <a:p>
            <a:pPr>
              <a:lnSpc>
                <a:spcPct val="107000"/>
              </a:lnSpc>
              <a:spcAft>
                <a:spcPts val="800"/>
              </a:spcAft>
            </a:pPr>
            <a:endParaRPr lang="en-GB" sz="800" dirty="0">
              <a:latin typeface="+mj-lt"/>
            </a:endParaRPr>
          </a:p>
        </p:txBody>
      </p:sp>
    </p:spTree>
    <p:extLst>
      <p:ext uri="{BB962C8B-B14F-4D97-AF65-F5344CB8AC3E}">
        <p14:creationId xmlns:p14="http://schemas.microsoft.com/office/powerpoint/2010/main" val="1950067073"/>
      </p:ext>
    </p:extLst>
  </p:cSld>
  <p:clrMapOvr>
    <a:masterClrMapping/>
  </p:clrMapOvr>
  <p:transition spd="slow">
    <p:wipe/>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D6254E-7C80-220A-3582-79D0806C823A}"/>
              </a:ext>
            </a:extLst>
          </p:cNvPr>
          <p:cNvSpPr>
            <a:spLocks noGrp="1"/>
          </p:cNvSpPr>
          <p:nvPr>
            <p:ph type="title"/>
          </p:nvPr>
        </p:nvSpPr>
        <p:spPr/>
        <p:txBody>
          <a:bodyPr/>
          <a:lstStyle/>
          <a:p>
            <a:r>
              <a:rPr lang="en-US"/>
              <a:t>Literature Review – Innovation </a:t>
            </a:r>
          </a:p>
        </p:txBody>
      </p:sp>
      <p:sp>
        <p:nvSpPr>
          <p:cNvPr id="3" name="Slide Number Placeholder 2">
            <a:extLst>
              <a:ext uri="{FF2B5EF4-FFF2-40B4-BE49-F238E27FC236}">
                <a16:creationId xmlns:a16="http://schemas.microsoft.com/office/drawing/2014/main" id="{A0D9712B-3311-8F45-2060-A5DD37B63428}"/>
              </a:ext>
            </a:extLst>
          </p:cNvPr>
          <p:cNvSpPr>
            <a:spLocks noGrp="1"/>
          </p:cNvSpPr>
          <p:nvPr>
            <p:ph type="sldNum" sz="quarter" idx="12"/>
          </p:nvPr>
        </p:nvSpPr>
        <p:spPr/>
        <p:txBody>
          <a:bodyPr/>
          <a:lstStyle/>
          <a:p>
            <a:fld id="{AAA14841-59C2-C74C-8170-E4B20964DCC3}" type="slidenum">
              <a:rPr lang="en-US" smtClean="0"/>
              <a:pPr/>
              <a:t>25</a:t>
            </a:fld>
            <a:endParaRPr lang="en-US"/>
          </a:p>
        </p:txBody>
      </p:sp>
      <p:sp>
        <p:nvSpPr>
          <p:cNvPr id="6" name="Text Placeholder 6">
            <a:extLst>
              <a:ext uri="{FF2B5EF4-FFF2-40B4-BE49-F238E27FC236}">
                <a16:creationId xmlns:a16="http://schemas.microsoft.com/office/drawing/2014/main" id="{EF5C292A-647B-C163-6C7D-94BE9F05A364}"/>
              </a:ext>
            </a:extLst>
          </p:cNvPr>
          <p:cNvSpPr txBox="1">
            <a:spLocks/>
          </p:cNvSpPr>
          <p:nvPr/>
        </p:nvSpPr>
        <p:spPr>
          <a:xfrm>
            <a:off x="639959" y="1819275"/>
            <a:ext cx="5341741" cy="4537076"/>
          </a:xfrm>
          <a:prstGeom prst="rect">
            <a:avLst/>
          </a:prstGeom>
        </p:spPr>
        <p:txBody>
          <a:bodyPr vert="horz" lIns="0" tIns="0" rIns="0" bIns="0" rtlCol="0" anchor="t" anchorCtr="0">
            <a:noAutofit/>
          </a:bodyPr>
          <a:lstStyle>
            <a:defPPr>
              <a:defRPr lang="en-US"/>
            </a:defPPr>
            <a:lvl1pPr defTabSz="1152238">
              <a:lnSpc>
                <a:spcPct val="90000"/>
              </a:lnSpc>
              <a:spcBef>
                <a:spcPct val="0"/>
              </a:spcBef>
              <a:buNone/>
              <a:defRPr sz="2521" b="1" i="0" baseline="0">
                <a:latin typeface="+mj-lt"/>
                <a:ea typeface="+mj-ea"/>
                <a:cs typeface="+mj-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1500"/>
              <a:t>West Midlands Plan for Growth</a:t>
            </a:r>
          </a:p>
          <a:p>
            <a:endParaRPr lang="en-US" sz="1200" b="0"/>
          </a:p>
          <a:p>
            <a:pPr>
              <a:lnSpc>
                <a:spcPct val="107000"/>
              </a:lnSpc>
              <a:spcAft>
                <a:spcPts val="800"/>
              </a:spcAft>
            </a:pPr>
            <a:r>
              <a:rPr lang="en-US" sz="1100" b="0" kern="100">
                <a:ea typeface="Calibri"/>
                <a:cs typeface="Times New Roman"/>
              </a:rPr>
              <a:t>Introduced by Mayor Andy street, the West Midlands Plan for Growth is a crosscutting document and plan to deliver clean and inclusive economic growth. The plan aims to help create the conditions for investment and prosperity. </a:t>
            </a:r>
          </a:p>
          <a:p>
            <a:pPr>
              <a:lnSpc>
                <a:spcPct val="107000"/>
              </a:lnSpc>
              <a:spcAft>
                <a:spcPts val="800"/>
              </a:spcAft>
            </a:pPr>
            <a:r>
              <a:rPr lang="en-US" sz="1100" b="0" kern="100">
                <a:ea typeface="Calibri"/>
                <a:cs typeface="Times New Roman"/>
              </a:rPr>
              <a:t>The Plan aims to interact with the </a:t>
            </a:r>
            <a:r>
              <a:rPr lang="en-US" sz="1100" b="0" kern="100">
                <a:ea typeface="+mj-lt"/>
                <a:cs typeface="+mj-lt"/>
              </a:rPr>
              <a:t>Levelling-Up White Paper with the promise to spread opportunity across the United Kingdom, tackle inter- and intra-regional imbalances and succeed in its twelve Missions by 2030. The White Paper gave the West Midlands the chance to secure a ‘Trailblazing Devolution Deal’.</a:t>
            </a:r>
            <a:endParaRPr lang="en-US" sz="1100" b="0" kern="100">
              <a:ea typeface="Calibri"/>
              <a:cs typeface="Times New Roman"/>
            </a:endParaRPr>
          </a:p>
          <a:p>
            <a:pPr>
              <a:lnSpc>
                <a:spcPct val="107000"/>
              </a:lnSpc>
              <a:spcAft>
                <a:spcPts val="800"/>
              </a:spcAft>
            </a:pPr>
            <a:endParaRPr lang="en-US" sz="1100" b="0" kern="100">
              <a:ea typeface="Calibri"/>
              <a:cs typeface="Times New Roman"/>
            </a:endParaRPr>
          </a:p>
          <a:p>
            <a:pPr>
              <a:lnSpc>
                <a:spcPct val="107000"/>
              </a:lnSpc>
              <a:spcAft>
                <a:spcPts val="800"/>
              </a:spcAft>
            </a:pPr>
            <a:r>
              <a:rPr lang="en-US" sz="1100" kern="100">
                <a:ea typeface="+mj-lt"/>
                <a:cs typeface="+mj-lt"/>
              </a:rPr>
              <a:t>The Combined Authority will deliver conditions for growth through: </a:t>
            </a:r>
            <a:endParaRPr lang="en-US" sz="1100"/>
          </a:p>
          <a:p>
            <a:pPr marL="171450" indent="-171450">
              <a:lnSpc>
                <a:spcPct val="107000"/>
              </a:lnSpc>
              <a:spcAft>
                <a:spcPts val="800"/>
              </a:spcAft>
              <a:buFont typeface="Arial"/>
              <a:buChar char="•"/>
            </a:pPr>
            <a:r>
              <a:rPr lang="en-US" sz="1100" b="0" kern="100">
                <a:ea typeface="Calibri"/>
                <a:cs typeface="Times New Roman"/>
              </a:rPr>
              <a:t>New Powers over Economic development</a:t>
            </a:r>
          </a:p>
          <a:p>
            <a:pPr marL="171450" indent="-171450">
              <a:lnSpc>
                <a:spcPct val="107000"/>
              </a:lnSpc>
              <a:spcAft>
                <a:spcPts val="800"/>
              </a:spcAft>
              <a:buFont typeface="Arial"/>
              <a:buChar char="•"/>
            </a:pPr>
            <a:r>
              <a:rPr lang="en-US" sz="1100" b="0" kern="100">
                <a:ea typeface="Calibri"/>
                <a:cs typeface="Times New Roman"/>
              </a:rPr>
              <a:t>Transport Investment</a:t>
            </a:r>
          </a:p>
          <a:p>
            <a:pPr marL="171450" indent="-171450">
              <a:lnSpc>
                <a:spcPct val="107000"/>
              </a:lnSpc>
              <a:spcAft>
                <a:spcPts val="800"/>
              </a:spcAft>
              <a:buFont typeface="Arial"/>
              <a:buChar char="•"/>
            </a:pPr>
            <a:r>
              <a:rPr lang="en-US" sz="1100" b="0" kern="100">
                <a:ea typeface="Calibri"/>
                <a:cs typeface="Times New Roman"/>
              </a:rPr>
              <a:t>Housing and land investment, Regeneration</a:t>
            </a:r>
          </a:p>
          <a:p>
            <a:pPr marL="171450" indent="-171450">
              <a:lnSpc>
                <a:spcPct val="107000"/>
              </a:lnSpc>
              <a:spcAft>
                <a:spcPts val="800"/>
              </a:spcAft>
              <a:buFont typeface="Arial"/>
              <a:buChar char="•"/>
            </a:pPr>
            <a:r>
              <a:rPr lang="en-US" sz="1100" b="0" kern="100">
                <a:ea typeface="Calibri"/>
                <a:cs typeface="Times New Roman"/>
              </a:rPr>
              <a:t>Skills</a:t>
            </a:r>
          </a:p>
          <a:p>
            <a:pPr marL="171450" indent="-171450">
              <a:lnSpc>
                <a:spcPct val="107000"/>
              </a:lnSpc>
              <a:spcAft>
                <a:spcPts val="800"/>
              </a:spcAft>
              <a:buFont typeface="Arial"/>
              <a:buChar char="•"/>
            </a:pPr>
            <a:r>
              <a:rPr lang="en-US" sz="1100" b="0" kern="100">
                <a:ea typeface="Calibri"/>
                <a:cs typeface="Times New Roman"/>
              </a:rPr>
              <a:t>Working with investors</a:t>
            </a:r>
          </a:p>
          <a:p>
            <a:pPr marL="171450" indent="-171450">
              <a:lnSpc>
                <a:spcPct val="107000"/>
              </a:lnSpc>
              <a:spcAft>
                <a:spcPts val="800"/>
              </a:spcAft>
              <a:buFont typeface="Arial"/>
              <a:buChar char="•"/>
            </a:pPr>
            <a:r>
              <a:rPr lang="en-US" sz="1100" b="0" kern="100">
                <a:ea typeface="Calibri"/>
                <a:cs typeface="Times New Roman"/>
              </a:rPr>
              <a:t>Net Zero</a:t>
            </a:r>
          </a:p>
          <a:p>
            <a:pPr marL="171450" indent="-171450">
              <a:lnSpc>
                <a:spcPct val="107000"/>
              </a:lnSpc>
              <a:spcAft>
                <a:spcPts val="800"/>
              </a:spcAft>
              <a:buFont typeface="Arial"/>
              <a:buChar char="•"/>
            </a:pPr>
            <a:endParaRPr lang="en-US" sz="1200" b="0" kern="100">
              <a:ea typeface="Calibri"/>
              <a:cs typeface="Times New Roman"/>
            </a:endParaRPr>
          </a:p>
          <a:p>
            <a:pPr marL="171450" indent="-171450">
              <a:lnSpc>
                <a:spcPct val="107000"/>
              </a:lnSpc>
              <a:spcAft>
                <a:spcPts val="800"/>
              </a:spcAft>
              <a:buFont typeface="Arial"/>
              <a:buChar char="•"/>
            </a:pPr>
            <a:endParaRPr lang="en-US" sz="1200" b="0" kern="100">
              <a:ea typeface="Calibri"/>
              <a:cs typeface="Times New Roman"/>
            </a:endParaRPr>
          </a:p>
          <a:p>
            <a:pPr>
              <a:lnSpc>
                <a:spcPct val="107000"/>
              </a:lnSpc>
              <a:spcAft>
                <a:spcPts val="800"/>
              </a:spcAft>
            </a:pPr>
            <a:endParaRPr lang="en-US" sz="1200" b="0" kern="100">
              <a:ea typeface="Calibri"/>
              <a:cs typeface="Times New Roman"/>
            </a:endParaRPr>
          </a:p>
          <a:p>
            <a:pPr>
              <a:lnSpc>
                <a:spcPct val="107000"/>
              </a:lnSpc>
              <a:spcAft>
                <a:spcPts val="800"/>
              </a:spcAft>
            </a:pPr>
            <a:endParaRPr lang="en-US" sz="1200" b="0" kern="100">
              <a:ea typeface="Calibri"/>
              <a:cs typeface="Times New Roman"/>
            </a:endParaRPr>
          </a:p>
          <a:p>
            <a:pPr lvl="0">
              <a:lnSpc>
                <a:spcPct val="107000"/>
              </a:lnSpc>
              <a:spcAft>
                <a:spcPts val="800"/>
              </a:spcAft>
            </a:pPr>
            <a:r>
              <a:rPr lang="en-US" sz="1200" b="0" kern="100">
                <a:effectLst/>
                <a:ea typeface="Calibri" panose="020F0502020204030204" pitchFamily="34" charset="0"/>
                <a:cs typeface="Times New Roman" panose="02020603050405020304" pitchFamily="18" charset="0"/>
                <a:hlinkClick r:id="rId2"/>
              </a:rPr>
              <a:t>https://www.wmca.org.uk/media/cjafxkj4/plan-for-growth.pdf</a:t>
            </a:r>
            <a:endParaRPr lang="en-US" sz="1200" b="0" kern="100">
              <a:effectLst/>
              <a:ea typeface="Calibri" panose="020F0502020204030204" pitchFamily="34" charset="0"/>
              <a:cs typeface="Times New Roman" panose="02020603050405020304" pitchFamily="18" charset="0"/>
            </a:endParaRPr>
          </a:p>
          <a:p>
            <a:pPr lvl="0">
              <a:lnSpc>
                <a:spcPct val="107000"/>
              </a:lnSpc>
              <a:spcAft>
                <a:spcPts val="800"/>
              </a:spcAft>
            </a:pPr>
            <a:endParaRPr lang="en-US" sz="1200" b="0" kern="100">
              <a:cs typeface="Times New Roman" panose="02020603050405020304" pitchFamily="18" charset="0"/>
            </a:endParaRPr>
          </a:p>
          <a:p>
            <a:pPr lvl="0">
              <a:lnSpc>
                <a:spcPct val="107000"/>
              </a:lnSpc>
              <a:spcAft>
                <a:spcPts val="800"/>
              </a:spcAft>
            </a:pPr>
            <a:endParaRPr lang="en-US" sz="1500" b="0"/>
          </a:p>
        </p:txBody>
      </p:sp>
      <p:sp>
        <p:nvSpPr>
          <p:cNvPr id="7" name="Text Placeholder 6">
            <a:extLst>
              <a:ext uri="{FF2B5EF4-FFF2-40B4-BE49-F238E27FC236}">
                <a16:creationId xmlns:a16="http://schemas.microsoft.com/office/drawing/2014/main" id="{A362C221-79FB-382A-8A11-8337A3B84B4A}"/>
              </a:ext>
            </a:extLst>
          </p:cNvPr>
          <p:cNvSpPr txBox="1">
            <a:spLocks/>
          </p:cNvSpPr>
          <p:nvPr/>
        </p:nvSpPr>
        <p:spPr>
          <a:xfrm>
            <a:off x="6371660" y="2019447"/>
            <a:ext cx="5448863" cy="3514578"/>
          </a:xfrm>
          <a:prstGeom prst="rect">
            <a:avLst/>
          </a:prstGeom>
        </p:spPr>
        <p:txBody>
          <a:bodyPr vert="horz" lIns="0" tIns="0" rIns="0" bIns="0" rtlCol="0" anchor="t" anchorCtr="0">
            <a:noAutofit/>
          </a:bodyPr>
          <a:lstStyle>
            <a:defPPr>
              <a:defRPr lang="en-US"/>
            </a:defPPr>
            <a:lvl1pPr defTabSz="1152238">
              <a:lnSpc>
                <a:spcPct val="90000"/>
              </a:lnSpc>
              <a:spcBef>
                <a:spcPct val="0"/>
              </a:spcBef>
              <a:buNone/>
              <a:defRPr sz="2521" b="1" i="0" baseline="0">
                <a:latin typeface="+mj-lt"/>
                <a:ea typeface="+mj-ea"/>
                <a:cs typeface="+mj-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1500">
                <a:solidFill>
                  <a:schemeClr val="bg1"/>
                </a:solidFill>
              </a:rPr>
              <a:t>Potential Gaps in Supplied Literature</a:t>
            </a:r>
          </a:p>
          <a:p>
            <a:endParaRPr lang="en-US" sz="1500">
              <a:solidFill>
                <a:schemeClr val="bg1"/>
              </a:solidFill>
            </a:endParaRPr>
          </a:p>
          <a:p>
            <a:pPr marL="171450" indent="-171450">
              <a:buFont typeface="Arial" panose="020B0604020202020204" pitchFamily="34" charset="0"/>
              <a:buChar char="•"/>
            </a:pPr>
            <a:r>
              <a:rPr lang="en-US" sz="1400" b="0">
                <a:solidFill>
                  <a:schemeClr val="bg1"/>
                </a:solidFill>
              </a:rPr>
              <a:t>text</a:t>
            </a:r>
          </a:p>
          <a:p>
            <a:endParaRPr lang="en-US" sz="1500" b="0">
              <a:solidFill>
                <a:schemeClr val="bg1"/>
              </a:solidFill>
            </a:endParaRPr>
          </a:p>
        </p:txBody>
      </p:sp>
      <p:sp>
        <p:nvSpPr>
          <p:cNvPr id="8" name="Text Placeholder 6">
            <a:extLst>
              <a:ext uri="{FF2B5EF4-FFF2-40B4-BE49-F238E27FC236}">
                <a16:creationId xmlns:a16="http://schemas.microsoft.com/office/drawing/2014/main" id="{FEDAB637-3D52-1263-3352-2F4A7AA897CA}"/>
              </a:ext>
            </a:extLst>
          </p:cNvPr>
          <p:cNvSpPr txBox="1">
            <a:spLocks/>
          </p:cNvSpPr>
          <p:nvPr/>
        </p:nvSpPr>
        <p:spPr>
          <a:xfrm>
            <a:off x="639959" y="1053896"/>
            <a:ext cx="10078813" cy="540158"/>
          </a:xfrm>
          <a:prstGeom prst="rect">
            <a:avLst/>
          </a:prstGeom>
        </p:spPr>
        <p:txBody>
          <a:bodyPr vert="horz" lIns="0" tIns="0" rIns="0" bIns="0" rtlCol="0" anchor="t" anchorCtr="0">
            <a:noAutofit/>
          </a:bodyPr>
          <a:lstStyle>
            <a:defPPr>
              <a:defRPr lang="en-US"/>
            </a:defPPr>
            <a:lvl1pPr defTabSz="1152238">
              <a:lnSpc>
                <a:spcPct val="90000"/>
              </a:lnSpc>
              <a:spcBef>
                <a:spcPct val="0"/>
              </a:spcBef>
              <a:buNone/>
              <a:defRPr sz="2521" b="1" i="0" baseline="0">
                <a:latin typeface="+mj-lt"/>
                <a:ea typeface="+mj-ea"/>
                <a:cs typeface="+mj-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1500" b="0" dirty="0">
                <a:solidFill>
                  <a:srgbClr val="8A8D93"/>
                </a:solidFill>
              </a:rPr>
              <a:t>Major Innovation related interventions </a:t>
            </a:r>
            <a:r>
              <a:rPr lang="en-US" sz="1500" b="0" dirty="0" err="1">
                <a:solidFill>
                  <a:srgbClr val="8A8D93"/>
                </a:solidFill>
              </a:rPr>
              <a:t>organised</a:t>
            </a:r>
            <a:r>
              <a:rPr lang="en-US" sz="1500" b="0" dirty="0">
                <a:solidFill>
                  <a:srgbClr val="8A8D93"/>
                </a:solidFill>
              </a:rPr>
              <a:t> through the West Midland Plan for growth include the Early Growth Fund, and the West Midlands Innovation Accelerator. </a:t>
            </a:r>
          </a:p>
        </p:txBody>
      </p:sp>
      <p:sp>
        <p:nvSpPr>
          <p:cNvPr id="10" name="Text Placeholder 6">
            <a:extLst>
              <a:ext uri="{FF2B5EF4-FFF2-40B4-BE49-F238E27FC236}">
                <a16:creationId xmlns:a16="http://schemas.microsoft.com/office/drawing/2014/main" id="{7C22445F-6A56-3E2A-79B2-BCC1B981F4A6}"/>
              </a:ext>
            </a:extLst>
          </p:cNvPr>
          <p:cNvSpPr txBox="1">
            <a:spLocks/>
          </p:cNvSpPr>
          <p:nvPr/>
        </p:nvSpPr>
        <p:spPr>
          <a:xfrm>
            <a:off x="6478782" y="1819275"/>
            <a:ext cx="5341741" cy="4537076"/>
          </a:xfrm>
          <a:prstGeom prst="rect">
            <a:avLst/>
          </a:prstGeom>
        </p:spPr>
        <p:txBody>
          <a:bodyPr vert="horz" lIns="0" tIns="0" rIns="0" bIns="0" rtlCol="0" anchor="t" anchorCtr="0">
            <a:noAutofit/>
          </a:bodyPr>
          <a:lstStyle>
            <a:defPPr>
              <a:defRPr lang="en-US"/>
            </a:defPPr>
            <a:lvl1pPr defTabSz="1152238">
              <a:lnSpc>
                <a:spcPct val="90000"/>
              </a:lnSpc>
              <a:spcBef>
                <a:spcPct val="0"/>
              </a:spcBef>
              <a:buNone/>
              <a:defRPr sz="2521" b="1" i="0" baseline="0">
                <a:latin typeface="+mj-lt"/>
                <a:ea typeface="+mj-ea"/>
                <a:cs typeface="+mj-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sz="1500" dirty="0"/>
          </a:p>
          <a:p>
            <a:endParaRPr lang="en-US" sz="1200" b="0" dirty="0"/>
          </a:p>
          <a:p>
            <a:pPr>
              <a:lnSpc>
                <a:spcPct val="107000"/>
              </a:lnSpc>
            </a:pPr>
            <a:r>
              <a:rPr lang="en-US" sz="1100" kern="100" dirty="0">
                <a:ea typeface="Calibri"/>
                <a:cs typeface="Times New Roman"/>
              </a:rPr>
              <a:t>Major Innovation related interventions </a:t>
            </a:r>
            <a:r>
              <a:rPr lang="en-US" sz="1100" kern="100" dirty="0" err="1">
                <a:ea typeface="Calibri"/>
                <a:cs typeface="Times New Roman"/>
              </a:rPr>
              <a:t>organised</a:t>
            </a:r>
            <a:r>
              <a:rPr lang="en-US" sz="1100" kern="100" dirty="0">
                <a:ea typeface="Calibri"/>
                <a:cs typeface="Times New Roman"/>
              </a:rPr>
              <a:t> through the West Midland Plan for growth include the:</a:t>
            </a:r>
          </a:p>
          <a:p>
            <a:pPr>
              <a:lnSpc>
                <a:spcPct val="107000"/>
              </a:lnSpc>
            </a:pPr>
            <a:endParaRPr lang="en-US" sz="1100" kern="100" dirty="0">
              <a:ea typeface="Calibri"/>
              <a:cs typeface="Times New Roman"/>
            </a:endParaRPr>
          </a:p>
          <a:p>
            <a:pPr marL="171450" indent="-171450">
              <a:lnSpc>
                <a:spcPct val="107000"/>
              </a:lnSpc>
              <a:buFont typeface="Arial"/>
              <a:buChar char="•"/>
            </a:pPr>
            <a:r>
              <a:rPr lang="en-US" sz="1100" kern="100" dirty="0">
                <a:ea typeface="Calibri"/>
                <a:cs typeface="Times New Roman"/>
              </a:rPr>
              <a:t>Early Growth Fund: </a:t>
            </a:r>
            <a:r>
              <a:rPr lang="en-US" sz="1100" b="0" kern="100" dirty="0">
                <a:ea typeface="+mj-lt"/>
                <a:cs typeface="+mj-lt"/>
              </a:rPr>
              <a:t>WMCA has initiated the West Midland Equity Co-Investment Fund. This £25 million fund will invest equity into the region’s high growth potential SMEs and act as a beacon to crowd-in further private investment.</a:t>
            </a:r>
            <a:endParaRPr lang="en-US" sz="1100" kern="100" dirty="0">
              <a:ea typeface="+mj-lt"/>
              <a:cs typeface="+mj-lt"/>
            </a:endParaRPr>
          </a:p>
          <a:p>
            <a:pPr marL="171450" indent="-171450">
              <a:lnSpc>
                <a:spcPct val="107000"/>
              </a:lnSpc>
              <a:buFont typeface="Arial"/>
              <a:buChar char="•"/>
            </a:pPr>
            <a:endParaRPr lang="en-US" sz="1100" b="0" kern="100" dirty="0">
              <a:cs typeface="Arial" panose="020B0604020202020204"/>
            </a:endParaRPr>
          </a:p>
          <a:p>
            <a:pPr marL="171450" indent="-171450">
              <a:lnSpc>
                <a:spcPct val="107000"/>
              </a:lnSpc>
              <a:buFont typeface="Arial"/>
              <a:buChar char="•"/>
            </a:pPr>
            <a:r>
              <a:rPr lang="en-US" sz="1100" kern="100" dirty="0">
                <a:ea typeface="+mj-lt"/>
                <a:cs typeface="+mj-lt"/>
              </a:rPr>
              <a:t>West Midlands Innovation Accelerator: </a:t>
            </a:r>
            <a:r>
              <a:rPr lang="en-US" sz="1100" b="0" kern="100" dirty="0">
                <a:ea typeface="+mj-lt"/>
                <a:cs typeface="+mj-lt"/>
              </a:rPr>
              <a:t>overseen by the West Midlands Innovation Board, where the vision is to double public R&amp;D invested in the region by 2030. Announced in the Levelling-Up White Paper, the West Midlands is one of three Innovation Accelerators nationwide and will see around £33 million invested in the next three years on applied and translational research to spark commercial growth and bolster the region’s R&amp;D capability and capacity. </a:t>
            </a:r>
            <a:endParaRPr lang="en-US" sz="1100" kern="100" dirty="0">
              <a:cs typeface="Arial" panose="020B0604020202020204"/>
            </a:endParaRPr>
          </a:p>
          <a:p>
            <a:endParaRPr lang="en-US" sz="1500" b="0" dirty="0">
              <a:cs typeface="Arial" panose="020B0604020202020204"/>
            </a:endParaRPr>
          </a:p>
        </p:txBody>
      </p:sp>
      <p:sp>
        <p:nvSpPr>
          <p:cNvPr id="4" name="TextBox 3">
            <a:extLst>
              <a:ext uri="{FF2B5EF4-FFF2-40B4-BE49-F238E27FC236}">
                <a16:creationId xmlns:a16="http://schemas.microsoft.com/office/drawing/2014/main" id="{BBA70B7B-47DC-50B9-8060-701A57ADD5C5}"/>
              </a:ext>
            </a:extLst>
          </p:cNvPr>
          <p:cNvSpPr txBox="1"/>
          <p:nvPr/>
        </p:nvSpPr>
        <p:spPr>
          <a:xfrm>
            <a:off x="524767" y="6469518"/>
            <a:ext cx="5104508" cy="214482"/>
          </a:xfrm>
          <a:prstGeom prst="rect">
            <a:avLst/>
          </a:prstGeom>
          <a:noFill/>
        </p:spPr>
        <p:txBody>
          <a:bodyPr wrap="square" rtlCol="0">
            <a:spAutoFit/>
          </a:bodyPr>
          <a:lstStyle/>
          <a:p>
            <a:pPr>
              <a:lnSpc>
                <a:spcPct val="107000"/>
              </a:lnSpc>
              <a:spcAft>
                <a:spcPts val="800"/>
              </a:spcAft>
            </a:pPr>
            <a:r>
              <a:rPr lang="en-US" sz="800">
                <a:latin typeface="+mj-lt"/>
              </a:rPr>
              <a:t>Source: West Midlands Combined Authority – West Midlands Plan for Growth</a:t>
            </a:r>
            <a:endParaRPr lang="en-GB" sz="800">
              <a:latin typeface="+mj-lt"/>
            </a:endParaRPr>
          </a:p>
        </p:txBody>
      </p:sp>
    </p:spTree>
    <p:extLst>
      <p:ext uri="{BB962C8B-B14F-4D97-AF65-F5344CB8AC3E}">
        <p14:creationId xmlns:p14="http://schemas.microsoft.com/office/powerpoint/2010/main" val="1880887756"/>
      </p:ext>
    </p:extLst>
  </p:cSld>
  <p:clrMapOvr>
    <a:masterClrMapping/>
  </p:clrMapOvr>
  <p:transition spd="slow">
    <p:wipe/>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D6254E-7C80-220A-3582-79D0806C823A}"/>
              </a:ext>
            </a:extLst>
          </p:cNvPr>
          <p:cNvSpPr>
            <a:spLocks noGrp="1"/>
          </p:cNvSpPr>
          <p:nvPr>
            <p:ph type="title"/>
          </p:nvPr>
        </p:nvSpPr>
        <p:spPr/>
        <p:txBody>
          <a:bodyPr/>
          <a:lstStyle/>
          <a:p>
            <a:r>
              <a:rPr lang="en-US"/>
              <a:t>Literature Review – Innovation </a:t>
            </a:r>
          </a:p>
        </p:txBody>
      </p:sp>
      <p:sp>
        <p:nvSpPr>
          <p:cNvPr id="3" name="Slide Number Placeholder 2">
            <a:extLst>
              <a:ext uri="{FF2B5EF4-FFF2-40B4-BE49-F238E27FC236}">
                <a16:creationId xmlns:a16="http://schemas.microsoft.com/office/drawing/2014/main" id="{A0D9712B-3311-8F45-2060-A5DD37B63428}"/>
              </a:ext>
            </a:extLst>
          </p:cNvPr>
          <p:cNvSpPr>
            <a:spLocks noGrp="1"/>
          </p:cNvSpPr>
          <p:nvPr>
            <p:ph type="sldNum" sz="quarter" idx="12"/>
          </p:nvPr>
        </p:nvSpPr>
        <p:spPr/>
        <p:txBody>
          <a:bodyPr/>
          <a:lstStyle/>
          <a:p>
            <a:fld id="{AAA14841-59C2-C74C-8170-E4B20964DCC3}" type="slidenum">
              <a:rPr lang="en-US" smtClean="0"/>
              <a:pPr/>
              <a:t>26</a:t>
            </a:fld>
            <a:endParaRPr lang="en-US"/>
          </a:p>
        </p:txBody>
      </p:sp>
      <p:sp>
        <p:nvSpPr>
          <p:cNvPr id="6" name="Text Placeholder 6">
            <a:extLst>
              <a:ext uri="{FF2B5EF4-FFF2-40B4-BE49-F238E27FC236}">
                <a16:creationId xmlns:a16="http://schemas.microsoft.com/office/drawing/2014/main" id="{EF5C292A-647B-C163-6C7D-94BE9F05A364}"/>
              </a:ext>
            </a:extLst>
          </p:cNvPr>
          <p:cNvSpPr txBox="1">
            <a:spLocks/>
          </p:cNvSpPr>
          <p:nvPr/>
        </p:nvSpPr>
        <p:spPr>
          <a:xfrm>
            <a:off x="639959" y="1819275"/>
            <a:ext cx="5341741" cy="4537076"/>
          </a:xfrm>
          <a:prstGeom prst="rect">
            <a:avLst/>
          </a:prstGeom>
        </p:spPr>
        <p:txBody>
          <a:bodyPr vert="horz" lIns="0" tIns="0" rIns="0" bIns="0" rtlCol="0" anchor="t" anchorCtr="0">
            <a:noAutofit/>
          </a:bodyPr>
          <a:lstStyle>
            <a:defPPr>
              <a:defRPr lang="en-US"/>
            </a:defPPr>
            <a:lvl1pPr defTabSz="1152238">
              <a:lnSpc>
                <a:spcPct val="90000"/>
              </a:lnSpc>
              <a:spcBef>
                <a:spcPct val="0"/>
              </a:spcBef>
              <a:buNone/>
              <a:defRPr sz="2521" b="1" i="0" baseline="0">
                <a:latin typeface="+mj-lt"/>
                <a:ea typeface="+mj-ea"/>
                <a:cs typeface="+mj-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1500" dirty="0"/>
              <a:t>West Midlands Innovation Programme - Early Growth Fund</a:t>
            </a:r>
          </a:p>
          <a:p>
            <a:endParaRPr lang="en-US" sz="1200" b="0" dirty="0"/>
          </a:p>
          <a:p>
            <a:pPr marL="171450" indent="-171450">
              <a:buFont typeface="Arial"/>
              <a:buChar char="•"/>
            </a:pPr>
            <a:r>
              <a:rPr lang="en-US" sz="1100" b="0" kern="100" dirty="0">
                <a:ea typeface="Calibri"/>
                <a:cs typeface="Arial"/>
              </a:rPr>
              <a:t>Historically</a:t>
            </a:r>
            <a:r>
              <a:rPr lang="en-US" sz="1100" b="0" kern="100" dirty="0">
                <a:ea typeface="+mj-lt"/>
                <a:cs typeface="+mj-lt"/>
              </a:rPr>
              <a:t>, the supply of risk capital funding for SMEs in the West Midlands for starting and scaling-up has been poor, with the West Midlands sitting in the bottom quartile for proportion of UK SME deal share and investment share.</a:t>
            </a:r>
          </a:p>
          <a:p>
            <a:pPr marL="171450" indent="-171450">
              <a:buFont typeface="Arial"/>
              <a:buChar char="•"/>
            </a:pPr>
            <a:endParaRPr lang="en-US" sz="1100" b="0" kern="100" dirty="0">
              <a:ea typeface="Calibri"/>
              <a:cs typeface="Arial"/>
            </a:endParaRPr>
          </a:p>
          <a:p>
            <a:pPr marL="171450" indent="-171450">
              <a:buFont typeface="Arial"/>
              <a:buChar char="•"/>
            </a:pPr>
            <a:r>
              <a:rPr lang="en-US" sz="1100" b="0" kern="100" dirty="0">
                <a:ea typeface="+mj-lt"/>
                <a:cs typeface="+mj-lt"/>
              </a:rPr>
              <a:t>The objective is for a larger and more diverse supply of growth capital in the West Midlands, with businesses that are investment ready to use it to generate strong commercial returns. The region is building its critical mass of early growth fund activity to feed those firms with exponential growth potential.</a:t>
            </a:r>
            <a:endParaRPr lang="en-US" sz="1100" dirty="0">
              <a:ea typeface="+mj-lt"/>
              <a:cs typeface="+mj-lt"/>
            </a:endParaRPr>
          </a:p>
          <a:p>
            <a:pPr marL="171450" indent="-171450">
              <a:buFont typeface="Arial"/>
              <a:buChar char="•"/>
            </a:pPr>
            <a:endParaRPr lang="en-US" sz="1100" b="0" kern="100" dirty="0">
              <a:cs typeface="Arial"/>
            </a:endParaRPr>
          </a:p>
          <a:p>
            <a:pPr marL="171450" indent="-171450">
              <a:buFont typeface="Arial"/>
              <a:buChar char="•"/>
            </a:pPr>
            <a:r>
              <a:rPr lang="en-US" sz="1100" b="0" kern="100" dirty="0" err="1">
                <a:ea typeface="+mj-lt"/>
                <a:cs typeface="+mj-lt"/>
              </a:rPr>
              <a:t>Recognising</a:t>
            </a:r>
            <a:r>
              <a:rPr lang="en-US" sz="1100" b="0" kern="100" dirty="0">
                <a:ea typeface="+mj-lt"/>
                <a:cs typeface="+mj-lt"/>
              </a:rPr>
              <a:t> the constrained supply of growth capital in the West Midlands to accelerate the recovery, the WMCA has initiated the West Midland Equity Co-Investment Fund. This £25 million fund will invest equity into the region’s high growth potential SMEs and act as a beacon to crowd-in further private investment.</a:t>
            </a:r>
            <a:endParaRPr lang="en-US" sz="1100" dirty="0">
              <a:ea typeface="+mj-lt"/>
              <a:cs typeface="+mj-lt"/>
            </a:endParaRPr>
          </a:p>
          <a:p>
            <a:pPr marL="171450" indent="-171450">
              <a:buFont typeface="Arial"/>
              <a:buChar char="•"/>
            </a:pPr>
            <a:endParaRPr lang="en-US" sz="1100" b="0" kern="100" dirty="0">
              <a:cs typeface="Arial"/>
            </a:endParaRPr>
          </a:p>
          <a:p>
            <a:pPr marL="171450" indent="-171450">
              <a:buFont typeface="Arial"/>
              <a:buChar char="•"/>
            </a:pPr>
            <a:r>
              <a:rPr lang="en-US" sz="1100" b="0" kern="100" dirty="0">
                <a:ea typeface="+mj-lt"/>
                <a:cs typeface="+mj-lt"/>
              </a:rPr>
              <a:t>Government’s 2021 Spending Review announced a further £400 million for the British Business Bank to invest in growth businesses across the Midlands. </a:t>
            </a:r>
            <a:endParaRPr lang="en-US" sz="1100" dirty="0">
              <a:ea typeface="+mj-lt"/>
              <a:cs typeface="+mj-lt"/>
            </a:endParaRPr>
          </a:p>
          <a:p>
            <a:pPr marL="171450" indent="-171450">
              <a:buFont typeface="Arial"/>
              <a:buChar char="•"/>
            </a:pPr>
            <a:endParaRPr lang="en-US" sz="1100" b="0" kern="100" dirty="0">
              <a:cs typeface="Arial"/>
            </a:endParaRPr>
          </a:p>
          <a:p>
            <a:pPr marL="171450" indent="-171450">
              <a:buFont typeface="Arial"/>
              <a:buChar char="•"/>
            </a:pPr>
            <a:r>
              <a:rPr lang="en-US" sz="1100" b="0" kern="100" dirty="0">
                <a:ea typeface="+mj-lt"/>
                <a:cs typeface="+mj-lt"/>
              </a:rPr>
              <a:t>University spinouts often offer rapid growth potential but have a need for significant growth capital. Some of the region’s universities have </a:t>
            </a:r>
            <a:r>
              <a:rPr lang="en-US" sz="1100" b="0" kern="100" dirty="0" err="1">
                <a:ea typeface="+mj-lt"/>
                <a:cs typeface="+mj-lt"/>
              </a:rPr>
              <a:t>recognised</a:t>
            </a:r>
            <a:r>
              <a:rPr lang="en-US" sz="1100" b="0" kern="100" dirty="0">
                <a:ea typeface="+mj-lt"/>
                <a:cs typeface="+mj-lt"/>
              </a:rPr>
              <a:t> the opportunity to work together so their pipeline of spinouts has access to major institutional investment and senior leadership experience.</a:t>
            </a:r>
            <a:endParaRPr lang="en-US" sz="1100" dirty="0">
              <a:cs typeface="Arial" panose="020B0604020202020204"/>
            </a:endParaRPr>
          </a:p>
        </p:txBody>
      </p:sp>
      <p:sp>
        <p:nvSpPr>
          <p:cNvPr id="7" name="Text Placeholder 6">
            <a:extLst>
              <a:ext uri="{FF2B5EF4-FFF2-40B4-BE49-F238E27FC236}">
                <a16:creationId xmlns:a16="http://schemas.microsoft.com/office/drawing/2014/main" id="{A362C221-79FB-382A-8A11-8337A3B84B4A}"/>
              </a:ext>
            </a:extLst>
          </p:cNvPr>
          <p:cNvSpPr txBox="1">
            <a:spLocks/>
          </p:cNvSpPr>
          <p:nvPr/>
        </p:nvSpPr>
        <p:spPr>
          <a:xfrm>
            <a:off x="6371660" y="2019447"/>
            <a:ext cx="5448863" cy="3514578"/>
          </a:xfrm>
          <a:prstGeom prst="rect">
            <a:avLst/>
          </a:prstGeom>
        </p:spPr>
        <p:txBody>
          <a:bodyPr vert="horz" lIns="0" tIns="0" rIns="0" bIns="0" rtlCol="0" anchor="t" anchorCtr="0">
            <a:noAutofit/>
          </a:bodyPr>
          <a:lstStyle>
            <a:defPPr>
              <a:defRPr lang="en-US"/>
            </a:defPPr>
            <a:lvl1pPr defTabSz="1152238">
              <a:lnSpc>
                <a:spcPct val="90000"/>
              </a:lnSpc>
              <a:spcBef>
                <a:spcPct val="0"/>
              </a:spcBef>
              <a:buNone/>
              <a:defRPr sz="2521" b="1" i="0" baseline="0">
                <a:latin typeface="+mj-lt"/>
                <a:ea typeface="+mj-ea"/>
                <a:cs typeface="+mj-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1500">
                <a:solidFill>
                  <a:schemeClr val="bg1"/>
                </a:solidFill>
              </a:rPr>
              <a:t>Potential Gaps in Supplied Literature</a:t>
            </a:r>
          </a:p>
          <a:p>
            <a:endParaRPr lang="en-US" sz="1500">
              <a:solidFill>
                <a:schemeClr val="bg1"/>
              </a:solidFill>
            </a:endParaRPr>
          </a:p>
          <a:p>
            <a:pPr marL="171450" indent="-171450">
              <a:buFont typeface="Arial" panose="020B0604020202020204" pitchFamily="34" charset="0"/>
              <a:buChar char="•"/>
            </a:pPr>
            <a:r>
              <a:rPr lang="en-US" sz="1400" b="0">
                <a:solidFill>
                  <a:schemeClr val="bg1"/>
                </a:solidFill>
              </a:rPr>
              <a:t>text</a:t>
            </a:r>
          </a:p>
          <a:p>
            <a:endParaRPr lang="en-US" sz="1500" b="0">
              <a:solidFill>
                <a:schemeClr val="bg1"/>
              </a:solidFill>
            </a:endParaRPr>
          </a:p>
        </p:txBody>
      </p:sp>
      <p:sp>
        <p:nvSpPr>
          <p:cNvPr id="10" name="Text Placeholder 6">
            <a:extLst>
              <a:ext uri="{FF2B5EF4-FFF2-40B4-BE49-F238E27FC236}">
                <a16:creationId xmlns:a16="http://schemas.microsoft.com/office/drawing/2014/main" id="{7C22445F-6A56-3E2A-79B2-BCC1B981F4A6}"/>
              </a:ext>
            </a:extLst>
          </p:cNvPr>
          <p:cNvSpPr txBox="1">
            <a:spLocks/>
          </p:cNvSpPr>
          <p:nvPr/>
        </p:nvSpPr>
        <p:spPr>
          <a:xfrm>
            <a:off x="6478782" y="1819275"/>
            <a:ext cx="5341741" cy="4537076"/>
          </a:xfrm>
          <a:prstGeom prst="rect">
            <a:avLst/>
          </a:prstGeom>
        </p:spPr>
        <p:txBody>
          <a:bodyPr vert="horz" lIns="0" tIns="0" rIns="0" bIns="0" rtlCol="0" anchor="t" anchorCtr="0">
            <a:noAutofit/>
          </a:bodyPr>
          <a:lstStyle>
            <a:defPPr>
              <a:defRPr lang="en-US"/>
            </a:defPPr>
            <a:lvl1pPr defTabSz="1152238">
              <a:lnSpc>
                <a:spcPct val="90000"/>
              </a:lnSpc>
              <a:spcBef>
                <a:spcPct val="0"/>
              </a:spcBef>
              <a:buNone/>
              <a:defRPr sz="2521" b="1" i="0" baseline="0">
                <a:latin typeface="+mj-lt"/>
                <a:ea typeface="+mj-ea"/>
                <a:cs typeface="+mj-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1500">
                <a:cs typeface="Arial"/>
              </a:rPr>
              <a:t>Innovation Accelerator Fund</a:t>
            </a:r>
            <a:endParaRPr lang="en-US" sz="1500"/>
          </a:p>
          <a:p>
            <a:endParaRPr lang="en-US" sz="1200" b="0"/>
          </a:p>
          <a:p>
            <a:pPr marL="285750" indent="-285750">
              <a:buFont typeface="Arial"/>
              <a:buChar char="•"/>
            </a:pPr>
            <a:r>
              <a:rPr lang="en-US" sz="1100" b="0" kern="100">
                <a:ea typeface="+mj-lt"/>
                <a:cs typeface="+mj-lt"/>
              </a:rPr>
              <a:t>The West Midlands Innovation Accelerator, overseen by the West Midlands Innovation Board, where the vision is to double public R&amp;D invested in the region by 2030.</a:t>
            </a:r>
            <a:endParaRPr lang="en-US" sz="1100">
              <a:ea typeface="+mj-lt"/>
              <a:cs typeface="+mj-lt"/>
            </a:endParaRPr>
          </a:p>
          <a:p>
            <a:pPr marL="285750" indent="-285750">
              <a:buFont typeface="Arial"/>
              <a:buChar char="•"/>
            </a:pPr>
            <a:endParaRPr lang="en-US" sz="1100" b="0" kern="100">
              <a:ea typeface="+mj-lt"/>
              <a:cs typeface="+mj-lt"/>
            </a:endParaRPr>
          </a:p>
          <a:p>
            <a:pPr marL="285750" indent="-285750">
              <a:buFont typeface="Arial"/>
              <a:buChar char="•"/>
            </a:pPr>
            <a:r>
              <a:rPr lang="en-US" sz="1100" b="0" kern="100">
                <a:ea typeface="+mj-lt"/>
                <a:cs typeface="+mj-lt"/>
              </a:rPr>
              <a:t>Announced in the Levelling-Up White Paper, the West Midlands is one of three Innovation Accelerators nationwide and will see around £33 million invested in the next three years on applied and translational research to spark commercial growth and bolster the region’s R&amp;D capability and capacity. </a:t>
            </a:r>
            <a:endParaRPr lang="en-US" sz="1100">
              <a:ea typeface="+mj-lt"/>
              <a:cs typeface="+mj-lt"/>
            </a:endParaRPr>
          </a:p>
          <a:p>
            <a:pPr marL="285750" indent="-285750">
              <a:buFont typeface="Arial"/>
              <a:buChar char="•"/>
            </a:pPr>
            <a:endParaRPr lang="en-US" sz="1100" b="0" kern="100">
              <a:ea typeface="+mj-lt"/>
              <a:cs typeface="+mj-lt"/>
            </a:endParaRPr>
          </a:p>
          <a:p>
            <a:pPr marL="285750" indent="-285750">
              <a:buFont typeface="Arial"/>
              <a:buChar char="•"/>
            </a:pPr>
            <a:r>
              <a:rPr lang="en-US" sz="1100" b="0" kern="100">
                <a:ea typeface="+mj-lt"/>
                <a:cs typeface="+mj-lt"/>
              </a:rPr>
              <a:t>New ways of working will build relationships to influence spending by UKRI’s research councils and other Government bodies like the National Institute for Health Research. The intent is for Accelerators to help move places from good to great on applied and translational innovation with a strong commercial opportunity. </a:t>
            </a:r>
            <a:endParaRPr lang="en-US" sz="1100">
              <a:ea typeface="+mj-lt"/>
              <a:cs typeface="+mj-lt"/>
            </a:endParaRPr>
          </a:p>
          <a:p>
            <a:pPr marL="285750" indent="-285750">
              <a:buFont typeface="Arial"/>
              <a:buChar char="•"/>
            </a:pPr>
            <a:endParaRPr lang="en-US" sz="1100" b="0" kern="100">
              <a:ea typeface="+mj-lt"/>
              <a:cs typeface="+mj-lt"/>
            </a:endParaRPr>
          </a:p>
          <a:p>
            <a:pPr marL="285750" indent="-285750">
              <a:buFont typeface="Arial"/>
              <a:buChar char="•"/>
            </a:pPr>
            <a:r>
              <a:rPr lang="en-US" sz="1100" b="0" kern="100">
                <a:ea typeface="+mj-lt"/>
                <a:cs typeface="+mj-lt"/>
              </a:rPr>
              <a:t>The Innovation Board has homed in on clusters </a:t>
            </a:r>
            <a:r>
              <a:rPr lang="en-US" sz="1100" b="0" kern="100" err="1">
                <a:ea typeface="+mj-lt"/>
                <a:cs typeface="+mj-lt"/>
              </a:rPr>
              <a:t>emphasised</a:t>
            </a:r>
            <a:r>
              <a:rPr lang="en-US" sz="1100" b="0" kern="100">
                <a:ea typeface="+mj-lt"/>
                <a:cs typeface="+mj-lt"/>
              </a:rPr>
              <a:t> in the Plan for Growth - medical and clean technology, modern housing and sustainable construction - as well as practical steps to develop the region’s R&amp;D capacity and capability so the West Midlands reaps the benefits of Government’s additional £5 billion investment in public R&amp;D by 2025 on the path to reaching 2.4% of GDP by 2030</a:t>
            </a:r>
            <a:endParaRPr lang="en-US" sz="1100">
              <a:cs typeface="Arial" panose="020B0604020202020204"/>
            </a:endParaRPr>
          </a:p>
          <a:p>
            <a:pPr marL="285750" indent="-285750">
              <a:buFont typeface="Arial" panose="05050102010706020507" pitchFamily="18" charset="2"/>
              <a:buChar char="•"/>
            </a:pPr>
            <a:endParaRPr lang="en-US" sz="1100" b="0" kern="100">
              <a:solidFill>
                <a:srgbClr val="636463"/>
              </a:solidFill>
              <a:latin typeface="Arial"/>
              <a:ea typeface="Calibri" panose="020F0502020204030204" pitchFamily="34" charset="0"/>
              <a:cs typeface="Arial"/>
            </a:endParaRPr>
          </a:p>
          <a:p>
            <a:pPr marL="285750" indent="-285750">
              <a:buFont typeface="Arial" panose="05050102010706020507" pitchFamily="18" charset="2"/>
              <a:buChar char="•"/>
            </a:pPr>
            <a:endParaRPr lang="en-US" sz="1100" b="0" kern="100">
              <a:latin typeface="Arial"/>
              <a:ea typeface="Calibri" panose="020F0502020204030204" pitchFamily="34" charset="0"/>
              <a:cs typeface="Arial"/>
            </a:endParaRPr>
          </a:p>
          <a:p>
            <a:pPr marL="285750" indent="-285750">
              <a:lnSpc>
                <a:spcPct val="107000"/>
              </a:lnSpc>
              <a:spcAft>
                <a:spcPts val="800"/>
              </a:spcAft>
              <a:buFont typeface="Arial" panose="05050102010706020507" pitchFamily="18" charset="2"/>
              <a:buChar char="•"/>
            </a:pPr>
            <a:endParaRPr lang="en-US" sz="1100" b="0" kern="100">
              <a:latin typeface="Arial"/>
              <a:ea typeface="Calibri" panose="020F0502020204030204" pitchFamily="34" charset="0"/>
              <a:cs typeface="Arial"/>
            </a:endParaRPr>
          </a:p>
          <a:p>
            <a:pPr marL="285750" indent="-285750">
              <a:buFont typeface="Arial" panose="05050102010706020507" pitchFamily="18" charset="2"/>
              <a:buChar char="•"/>
            </a:pPr>
            <a:endParaRPr lang="en-US" sz="1200" kern="100">
              <a:ea typeface="Calibri"/>
              <a:cs typeface="Times New Roman"/>
            </a:endParaRPr>
          </a:p>
          <a:p>
            <a:endParaRPr lang="en-US" sz="1200" b="0">
              <a:cs typeface="Arial"/>
            </a:endParaRPr>
          </a:p>
        </p:txBody>
      </p:sp>
      <p:sp>
        <p:nvSpPr>
          <p:cNvPr id="4" name="Text Placeholder 6">
            <a:extLst>
              <a:ext uri="{FF2B5EF4-FFF2-40B4-BE49-F238E27FC236}">
                <a16:creationId xmlns:a16="http://schemas.microsoft.com/office/drawing/2014/main" id="{D46C67B8-D595-B3C7-B3AA-83D0640F4231}"/>
              </a:ext>
            </a:extLst>
          </p:cNvPr>
          <p:cNvSpPr txBox="1">
            <a:spLocks/>
          </p:cNvSpPr>
          <p:nvPr/>
        </p:nvSpPr>
        <p:spPr>
          <a:xfrm>
            <a:off x="639959" y="1053896"/>
            <a:ext cx="10078813" cy="540158"/>
          </a:xfrm>
          <a:prstGeom prst="rect">
            <a:avLst/>
          </a:prstGeom>
        </p:spPr>
        <p:txBody>
          <a:bodyPr vert="horz" lIns="0" tIns="0" rIns="0" bIns="0" rtlCol="0" anchor="t" anchorCtr="0">
            <a:noAutofit/>
          </a:bodyPr>
          <a:lstStyle>
            <a:defPPr>
              <a:defRPr lang="en-US"/>
            </a:defPPr>
            <a:lvl1pPr defTabSz="1152238">
              <a:lnSpc>
                <a:spcPct val="90000"/>
              </a:lnSpc>
              <a:spcBef>
                <a:spcPct val="0"/>
              </a:spcBef>
              <a:buNone/>
              <a:defRPr sz="2521" b="1" i="0" baseline="0">
                <a:latin typeface="+mj-lt"/>
                <a:ea typeface="+mj-ea"/>
                <a:cs typeface="+mj-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1500" b="0" dirty="0">
                <a:solidFill>
                  <a:srgbClr val="8A8D93"/>
                </a:solidFill>
              </a:rPr>
              <a:t>Major Innovation related interventions </a:t>
            </a:r>
            <a:r>
              <a:rPr lang="en-US" sz="1500" b="0" dirty="0" err="1">
                <a:solidFill>
                  <a:srgbClr val="8A8D93"/>
                </a:solidFill>
              </a:rPr>
              <a:t>organised</a:t>
            </a:r>
            <a:r>
              <a:rPr lang="en-US" sz="1500" b="0" dirty="0">
                <a:solidFill>
                  <a:srgbClr val="8A8D93"/>
                </a:solidFill>
              </a:rPr>
              <a:t> through the West Midland Plan for growth include the Early Growth Fund, and the West Midlands Innovation Accelerator. </a:t>
            </a:r>
          </a:p>
        </p:txBody>
      </p:sp>
      <p:sp>
        <p:nvSpPr>
          <p:cNvPr id="5" name="TextBox 4">
            <a:extLst>
              <a:ext uri="{FF2B5EF4-FFF2-40B4-BE49-F238E27FC236}">
                <a16:creationId xmlns:a16="http://schemas.microsoft.com/office/drawing/2014/main" id="{7B669595-B650-34E9-1818-BCF2D4597131}"/>
              </a:ext>
            </a:extLst>
          </p:cNvPr>
          <p:cNvSpPr txBox="1"/>
          <p:nvPr/>
        </p:nvSpPr>
        <p:spPr>
          <a:xfrm>
            <a:off x="524767" y="6469518"/>
            <a:ext cx="5104508" cy="214482"/>
          </a:xfrm>
          <a:prstGeom prst="rect">
            <a:avLst/>
          </a:prstGeom>
          <a:noFill/>
        </p:spPr>
        <p:txBody>
          <a:bodyPr wrap="square" rtlCol="0">
            <a:spAutoFit/>
          </a:bodyPr>
          <a:lstStyle/>
          <a:p>
            <a:pPr>
              <a:lnSpc>
                <a:spcPct val="107000"/>
              </a:lnSpc>
              <a:spcAft>
                <a:spcPts val="800"/>
              </a:spcAft>
            </a:pPr>
            <a:r>
              <a:rPr lang="en-US" sz="800">
                <a:latin typeface="+mj-lt"/>
              </a:rPr>
              <a:t>Source: West Midlands Combined Authority – West Midlands Plan for Growth</a:t>
            </a:r>
            <a:endParaRPr lang="en-GB" sz="800">
              <a:latin typeface="+mj-lt"/>
            </a:endParaRPr>
          </a:p>
        </p:txBody>
      </p:sp>
    </p:spTree>
    <p:extLst>
      <p:ext uri="{BB962C8B-B14F-4D97-AF65-F5344CB8AC3E}">
        <p14:creationId xmlns:p14="http://schemas.microsoft.com/office/powerpoint/2010/main" val="2777589547"/>
      </p:ext>
    </p:extLst>
  </p:cSld>
  <p:clrMapOvr>
    <a:masterClrMapping/>
  </p:clrMapOvr>
  <p:transition spd="slow">
    <p:wipe/>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15D62858-7798-1FE5-5A57-144CFF92CAE7}"/>
              </a:ext>
            </a:extLst>
          </p:cNvPr>
          <p:cNvSpPr/>
          <p:nvPr/>
        </p:nvSpPr>
        <p:spPr>
          <a:xfrm>
            <a:off x="6210300" y="1819275"/>
            <a:ext cx="5695950" cy="3797725"/>
          </a:xfrm>
          <a:prstGeom prst="rect">
            <a:avLst/>
          </a:prstGeom>
          <a:solidFill>
            <a:schemeClr val="tx1">
              <a:lumMod val="50000"/>
              <a:lumOff val="50000"/>
            </a:schemeClr>
          </a:solidFill>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en-GB"/>
          </a:p>
          <a:p>
            <a:pPr algn="ctr"/>
            <a:endParaRPr lang="en-GB">
              <a:cs typeface="Arial"/>
            </a:endParaRPr>
          </a:p>
        </p:txBody>
      </p:sp>
      <p:sp>
        <p:nvSpPr>
          <p:cNvPr id="2" name="Title 1">
            <a:extLst>
              <a:ext uri="{FF2B5EF4-FFF2-40B4-BE49-F238E27FC236}">
                <a16:creationId xmlns:a16="http://schemas.microsoft.com/office/drawing/2014/main" id="{12D6254E-7C80-220A-3582-79D0806C823A}"/>
              </a:ext>
            </a:extLst>
          </p:cNvPr>
          <p:cNvSpPr>
            <a:spLocks noGrp="1"/>
          </p:cNvSpPr>
          <p:nvPr>
            <p:ph type="title"/>
          </p:nvPr>
        </p:nvSpPr>
        <p:spPr/>
        <p:txBody>
          <a:bodyPr/>
          <a:lstStyle/>
          <a:p>
            <a:r>
              <a:rPr lang="en-US" dirty="0"/>
              <a:t>Literature Review – Innovation </a:t>
            </a:r>
          </a:p>
        </p:txBody>
      </p:sp>
      <p:sp>
        <p:nvSpPr>
          <p:cNvPr id="3" name="Slide Number Placeholder 2">
            <a:extLst>
              <a:ext uri="{FF2B5EF4-FFF2-40B4-BE49-F238E27FC236}">
                <a16:creationId xmlns:a16="http://schemas.microsoft.com/office/drawing/2014/main" id="{A0D9712B-3311-8F45-2060-A5DD37B63428}"/>
              </a:ext>
            </a:extLst>
          </p:cNvPr>
          <p:cNvSpPr>
            <a:spLocks noGrp="1"/>
          </p:cNvSpPr>
          <p:nvPr>
            <p:ph type="sldNum" sz="quarter" idx="12"/>
          </p:nvPr>
        </p:nvSpPr>
        <p:spPr/>
        <p:txBody>
          <a:bodyPr/>
          <a:lstStyle/>
          <a:p>
            <a:fld id="{AAA14841-59C2-C74C-8170-E4B20964DCC3}" type="slidenum">
              <a:rPr lang="en-US" smtClean="0"/>
              <a:pPr/>
              <a:t>27</a:t>
            </a:fld>
            <a:endParaRPr lang="en-US"/>
          </a:p>
        </p:txBody>
      </p:sp>
      <p:sp>
        <p:nvSpPr>
          <p:cNvPr id="6" name="Text Placeholder 6">
            <a:extLst>
              <a:ext uri="{FF2B5EF4-FFF2-40B4-BE49-F238E27FC236}">
                <a16:creationId xmlns:a16="http://schemas.microsoft.com/office/drawing/2014/main" id="{EF5C292A-647B-C163-6C7D-94BE9F05A364}"/>
              </a:ext>
            </a:extLst>
          </p:cNvPr>
          <p:cNvSpPr txBox="1">
            <a:spLocks/>
          </p:cNvSpPr>
          <p:nvPr/>
        </p:nvSpPr>
        <p:spPr>
          <a:xfrm>
            <a:off x="639959" y="1819275"/>
            <a:ext cx="5341741" cy="4537076"/>
          </a:xfrm>
          <a:prstGeom prst="rect">
            <a:avLst/>
          </a:prstGeom>
        </p:spPr>
        <p:txBody>
          <a:bodyPr vert="horz" lIns="0" tIns="0" rIns="0" bIns="0" rtlCol="0" anchor="t" anchorCtr="0">
            <a:noAutofit/>
          </a:bodyPr>
          <a:lstStyle>
            <a:defPPr>
              <a:defRPr lang="en-US"/>
            </a:defPPr>
            <a:lvl1pPr defTabSz="1152238">
              <a:lnSpc>
                <a:spcPct val="90000"/>
              </a:lnSpc>
              <a:spcBef>
                <a:spcPct val="0"/>
              </a:spcBef>
              <a:buNone/>
              <a:defRPr sz="2521" b="1" i="0" baseline="0">
                <a:latin typeface="+mj-lt"/>
                <a:ea typeface="+mj-ea"/>
                <a:cs typeface="+mj-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1500"/>
              <a:t>Other R&amp;D Inputs</a:t>
            </a:r>
          </a:p>
          <a:p>
            <a:endParaRPr lang="en-US" sz="1500"/>
          </a:p>
          <a:p>
            <a:endParaRPr lang="en-US" sz="1200">
              <a:cs typeface="Arial"/>
            </a:endParaRPr>
          </a:p>
          <a:p>
            <a:pPr>
              <a:lnSpc>
                <a:spcPct val="107000"/>
              </a:lnSpc>
              <a:spcAft>
                <a:spcPts val="800"/>
              </a:spcAft>
            </a:pPr>
            <a:r>
              <a:rPr lang="en-US" sz="1100" kern="100">
                <a:ea typeface="Calibri"/>
                <a:cs typeface="Times New Roman"/>
              </a:rPr>
              <a:t>Other R&amp;D funds, strategies, and </a:t>
            </a:r>
            <a:r>
              <a:rPr lang="en-US" sz="1100" kern="100" err="1">
                <a:ea typeface="Calibri"/>
                <a:cs typeface="Times New Roman"/>
              </a:rPr>
              <a:t>organisations</a:t>
            </a:r>
            <a:r>
              <a:rPr lang="en-US" sz="1100" kern="100">
                <a:ea typeface="Calibri"/>
                <a:cs typeface="Times New Roman"/>
              </a:rPr>
              <a:t> include:</a:t>
            </a:r>
            <a:endParaRPr lang="en-US" sz="1100" kern="100">
              <a:ea typeface="Calibri" panose="020F0502020204030204" pitchFamily="34" charset="0"/>
              <a:cs typeface="Times New Roman"/>
            </a:endParaRPr>
          </a:p>
          <a:p>
            <a:pPr marL="171450" indent="-171450">
              <a:lnSpc>
                <a:spcPct val="107000"/>
              </a:lnSpc>
              <a:buFont typeface="Arial"/>
              <a:buChar char="•"/>
            </a:pPr>
            <a:endParaRPr lang="en-US" sz="1100" kern="100">
              <a:ea typeface="Calibri"/>
              <a:cs typeface="Arial"/>
            </a:endParaRPr>
          </a:p>
          <a:p>
            <a:pPr marL="171450" indent="-171450">
              <a:lnSpc>
                <a:spcPct val="107000"/>
              </a:lnSpc>
              <a:buFont typeface="Arial"/>
              <a:buChar char="•"/>
            </a:pPr>
            <a:r>
              <a:rPr lang="en-US" sz="1100" kern="100">
                <a:ea typeface="Calibri"/>
                <a:cs typeface="Arial"/>
              </a:rPr>
              <a:t>UK Shared Prosperity Fund: </a:t>
            </a:r>
            <a:r>
              <a:rPr lang="en-US" sz="1100" b="0" kern="100">
                <a:solidFill>
                  <a:srgbClr val="231F20"/>
                </a:solidFill>
                <a:ea typeface="+mj-lt"/>
                <a:cs typeface="+mj-lt"/>
              </a:rPr>
              <a:t>The UK Shared Prosperity Fund (UKSPF) is a new three-year fund running from 2022/23 that will replace European Structural and Investment Funds (ESIFs) such as the European Regional Development Fund (ERDF) and the European Social Fund (ESF). The West Midlands Combined Authority (WMCA), as Lead Authority, have been awarded just over £88 million of the UKSPF.</a:t>
            </a:r>
            <a:endParaRPr lang="en-US" sz="1100">
              <a:cs typeface="Arial" panose="020B0604020202020204"/>
            </a:endParaRPr>
          </a:p>
          <a:p>
            <a:pPr marL="171450" indent="-171450">
              <a:lnSpc>
                <a:spcPct val="107000"/>
              </a:lnSpc>
              <a:buFont typeface="Arial"/>
              <a:buChar char="•"/>
            </a:pPr>
            <a:endParaRPr lang="en-US" sz="1100" kern="100">
              <a:solidFill>
                <a:srgbClr val="1D1D1D"/>
              </a:solidFill>
              <a:ea typeface="+mj-lt"/>
              <a:cs typeface="+mj-lt"/>
            </a:endParaRPr>
          </a:p>
          <a:p>
            <a:pPr marL="171450" indent="-171450">
              <a:lnSpc>
                <a:spcPct val="107000"/>
              </a:lnSpc>
              <a:buFont typeface="Arial"/>
              <a:buChar char="•"/>
            </a:pPr>
            <a:r>
              <a:rPr lang="en-US" sz="1100" kern="100">
                <a:solidFill>
                  <a:srgbClr val="1D1D1D"/>
                </a:solidFill>
                <a:ea typeface="+mj-lt"/>
                <a:cs typeface="+mj-lt"/>
              </a:rPr>
              <a:t>The Innovation Alliance for the West Midlands: </a:t>
            </a:r>
            <a:r>
              <a:rPr lang="en-US" sz="1100" b="0" kern="100">
                <a:solidFill>
                  <a:srgbClr val="1D1D1D"/>
                </a:solidFill>
                <a:ea typeface="+mj-lt"/>
                <a:cs typeface="+mj-lt"/>
              </a:rPr>
              <a:t>This </a:t>
            </a:r>
            <a:r>
              <a:rPr lang="en-US" sz="1100" b="0" kern="100" err="1">
                <a:solidFill>
                  <a:srgbClr val="1D1D1D"/>
                </a:solidFill>
                <a:ea typeface="+mj-lt"/>
                <a:cs typeface="+mj-lt"/>
              </a:rPr>
              <a:t>organisation</a:t>
            </a:r>
            <a:r>
              <a:rPr lang="en-US" sz="1100" b="0" kern="100">
                <a:solidFill>
                  <a:srgbClr val="1D1D1D"/>
                </a:solidFill>
                <a:ea typeface="+mj-lt"/>
                <a:cs typeface="+mj-lt"/>
              </a:rPr>
              <a:t> is an alliance of </a:t>
            </a:r>
            <a:r>
              <a:rPr lang="en-US" sz="1100" b="0" kern="100" err="1">
                <a:solidFill>
                  <a:srgbClr val="1D1D1D"/>
                </a:solidFill>
                <a:ea typeface="+mj-lt"/>
                <a:cs typeface="+mj-lt"/>
              </a:rPr>
              <a:t>organisations</a:t>
            </a:r>
            <a:r>
              <a:rPr lang="en-US" sz="1100" b="0" kern="100">
                <a:solidFill>
                  <a:srgbClr val="1D1D1D"/>
                </a:solidFill>
                <a:ea typeface="+mj-lt"/>
                <a:cs typeface="+mj-lt"/>
              </a:rPr>
              <a:t> active or interested in science and technology based innovation across the West Midlands. It has two principle objectives, first to build and maintain a thriving innovation ecosystem, and second  to stimulate and </a:t>
            </a:r>
            <a:r>
              <a:rPr lang="en-US" sz="1100" b="0" kern="100" err="1">
                <a:solidFill>
                  <a:srgbClr val="1D1D1D"/>
                </a:solidFill>
                <a:ea typeface="+mj-lt"/>
                <a:cs typeface="+mj-lt"/>
              </a:rPr>
              <a:t>catalyse</a:t>
            </a:r>
            <a:r>
              <a:rPr lang="en-US" sz="1100" b="0" kern="100">
                <a:solidFill>
                  <a:srgbClr val="1D1D1D"/>
                </a:solidFill>
                <a:ea typeface="+mj-lt"/>
                <a:cs typeface="+mj-lt"/>
              </a:rPr>
              <a:t> a pipeline of innovation activity. </a:t>
            </a:r>
            <a:endParaRPr lang="en-US" sz="1100">
              <a:cs typeface="Arial"/>
            </a:endParaRPr>
          </a:p>
          <a:p>
            <a:pPr marL="171450" indent="-171450">
              <a:lnSpc>
                <a:spcPct val="107000"/>
              </a:lnSpc>
              <a:buFont typeface="Arial"/>
              <a:buChar char="•"/>
            </a:pPr>
            <a:endParaRPr lang="en-US" sz="1100" b="0" kern="100">
              <a:solidFill>
                <a:srgbClr val="1D1D1D"/>
              </a:solidFill>
              <a:ea typeface="Calibri"/>
              <a:cs typeface="Arial"/>
            </a:endParaRPr>
          </a:p>
          <a:p>
            <a:pPr marL="171450" indent="-171450">
              <a:lnSpc>
                <a:spcPct val="107000"/>
              </a:lnSpc>
              <a:buFont typeface="Arial"/>
              <a:buChar char="•"/>
            </a:pPr>
            <a:endParaRPr lang="en-US" sz="1100" b="0" kern="100">
              <a:solidFill>
                <a:srgbClr val="1D1D1D"/>
              </a:solidFill>
              <a:ea typeface="Calibri"/>
              <a:cs typeface="Arial"/>
            </a:endParaRPr>
          </a:p>
          <a:p>
            <a:pPr marL="171450" indent="-171450">
              <a:lnSpc>
                <a:spcPct val="107000"/>
              </a:lnSpc>
              <a:buFont typeface="Arial"/>
              <a:buChar char="•"/>
            </a:pPr>
            <a:endParaRPr lang="en-US" sz="1500" b="0" kern="100">
              <a:cs typeface="Arial"/>
            </a:endParaRPr>
          </a:p>
        </p:txBody>
      </p:sp>
      <p:sp>
        <p:nvSpPr>
          <p:cNvPr id="7" name="Text Placeholder 6">
            <a:extLst>
              <a:ext uri="{FF2B5EF4-FFF2-40B4-BE49-F238E27FC236}">
                <a16:creationId xmlns:a16="http://schemas.microsoft.com/office/drawing/2014/main" id="{A362C221-79FB-382A-8A11-8337A3B84B4A}"/>
              </a:ext>
            </a:extLst>
          </p:cNvPr>
          <p:cNvSpPr txBox="1">
            <a:spLocks/>
          </p:cNvSpPr>
          <p:nvPr/>
        </p:nvSpPr>
        <p:spPr>
          <a:xfrm>
            <a:off x="6371660" y="2019447"/>
            <a:ext cx="5448863" cy="3514578"/>
          </a:xfrm>
          <a:prstGeom prst="rect">
            <a:avLst/>
          </a:prstGeom>
        </p:spPr>
        <p:txBody>
          <a:bodyPr vert="horz" lIns="0" tIns="0" rIns="0" bIns="0" rtlCol="0" anchor="t" anchorCtr="0">
            <a:noAutofit/>
          </a:bodyPr>
          <a:lstStyle>
            <a:defPPr>
              <a:defRPr lang="en-US"/>
            </a:defPPr>
            <a:lvl1pPr defTabSz="1152238">
              <a:lnSpc>
                <a:spcPct val="90000"/>
              </a:lnSpc>
              <a:spcBef>
                <a:spcPct val="0"/>
              </a:spcBef>
              <a:buNone/>
              <a:defRPr sz="2521" b="1" i="0" baseline="0">
                <a:latin typeface="+mj-lt"/>
                <a:ea typeface="+mj-ea"/>
                <a:cs typeface="+mj-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1500">
                <a:solidFill>
                  <a:schemeClr val="bg1"/>
                </a:solidFill>
              </a:rPr>
              <a:t>Potential Gaps in Supplied Literature</a:t>
            </a:r>
          </a:p>
          <a:p>
            <a:endParaRPr lang="en-US" sz="1500">
              <a:solidFill>
                <a:schemeClr val="bg1"/>
              </a:solidFill>
            </a:endParaRPr>
          </a:p>
          <a:p>
            <a:pPr marL="171450" indent="-171450">
              <a:buFont typeface="Arial" panose="020B0604020202020204" pitchFamily="34" charset="0"/>
              <a:buChar char="•"/>
            </a:pPr>
            <a:r>
              <a:rPr lang="en-US" sz="1400" b="0">
                <a:solidFill>
                  <a:schemeClr val="bg1"/>
                </a:solidFill>
              </a:rPr>
              <a:t>No comprehensive view of R&amp;D Assets</a:t>
            </a:r>
          </a:p>
          <a:p>
            <a:pPr marL="171450" indent="-171450">
              <a:buFont typeface="Arial" panose="020B0604020202020204" pitchFamily="34" charset="0"/>
              <a:buChar char="•"/>
            </a:pPr>
            <a:endParaRPr lang="en-US" sz="1400" b="0">
              <a:solidFill>
                <a:schemeClr val="bg1"/>
              </a:solidFill>
            </a:endParaRPr>
          </a:p>
          <a:p>
            <a:pPr marL="171450" indent="-171450">
              <a:buFont typeface="Arial" panose="020B0604020202020204" pitchFamily="34" charset="0"/>
              <a:buChar char="•"/>
            </a:pPr>
            <a:r>
              <a:rPr lang="en-US" sz="1400" b="0">
                <a:solidFill>
                  <a:schemeClr val="bg1"/>
                </a:solidFill>
              </a:rPr>
              <a:t>No comparative Benchmarking with comparative regions in R&amp;D performance</a:t>
            </a:r>
            <a:endParaRPr lang="en-US" sz="1400" b="0">
              <a:solidFill>
                <a:schemeClr val="bg1"/>
              </a:solidFill>
              <a:cs typeface="Arial" panose="020B0604020202020204"/>
            </a:endParaRPr>
          </a:p>
          <a:p>
            <a:pPr marL="171450" indent="-171450">
              <a:buFont typeface="Arial" panose="020B0604020202020204" pitchFamily="34" charset="0"/>
              <a:buChar char="•"/>
            </a:pPr>
            <a:endParaRPr lang="en-US" sz="1400" b="0">
              <a:solidFill>
                <a:schemeClr val="bg1"/>
              </a:solidFill>
              <a:cs typeface="Arial" panose="020B0604020202020204"/>
            </a:endParaRPr>
          </a:p>
          <a:p>
            <a:pPr marL="171450" indent="-171450">
              <a:buFont typeface="Arial" panose="020B0604020202020204" pitchFamily="34" charset="0"/>
              <a:buChar char="•"/>
            </a:pPr>
            <a:r>
              <a:rPr lang="en-US" sz="1400" b="0">
                <a:solidFill>
                  <a:schemeClr val="bg1"/>
                </a:solidFill>
                <a:cs typeface="Arial" panose="020B0604020202020204"/>
              </a:rPr>
              <a:t>An R&amp;D strategy is forming – lots of additional opportunities with various strands of funding have started</a:t>
            </a:r>
            <a:endParaRPr lang="en-US" sz="2500">
              <a:solidFill>
                <a:schemeClr val="bg1"/>
              </a:solidFill>
              <a:cs typeface="Arial"/>
            </a:endParaRPr>
          </a:p>
          <a:p>
            <a:pPr marL="171450" indent="-171450">
              <a:buFont typeface="Arial" panose="020B0604020202020204" pitchFamily="34" charset="0"/>
              <a:buChar char="•"/>
            </a:pPr>
            <a:endParaRPr lang="en-US" sz="1400" b="0">
              <a:solidFill>
                <a:schemeClr val="bg1"/>
              </a:solidFill>
              <a:cs typeface="Arial" panose="020B0604020202020204"/>
            </a:endParaRPr>
          </a:p>
          <a:p>
            <a:pPr marL="171450" indent="-171450">
              <a:buFont typeface="Arial" panose="020B0604020202020204" pitchFamily="34" charset="0"/>
              <a:buChar char="•"/>
            </a:pPr>
            <a:r>
              <a:rPr lang="en-US" sz="1400" b="0">
                <a:solidFill>
                  <a:schemeClr val="bg1"/>
                </a:solidFill>
                <a:cs typeface="Arial" panose="020B0604020202020204"/>
              </a:rPr>
              <a:t>More R&amp;D target sectors may need to be included to lead growth in services exports.</a:t>
            </a:r>
          </a:p>
          <a:p>
            <a:endParaRPr lang="en-US" sz="1500" b="0">
              <a:solidFill>
                <a:schemeClr val="bg1"/>
              </a:solidFill>
              <a:cs typeface="Arial" panose="020B0604020202020204"/>
            </a:endParaRPr>
          </a:p>
        </p:txBody>
      </p:sp>
      <p:sp>
        <p:nvSpPr>
          <p:cNvPr id="8" name="Text Placeholder 6">
            <a:extLst>
              <a:ext uri="{FF2B5EF4-FFF2-40B4-BE49-F238E27FC236}">
                <a16:creationId xmlns:a16="http://schemas.microsoft.com/office/drawing/2014/main" id="{FEDAB637-3D52-1263-3352-2F4A7AA897CA}"/>
              </a:ext>
            </a:extLst>
          </p:cNvPr>
          <p:cNvSpPr txBox="1">
            <a:spLocks/>
          </p:cNvSpPr>
          <p:nvPr/>
        </p:nvSpPr>
        <p:spPr>
          <a:xfrm>
            <a:off x="639960" y="1003983"/>
            <a:ext cx="10078813" cy="540158"/>
          </a:xfrm>
          <a:prstGeom prst="rect">
            <a:avLst/>
          </a:prstGeom>
        </p:spPr>
        <p:txBody>
          <a:bodyPr vert="horz" lIns="0" tIns="0" rIns="0" bIns="0" rtlCol="0" anchor="t" anchorCtr="0">
            <a:noAutofit/>
          </a:bodyPr>
          <a:lstStyle>
            <a:defPPr>
              <a:defRPr lang="en-US"/>
            </a:defPPr>
            <a:lvl1pPr defTabSz="1152238">
              <a:lnSpc>
                <a:spcPct val="90000"/>
              </a:lnSpc>
              <a:spcBef>
                <a:spcPct val="0"/>
              </a:spcBef>
              <a:buNone/>
              <a:defRPr sz="2521" b="1" i="0" baseline="0">
                <a:latin typeface="+mj-lt"/>
                <a:ea typeface="+mj-ea"/>
                <a:cs typeface="+mj-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1500" b="0" dirty="0">
                <a:solidFill>
                  <a:srgbClr val="8A8D93"/>
                </a:solidFill>
              </a:rPr>
              <a:t>Other major institutional R&amp;D input includes the UK Shared Prosperity Fund, and the Innovation Alliance for the West Midlands. </a:t>
            </a:r>
          </a:p>
        </p:txBody>
      </p:sp>
      <p:sp>
        <p:nvSpPr>
          <p:cNvPr id="4" name="TextBox 3">
            <a:extLst>
              <a:ext uri="{FF2B5EF4-FFF2-40B4-BE49-F238E27FC236}">
                <a16:creationId xmlns:a16="http://schemas.microsoft.com/office/drawing/2014/main" id="{C5DC797F-B0A4-D8B1-610D-F0456124B9D1}"/>
              </a:ext>
            </a:extLst>
          </p:cNvPr>
          <p:cNvSpPr txBox="1"/>
          <p:nvPr/>
        </p:nvSpPr>
        <p:spPr>
          <a:xfrm>
            <a:off x="524767" y="6469518"/>
            <a:ext cx="5104508" cy="214482"/>
          </a:xfrm>
          <a:prstGeom prst="rect">
            <a:avLst/>
          </a:prstGeom>
          <a:noFill/>
        </p:spPr>
        <p:txBody>
          <a:bodyPr wrap="square" rtlCol="0">
            <a:spAutoFit/>
          </a:bodyPr>
          <a:lstStyle/>
          <a:p>
            <a:pPr>
              <a:lnSpc>
                <a:spcPct val="107000"/>
              </a:lnSpc>
              <a:spcAft>
                <a:spcPts val="800"/>
              </a:spcAft>
            </a:pPr>
            <a:r>
              <a:rPr lang="en-US" sz="800">
                <a:latin typeface="+mj-lt"/>
              </a:rPr>
              <a:t>Source: West Midlands Combined Authority – West Midlands Plan for Growth</a:t>
            </a:r>
            <a:endParaRPr lang="en-GB" sz="800">
              <a:latin typeface="+mj-lt"/>
            </a:endParaRPr>
          </a:p>
        </p:txBody>
      </p:sp>
    </p:spTree>
    <p:extLst>
      <p:ext uri="{BB962C8B-B14F-4D97-AF65-F5344CB8AC3E}">
        <p14:creationId xmlns:p14="http://schemas.microsoft.com/office/powerpoint/2010/main" val="3149961203"/>
      </p:ext>
    </p:extLst>
  </p:cSld>
  <p:clrMapOvr>
    <a:masterClrMapping/>
  </p:clrMapOvr>
  <p:transition spd="slow">
    <p:wipe/>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A0D9712B-3311-8F45-2060-A5DD37B63428}"/>
              </a:ext>
            </a:extLst>
          </p:cNvPr>
          <p:cNvSpPr>
            <a:spLocks noGrp="1"/>
          </p:cNvSpPr>
          <p:nvPr>
            <p:ph type="sldNum" sz="quarter" idx="12"/>
          </p:nvPr>
        </p:nvSpPr>
        <p:spPr/>
        <p:txBody>
          <a:bodyPr/>
          <a:lstStyle/>
          <a:p>
            <a:fld id="{AAA14841-59C2-C74C-8170-E4B20964DCC3}" type="slidenum">
              <a:rPr lang="en-US" smtClean="0"/>
              <a:pPr/>
              <a:t>28</a:t>
            </a:fld>
            <a:endParaRPr lang="en-US"/>
          </a:p>
        </p:txBody>
      </p:sp>
      <p:sp>
        <p:nvSpPr>
          <p:cNvPr id="2" name="Rectangle 1">
            <a:extLst>
              <a:ext uri="{FF2B5EF4-FFF2-40B4-BE49-F238E27FC236}">
                <a16:creationId xmlns:a16="http://schemas.microsoft.com/office/drawing/2014/main" id="{169273ED-8C83-75DA-6365-15A061B2CFAC}"/>
              </a:ext>
            </a:extLst>
          </p:cNvPr>
          <p:cNvSpPr/>
          <p:nvPr/>
        </p:nvSpPr>
        <p:spPr>
          <a:xfrm>
            <a:off x="0" y="-237067"/>
            <a:ext cx="12251267" cy="7095067"/>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TextBox 3">
            <a:extLst>
              <a:ext uri="{FF2B5EF4-FFF2-40B4-BE49-F238E27FC236}">
                <a16:creationId xmlns:a16="http://schemas.microsoft.com/office/drawing/2014/main" id="{3115F5B5-1833-368D-7ED5-95B4CC7B2A88}"/>
              </a:ext>
            </a:extLst>
          </p:cNvPr>
          <p:cNvSpPr txBox="1"/>
          <p:nvPr/>
        </p:nvSpPr>
        <p:spPr>
          <a:xfrm>
            <a:off x="1181528" y="1613043"/>
            <a:ext cx="8260423" cy="1015663"/>
          </a:xfrm>
          <a:prstGeom prst="rect">
            <a:avLst/>
          </a:prstGeom>
          <a:noFill/>
        </p:spPr>
        <p:txBody>
          <a:bodyPr wrap="square" rtlCol="0">
            <a:spAutoFit/>
          </a:bodyPr>
          <a:lstStyle/>
          <a:p>
            <a:r>
              <a:rPr lang="en-US" sz="6000" dirty="0">
                <a:solidFill>
                  <a:schemeClr val="bg1"/>
                </a:solidFill>
              </a:rPr>
              <a:t>04  - Visitor Economy</a:t>
            </a:r>
            <a:endParaRPr lang="en-GB" sz="6000" dirty="0">
              <a:solidFill>
                <a:schemeClr val="bg1"/>
              </a:solidFill>
            </a:endParaRPr>
          </a:p>
        </p:txBody>
      </p:sp>
    </p:spTree>
    <p:extLst>
      <p:ext uri="{BB962C8B-B14F-4D97-AF65-F5344CB8AC3E}">
        <p14:creationId xmlns:p14="http://schemas.microsoft.com/office/powerpoint/2010/main" val="3027419809"/>
      </p:ext>
    </p:extLst>
  </p:cSld>
  <p:clrMapOvr>
    <a:masterClrMapping/>
  </p:clrMapOvr>
  <p:transition spd="slow">
    <p:wipe/>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D6254E-7C80-220A-3582-79D0806C823A}"/>
              </a:ext>
            </a:extLst>
          </p:cNvPr>
          <p:cNvSpPr>
            <a:spLocks noGrp="1"/>
          </p:cNvSpPr>
          <p:nvPr>
            <p:ph type="title"/>
          </p:nvPr>
        </p:nvSpPr>
        <p:spPr/>
        <p:txBody>
          <a:bodyPr/>
          <a:lstStyle/>
          <a:p>
            <a:r>
              <a:rPr lang="en-US"/>
              <a:t>Literature Review – Visitor Economy </a:t>
            </a:r>
          </a:p>
        </p:txBody>
      </p:sp>
      <p:sp>
        <p:nvSpPr>
          <p:cNvPr id="3" name="Slide Number Placeholder 2">
            <a:extLst>
              <a:ext uri="{FF2B5EF4-FFF2-40B4-BE49-F238E27FC236}">
                <a16:creationId xmlns:a16="http://schemas.microsoft.com/office/drawing/2014/main" id="{A0D9712B-3311-8F45-2060-A5DD37B63428}"/>
              </a:ext>
            </a:extLst>
          </p:cNvPr>
          <p:cNvSpPr>
            <a:spLocks noGrp="1"/>
          </p:cNvSpPr>
          <p:nvPr>
            <p:ph type="sldNum" sz="quarter" idx="12"/>
          </p:nvPr>
        </p:nvSpPr>
        <p:spPr/>
        <p:txBody>
          <a:bodyPr/>
          <a:lstStyle/>
          <a:p>
            <a:fld id="{AAA14841-59C2-C74C-8170-E4B20964DCC3}" type="slidenum">
              <a:rPr lang="en-US" smtClean="0"/>
              <a:pPr/>
              <a:t>29</a:t>
            </a:fld>
            <a:endParaRPr lang="en-US"/>
          </a:p>
        </p:txBody>
      </p:sp>
      <p:sp>
        <p:nvSpPr>
          <p:cNvPr id="4" name="Text Placeholder 6">
            <a:extLst>
              <a:ext uri="{FF2B5EF4-FFF2-40B4-BE49-F238E27FC236}">
                <a16:creationId xmlns:a16="http://schemas.microsoft.com/office/drawing/2014/main" id="{A3263D2A-D77F-9172-4030-89B36BC08808}"/>
              </a:ext>
            </a:extLst>
          </p:cNvPr>
          <p:cNvSpPr txBox="1">
            <a:spLocks/>
          </p:cNvSpPr>
          <p:nvPr/>
        </p:nvSpPr>
        <p:spPr>
          <a:xfrm>
            <a:off x="639960" y="1200297"/>
            <a:ext cx="10078813" cy="540158"/>
          </a:xfrm>
          <a:prstGeom prst="rect">
            <a:avLst/>
          </a:prstGeom>
        </p:spPr>
        <p:txBody>
          <a:bodyPr vert="horz" lIns="0" tIns="0" rIns="0" bIns="0" rtlCol="0" anchor="t" anchorCtr="0">
            <a:noAutofit/>
          </a:bodyPr>
          <a:lstStyle>
            <a:defPPr>
              <a:defRPr lang="en-US"/>
            </a:defPPr>
            <a:lvl1pPr defTabSz="1152238">
              <a:lnSpc>
                <a:spcPct val="90000"/>
              </a:lnSpc>
              <a:spcBef>
                <a:spcPct val="0"/>
              </a:spcBef>
              <a:buNone/>
              <a:defRPr sz="2521" b="1" i="0" baseline="0">
                <a:latin typeface="+mj-lt"/>
                <a:ea typeface="+mj-ea"/>
                <a:cs typeface="+mj-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1500" b="0">
                <a:solidFill>
                  <a:srgbClr val="8A8D93"/>
                </a:solidFill>
              </a:rPr>
              <a:t>Headline</a:t>
            </a:r>
          </a:p>
        </p:txBody>
      </p:sp>
      <p:sp>
        <p:nvSpPr>
          <p:cNvPr id="5" name="Text Placeholder 6">
            <a:extLst>
              <a:ext uri="{FF2B5EF4-FFF2-40B4-BE49-F238E27FC236}">
                <a16:creationId xmlns:a16="http://schemas.microsoft.com/office/drawing/2014/main" id="{3FE351B9-C295-A607-499E-175833080926}"/>
              </a:ext>
            </a:extLst>
          </p:cNvPr>
          <p:cNvSpPr txBox="1">
            <a:spLocks/>
          </p:cNvSpPr>
          <p:nvPr/>
        </p:nvSpPr>
        <p:spPr>
          <a:xfrm>
            <a:off x="639960" y="2019447"/>
            <a:ext cx="5256015" cy="4336904"/>
          </a:xfrm>
          <a:prstGeom prst="rect">
            <a:avLst/>
          </a:prstGeom>
        </p:spPr>
        <p:txBody>
          <a:bodyPr vert="horz" lIns="0" tIns="0" rIns="0" bIns="0" rtlCol="0" anchor="t" anchorCtr="0">
            <a:noAutofit/>
          </a:bodyPr>
          <a:lstStyle>
            <a:defPPr>
              <a:defRPr lang="en-US"/>
            </a:defPPr>
            <a:lvl1pPr defTabSz="1152238">
              <a:lnSpc>
                <a:spcPct val="90000"/>
              </a:lnSpc>
              <a:spcBef>
                <a:spcPct val="0"/>
              </a:spcBef>
              <a:buNone/>
              <a:defRPr sz="2521" b="1" i="0" baseline="0">
                <a:latin typeface="+mj-lt"/>
                <a:ea typeface="+mj-ea"/>
                <a:cs typeface="+mj-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1500"/>
              <a:t>The West Midlands Business and Tourism Programme (BATP)</a:t>
            </a:r>
          </a:p>
          <a:p>
            <a:endParaRPr lang="en-US" sz="1500"/>
          </a:p>
          <a:p>
            <a:r>
              <a:rPr lang="en-US" sz="1100" b="1" i="0">
                <a:solidFill>
                  <a:srgbClr val="212123"/>
                </a:solidFill>
                <a:effectLst/>
              </a:rPr>
              <a:t>The Business and Tourism Programme (BATP) aims to leverage the Birmingham 2022 Commonwealth Games to embed positive perceptions of the West Midlands into the international imagination, driving long-term economic benefits across the region, fostering civic pride.</a:t>
            </a:r>
          </a:p>
          <a:p>
            <a:endParaRPr lang="en-US" sz="1100">
              <a:solidFill>
                <a:srgbClr val="212123"/>
              </a:solidFill>
            </a:endParaRPr>
          </a:p>
          <a:p>
            <a:r>
              <a:rPr lang="en-US" sz="1100" b="0" i="0">
                <a:solidFill>
                  <a:srgbClr val="212123"/>
                </a:solidFill>
                <a:effectLst/>
              </a:rPr>
              <a:t>The BATP is the first accredited Commonwealth Games programme of its kind and is being delivered by the West Midlands Growth Company on behalf of the West Midlands Combined Authority (WMCA), alongside the Department Business and Trade (originally DIT) and Visit Britain. </a:t>
            </a:r>
          </a:p>
          <a:p>
            <a:endParaRPr lang="en-US" sz="1100" b="0">
              <a:solidFill>
                <a:srgbClr val="212123"/>
              </a:solidFill>
            </a:endParaRPr>
          </a:p>
          <a:p>
            <a:r>
              <a:rPr lang="en-US" sz="1100" b="0" i="0">
                <a:solidFill>
                  <a:srgbClr val="212123"/>
                </a:solidFill>
                <a:effectLst/>
              </a:rPr>
              <a:t>The programme partnership is working closely with the </a:t>
            </a:r>
            <a:r>
              <a:rPr lang="en-US" sz="1100" b="0" i="0" err="1">
                <a:solidFill>
                  <a:srgbClr val="212123"/>
                </a:solidFill>
                <a:effectLst/>
              </a:rPr>
              <a:t>Organising</a:t>
            </a:r>
            <a:r>
              <a:rPr lang="en-US" sz="1100" b="0" i="0">
                <a:solidFill>
                  <a:srgbClr val="212123"/>
                </a:solidFill>
                <a:effectLst/>
              </a:rPr>
              <a:t> Committee (OC) for the Birmingham 2022 Commonwealth Games, Birmingham City Council, the Commonwealth Games Federation (CGF) and others as a key component of the broader Commonwealth Games programme.</a:t>
            </a:r>
          </a:p>
          <a:p>
            <a:endParaRPr lang="en-US" sz="1100" b="0">
              <a:solidFill>
                <a:srgbClr val="212123"/>
              </a:solidFill>
            </a:endParaRPr>
          </a:p>
          <a:p>
            <a:pPr algn="l"/>
            <a:r>
              <a:rPr lang="en-US" sz="1100" b="0" i="0">
                <a:solidFill>
                  <a:srgbClr val="212123"/>
                </a:solidFill>
                <a:effectLst/>
              </a:rPr>
              <a:t>The BATP will operate until late 2023, but the benefits of the programme are expected to last long-term, until 2027 and beyond.</a:t>
            </a:r>
          </a:p>
          <a:p>
            <a:pPr algn="l"/>
            <a:endParaRPr lang="en-US" sz="1100" b="0" i="0">
              <a:solidFill>
                <a:srgbClr val="212123"/>
              </a:solidFill>
              <a:effectLst/>
            </a:endParaRPr>
          </a:p>
          <a:p>
            <a:pPr algn="l"/>
            <a:r>
              <a:rPr lang="en-US" sz="1100" b="0" i="0">
                <a:solidFill>
                  <a:srgbClr val="212123"/>
                </a:solidFill>
                <a:effectLst/>
              </a:rPr>
              <a:t>The programme is designed to secure more than £650 million of new overseas investment into the UK, and create £7 million of additional export deals until 2027. Contributing to over one million visits to the Games, BATP is also expected to attract thousands of additional visitors to the region and UK until 2027, generating millions in visitor spend.</a:t>
            </a:r>
          </a:p>
          <a:p>
            <a:endParaRPr lang="en-US" sz="1100" b="0" i="0">
              <a:solidFill>
                <a:srgbClr val="212123"/>
              </a:solidFill>
              <a:effectLst/>
            </a:endParaRPr>
          </a:p>
          <a:p>
            <a:endParaRPr lang="en-US" sz="1100" b="0">
              <a:solidFill>
                <a:srgbClr val="212123"/>
              </a:solidFill>
            </a:endParaRPr>
          </a:p>
          <a:p>
            <a:endParaRPr lang="en-US" sz="1100" b="0" i="0">
              <a:solidFill>
                <a:srgbClr val="212123"/>
              </a:solidFill>
              <a:effectLst/>
            </a:endParaRPr>
          </a:p>
          <a:p>
            <a:endParaRPr lang="en-US" sz="1100" b="0">
              <a:solidFill>
                <a:srgbClr val="212123"/>
              </a:solidFill>
            </a:endParaRPr>
          </a:p>
          <a:p>
            <a:endParaRPr lang="en-US" sz="1100"/>
          </a:p>
          <a:p>
            <a:endParaRPr lang="en-US" sz="1100"/>
          </a:p>
          <a:p>
            <a:endParaRPr lang="en-US" sz="1500" b="0"/>
          </a:p>
        </p:txBody>
      </p:sp>
      <p:sp>
        <p:nvSpPr>
          <p:cNvPr id="6" name="Text Placeholder 6">
            <a:extLst>
              <a:ext uri="{FF2B5EF4-FFF2-40B4-BE49-F238E27FC236}">
                <a16:creationId xmlns:a16="http://schemas.microsoft.com/office/drawing/2014/main" id="{9F5C5C1E-B651-CAC2-F3FE-8A32ACC116AB}"/>
              </a:ext>
            </a:extLst>
          </p:cNvPr>
          <p:cNvSpPr txBox="1">
            <a:spLocks/>
          </p:cNvSpPr>
          <p:nvPr/>
        </p:nvSpPr>
        <p:spPr>
          <a:xfrm>
            <a:off x="6296025" y="2019447"/>
            <a:ext cx="5256015" cy="4336904"/>
          </a:xfrm>
          <a:prstGeom prst="rect">
            <a:avLst/>
          </a:prstGeom>
        </p:spPr>
        <p:txBody>
          <a:bodyPr vert="horz" lIns="0" tIns="0" rIns="0" bIns="0" rtlCol="0" anchor="t" anchorCtr="0">
            <a:noAutofit/>
          </a:bodyPr>
          <a:lstStyle>
            <a:defPPr>
              <a:defRPr lang="en-US"/>
            </a:defPPr>
            <a:lvl1pPr defTabSz="1152238">
              <a:lnSpc>
                <a:spcPct val="90000"/>
              </a:lnSpc>
              <a:spcBef>
                <a:spcPct val="0"/>
              </a:spcBef>
              <a:buNone/>
              <a:defRPr sz="2521" b="1" i="0" baseline="0">
                <a:latin typeface="+mj-lt"/>
                <a:ea typeface="+mj-ea"/>
                <a:cs typeface="+mj-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1500"/>
              <a:t>Programme Objectives:</a:t>
            </a:r>
          </a:p>
          <a:p>
            <a:endParaRPr lang="en-US" sz="1100"/>
          </a:p>
          <a:p>
            <a:pPr algn="l"/>
            <a:r>
              <a:rPr lang="en-US" sz="1100" b="1" i="0">
                <a:effectLst/>
              </a:rPr>
              <a:t>Visitor Economy related Programme Objectives include: </a:t>
            </a:r>
          </a:p>
          <a:p>
            <a:pPr marL="171450" indent="-171450" algn="l">
              <a:buFont typeface="Arial" panose="020B0604020202020204" pitchFamily="34" charset="0"/>
              <a:buChar char="•"/>
            </a:pPr>
            <a:r>
              <a:rPr lang="en-US" sz="1100" b="1" i="0">
                <a:effectLst/>
              </a:rPr>
              <a:t>Leisure tourism:</a:t>
            </a:r>
            <a:r>
              <a:rPr lang="en-US" sz="1100" b="0" i="0">
                <a:effectLst/>
              </a:rPr>
              <a:t> To attract more international visitors from our BATP target markets and more domestic visitors, in turn boosting the expenditure and jobs supported by the visitor economy.</a:t>
            </a:r>
          </a:p>
          <a:p>
            <a:pPr marL="171450" indent="-171450" algn="l">
              <a:buFont typeface="Arial" panose="020B0604020202020204" pitchFamily="34" charset="0"/>
              <a:buChar char="•"/>
            </a:pPr>
            <a:r>
              <a:rPr lang="en-US" sz="1100" b="1" i="0">
                <a:effectLst/>
              </a:rPr>
              <a:t>MICE and sporting events:</a:t>
            </a:r>
            <a:r>
              <a:rPr lang="en-US" sz="1100" b="0" i="0">
                <a:effectLst/>
              </a:rPr>
              <a:t> To boost the UK’s and the region’s profile as a key international conference and event destination, attracting a range of additional major events.</a:t>
            </a:r>
          </a:p>
          <a:p>
            <a:pPr marL="171450" indent="-171450">
              <a:buFont typeface="Arial" panose="020B0604020202020204" pitchFamily="34" charset="0"/>
              <a:buChar char="•"/>
            </a:pPr>
            <a:r>
              <a:rPr lang="en-US" sz="1100" b="1" i="0">
                <a:effectLst/>
              </a:rPr>
              <a:t>Profile and reputation:</a:t>
            </a:r>
            <a:r>
              <a:rPr lang="en-US" sz="1100" b="0" i="0">
                <a:effectLst/>
              </a:rPr>
              <a:t> To put the West Midlands on the global map, positively shifting perceptions towards the region nationally and overseas, invigorating local pride.</a:t>
            </a:r>
          </a:p>
          <a:p>
            <a:pPr>
              <a:buFont typeface="Arial" panose="020B0604020202020204" pitchFamily="34" charset="0"/>
              <a:buChar char="•"/>
            </a:pPr>
            <a:endParaRPr lang="en-US" sz="1100" b="0"/>
          </a:p>
          <a:p>
            <a:r>
              <a:rPr lang="en-US" sz="1100" b="0" i="0">
                <a:effectLst/>
              </a:rPr>
              <a:t>Activity focused on the Commonwealth nations, plus the domestic UK market. BATP aimed to leverage other opportunities that support its objectives, by extending its reach to other overseas markets.</a:t>
            </a:r>
          </a:p>
          <a:p>
            <a:pPr algn="l">
              <a:buFont typeface="Arial" panose="020B0604020202020204" pitchFamily="34" charset="0"/>
              <a:buChar char="•"/>
            </a:pPr>
            <a:endParaRPr lang="en-US" sz="1000" b="0">
              <a:solidFill>
                <a:srgbClr val="212123"/>
              </a:solidFill>
              <a:latin typeface="Sofia-Pro"/>
            </a:endParaRPr>
          </a:p>
          <a:p>
            <a:pPr algn="l">
              <a:buFont typeface="Arial" panose="020B0604020202020204" pitchFamily="34" charset="0"/>
              <a:buChar char="•"/>
            </a:pPr>
            <a:endParaRPr lang="en-US" sz="1000" b="0" i="0">
              <a:solidFill>
                <a:srgbClr val="212123"/>
              </a:solidFill>
              <a:effectLst/>
              <a:latin typeface="Sofia-Pro"/>
            </a:endParaRPr>
          </a:p>
          <a:p>
            <a:pPr algn="l"/>
            <a:endParaRPr lang="en-US" sz="1000" b="0" i="0">
              <a:solidFill>
                <a:srgbClr val="212123"/>
              </a:solidFill>
              <a:effectLst/>
              <a:latin typeface="Sofia-Pro"/>
            </a:endParaRPr>
          </a:p>
          <a:p>
            <a:endParaRPr lang="en-US" sz="1500" b="0"/>
          </a:p>
        </p:txBody>
      </p:sp>
      <p:pic>
        <p:nvPicPr>
          <p:cNvPr id="2050" name="Picture 2" descr="Business and Tourism Programme unveiled | Invest West Midlands">
            <a:extLst>
              <a:ext uri="{FF2B5EF4-FFF2-40B4-BE49-F238E27FC236}">
                <a16:creationId xmlns:a16="http://schemas.microsoft.com/office/drawing/2014/main" id="{1B777198-2E60-924D-6586-9DDAAA881CC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36619" y="4739218"/>
            <a:ext cx="5174826" cy="161713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5743987"/>
      </p:ext>
    </p:extLst>
  </p:cSld>
  <p:clrMapOvr>
    <a:masterClrMapping/>
  </p:clrMapOvr>
  <p:transition spd="slow">
    <p:wip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A0D9712B-3311-8F45-2060-A5DD37B63428}"/>
              </a:ext>
            </a:extLst>
          </p:cNvPr>
          <p:cNvSpPr>
            <a:spLocks noGrp="1"/>
          </p:cNvSpPr>
          <p:nvPr>
            <p:ph type="sldNum" sz="quarter" idx="12"/>
          </p:nvPr>
        </p:nvSpPr>
        <p:spPr/>
        <p:txBody>
          <a:bodyPr/>
          <a:lstStyle/>
          <a:p>
            <a:fld id="{AAA14841-59C2-C74C-8170-E4B20964DCC3}" type="slidenum">
              <a:rPr lang="en-US" smtClean="0"/>
              <a:pPr/>
              <a:t>3</a:t>
            </a:fld>
            <a:endParaRPr lang="en-US"/>
          </a:p>
        </p:txBody>
      </p:sp>
      <p:sp>
        <p:nvSpPr>
          <p:cNvPr id="2" name="Rectangle 1">
            <a:extLst>
              <a:ext uri="{FF2B5EF4-FFF2-40B4-BE49-F238E27FC236}">
                <a16:creationId xmlns:a16="http://schemas.microsoft.com/office/drawing/2014/main" id="{9BD2AD1A-5575-BFFA-F382-605E672EEEE4}"/>
              </a:ext>
            </a:extLst>
          </p:cNvPr>
          <p:cNvSpPr/>
          <p:nvPr/>
        </p:nvSpPr>
        <p:spPr>
          <a:xfrm>
            <a:off x="0" y="-237067"/>
            <a:ext cx="12251267" cy="7095067"/>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TextBox 3">
            <a:extLst>
              <a:ext uri="{FF2B5EF4-FFF2-40B4-BE49-F238E27FC236}">
                <a16:creationId xmlns:a16="http://schemas.microsoft.com/office/drawing/2014/main" id="{B75A7BF6-2B92-3622-9416-176CFE241C95}"/>
              </a:ext>
            </a:extLst>
          </p:cNvPr>
          <p:cNvSpPr txBox="1"/>
          <p:nvPr/>
        </p:nvSpPr>
        <p:spPr>
          <a:xfrm>
            <a:off x="1181528" y="1613043"/>
            <a:ext cx="4613097" cy="1015663"/>
          </a:xfrm>
          <a:prstGeom prst="rect">
            <a:avLst/>
          </a:prstGeom>
          <a:noFill/>
        </p:spPr>
        <p:txBody>
          <a:bodyPr wrap="square" rtlCol="0">
            <a:spAutoFit/>
          </a:bodyPr>
          <a:lstStyle/>
          <a:p>
            <a:r>
              <a:rPr lang="en-US" sz="6000" dirty="0">
                <a:solidFill>
                  <a:schemeClr val="bg1"/>
                </a:solidFill>
              </a:rPr>
              <a:t>01  - Trade</a:t>
            </a:r>
            <a:endParaRPr lang="en-GB" sz="6000" dirty="0">
              <a:solidFill>
                <a:schemeClr val="bg1"/>
              </a:solidFill>
            </a:endParaRPr>
          </a:p>
        </p:txBody>
      </p:sp>
    </p:spTree>
    <p:extLst>
      <p:ext uri="{BB962C8B-B14F-4D97-AF65-F5344CB8AC3E}">
        <p14:creationId xmlns:p14="http://schemas.microsoft.com/office/powerpoint/2010/main" val="1956239181"/>
      </p:ext>
    </p:extLst>
  </p:cSld>
  <p:clrMapOvr>
    <a:masterClrMapping/>
  </p:clrMapOvr>
  <p:transition spd="slow">
    <p:wipe/>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D6254E-7C80-220A-3582-79D0806C823A}"/>
              </a:ext>
            </a:extLst>
          </p:cNvPr>
          <p:cNvSpPr>
            <a:spLocks noGrp="1"/>
          </p:cNvSpPr>
          <p:nvPr>
            <p:ph type="title"/>
          </p:nvPr>
        </p:nvSpPr>
        <p:spPr/>
        <p:txBody>
          <a:bodyPr/>
          <a:lstStyle/>
          <a:p>
            <a:r>
              <a:rPr lang="en-US"/>
              <a:t>Literature Review – Visitor Economy </a:t>
            </a:r>
          </a:p>
        </p:txBody>
      </p:sp>
      <p:sp>
        <p:nvSpPr>
          <p:cNvPr id="3" name="Slide Number Placeholder 2">
            <a:extLst>
              <a:ext uri="{FF2B5EF4-FFF2-40B4-BE49-F238E27FC236}">
                <a16:creationId xmlns:a16="http://schemas.microsoft.com/office/drawing/2014/main" id="{A0D9712B-3311-8F45-2060-A5DD37B63428}"/>
              </a:ext>
            </a:extLst>
          </p:cNvPr>
          <p:cNvSpPr>
            <a:spLocks noGrp="1"/>
          </p:cNvSpPr>
          <p:nvPr>
            <p:ph type="sldNum" sz="quarter" idx="12"/>
          </p:nvPr>
        </p:nvSpPr>
        <p:spPr/>
        <p:txBody>
          <a:bodyPr/>
          <a:lstStyle/>
          <a:p>
            <a:fld id="{AAA14841-59C2-C74C-8170-E4B20964DCC3}" type="slidenum">
              <a:rPr lang="en-US" smtClean="0"/>
              <a:pPr/>
              <a:t>30</a:t>
            </a:fld>
            <a:endParaRPr lang="en-US"/>
          </a:p>
        </p:txBody>
      </p:sp>
      <p:sp>
        <p:nvSpPr>
          <p:cNvPr id="4" name="Text Placeholder 6">
            <a:extLst>
              <a:ext uri="{FF2B5EF4-FFF2-40B4-BE49-F238E27FC236}">
                <a16:creationId xmlns:a16="http://schemas.microsoft.com/office/drawing/2014/main" id="{A3263D2A-D77F-9172-4030-89B36BC08808}"/>
              </a:ext>
            </a:extLst>
          </p:cNvPr>
          <p:cNvSpPr txBox="1">
            <a:spLocks/>
          </p:cNvSpPr>
          <p:nvPr/>
        </p:nvSpPr>
        <p:spPr>
          <a:xfrm>
            <a:off x="639960" y="1200297"/>
            <a:ext cx="10078813" cy="540158"/>
          </a:xfrm>
          <a:prstGeom prst="rect">
            <a:avLst/>
          </a:prstGeom>
        </p:spPr>
        <p:txBody>
          <a:bodyPr vert="horz" lIns="0" tIns="0" rIns="0" bIns="0" rtlCol="0" anchor="t" anchorCtr="0">
            <a:noAutofit/>
          </a:bodyPr>
          <a:lstStyle>
            <a:defPPr>
              <a:defRPr lang="en-US"/>
            </a:defPPr>
            <a:lvl1pPr defTabSz="1152238">
              <a:lnSpc>
                <a:spcPct val="90000"/>
              </a:lnSpc>
              <a:spcBef>
                <a:spcPct val="0"/>
              </a:spcBef>
              <a:buNone/>
              <a:defRPr sz="2521" b="1" i="0" baseline="0">
                <a:latin typeface="+mj-lt"/>
                <a:ea typeface="+mj-ea"/>
                <a:cs typeface="+mj-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1500" b="0">
                <a:solidFill>
                  <a:srgbClr val="8A8D93"/>
                </a:solidFill>
              </a:rPr>
              <a:t>Headline</a:t>
            </a:r>
          </a:p>
        </p:txBody>
      </p:sp>
      <p:sp>
        <p:nvSpPr>
          <p:cNvPr id="5" name="Text Placeholder 6">
            <a:extLst>
              <a:ext uri="{FF2B5EF4-FFF2-40B4-BE49-F238E27FC236}">
                <a16:creationId xmlns:a16="http://schemas.microsoft.com/office/drawing/2014/main" id="{3FE351B9-C295-A607-499E-175833080926}"/>
              </a:ext>
            </a:extLst>
          </p:cNvPr>
          <p:cNvSpPr txBox="1">
            <a:spLocks/>
          </p:cNvSpPr>
          <p:nvPr/>
        </p:nvSpPr>
        <p:spPr>
          <a:xfrm>
            <a:off x="639960" y="2019447"/>
            <a:ext cx="5256015" cy="4336904"/>
          </a:xfrm>
          <a:prstGeom prst="rect">
            <a:avLst/>
          </a:prstGeom>
        </p:spPr>
        <p:txBody>
          <a:bodyPr vert="horz" lIns="0" tIns="0" rIns="0" bIns="0" rtlCol="0" anchor="t" anchorCtr="0">
            <a:noAutofit/>
          </a:bodyPr>
          <a:lstStyle>
            <a:defPPr>
              <a:defRPr lang="en-US"/>
            </a:defPPr>
            <a:lvl1pPr defTabSz="1152238">
              <a:lnSpc>
                <a:spcPct val="90000"/>
              </a:lnSpc>
              <a:spcBef>
                <a:spcPct val="0"/>
              </a:spcBef>
              <a:buNone/>
              <a:defRPr sz="2521" b="1" i="0" baseline="0">
                <a:latin typeface="+mj-lt"/>
                <a:ea typeface="+mj-ea"/>
                <a:cs typeface="+mj-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1500"/>
              <a:t>WMCA STEAM Summary Report August 2020</a:t>
            </a:r>
          </a:p>
          <a:p>
            <a:endParaRPr lang="en-US" sz="1500" b="0"/>
          </a:p>
          <a:p>
            <a:r>
              <a:rPr lang="en-US" sz="1100" b="0"/>
              <a:t>The Economic Impact of the Visitor Economy</a:t>
            </a:r>
          </a:p>
          <a:p>
            <a:endParaRPr lang="en-US" sz="1100" b="0"/>
          </a:p>
          <a:p>
            <a:r>
              <a:rPr lang="en-US" sz="1100" b="0"/>
              <a:t>This report took a baseline view of the visitor economy in the WMCA. West Midlands Combined Authority (WMCA) region’s visitor economy was worth a record £13.1 billion in 2019, up 3.6% on the previous year. Further analysis shows that the recreation sector (including tourism activities such as visits to attractions/arts and culture venues) has experienced the highest growth – up by £43 million. It includes various data including visitor numbers, visitors by month, the economic impact of visitor spending (£ billions), expenditure category, and employment supported. </a:t>
            </a:r>
          </a:p>
        </p:txBody>
      </p:sp>
      <p:sp>
        <p:nvSpPr>
          <p:cNvPr id="7" name="TextBox 6">
            <a:extLst>
              <a:ext uri="{FF2B5EF4-FFF2-40B4-BE49-F238E27FC236}">
                <a16:creationId xmlns:a16="http://schemas.microsoft.com/office/drawing/2014/main" id="{B1E573D7-3F32-37D2-6CE5-F3E222A113E6}"/>
              </a:ext>
            </a:extLst>
          </p:cNvPr>
          <p:cNvSpPr txBox="1"/>
          <p:nvPr/>
        </p:nvSpPr>
        <p:spPr>
          <a:xfrm>
            <a:off x="524767" y="6469518"/>
            <a:ext cx="5104508" cy="214482"/>
          </a:xfrm>
          <a:prstGeom prst="rect">
            <a:avLst/>
          </a:prstGeom>
          <a:noFill/>
        </p:spPr>
        <p:txBody>
          <a:bodyPr wrap="square" rtlCol="0">
            <a:spAutoFit/>
          </a:bodyPr>
          <a:lstStyle/>
          <a:p>
            <a:pPr>
              <a:lnSpc>
                <a:spcPct val="107000"/>
              </a:lnSpc>
              <a:spcAft>
                <a:spcPts val="800"/>
              </a:spcAft>
            </a:pPr>
            <a:r>
              <a:rPr lang="en-US" sz="800">
                <a:latin typeface="+mj-lt"/>
              </a:rPr>
              <a:t>Source: West Midlands Combined Authority Document: WMCA STEAM Summary Report</a:t>
            </a:r>
            <a:endParaRPr lang="en-GB" sz="800">
              <a:latin typeface="+mj-lt"/>
            </a:endParaRPr>
          </a:p>
        </p:txBody>
      </p:sp>
      <p:pic>
        <p:nvPicPr>
          <p:cNvPr id="9" name="Picture 8">
            <a:extLst>
              <a:ext uri="{FF2B5EF4-FFF2-40B4-BE49-F238E27FC236}">
                <a16:creationId xmlns:a16="http://schemas.microsoft.com/office/drawing/2014/main" id="{20BFBA4D-34DE-5DA6-A9FC-43B58190B937}"/>
              </a:ext>
            </a:extLst>
          </p:cNvPr>
          <p:cNvPicPr>
            <a:picLocks noChangeAspect="1"/>
          </p:cNvPicPr>
          <p:nvPr/>
        </p:nvPicPr>
        <p:blipFill rotWithShape="1">
          <a:blip r:embed="rId2"/>
          <a:srcRect l="54265" t="59876" r="18959" b="12045"/>
          <a:stretch/>
        </p:blipFill>
        <p:spPr>
          <a:xfrm>
            <a:off x="1285163" y="3941802"/>
            <a:ext cx="3965607" cy="2339064"/>
          </a:xfrm>
          <a:prstGeom prst="rect">
            <a:avLst/>
          </a:prstGeom>
        </p:spPr>
      </p:pic>
      <p:pic>
        <p:nvPicPr>
          <p:cNvPr id="11" name="Picture 10">
            <a:extLst>
              <a:ext uri="{FF2B5EF4-FFF2-40B4-BE49-F238E27FC236}">
                <a16:creationId xmlns:a16="http://schemas.microsoft.com/office/drawing/2014/main" id="{F729D57D-294A-9949-38BA-1648014E1961}"/>
              </a:ext>
            </a:extLst>
          </p:cNvPr>
          <p:cNvPicPr>
            <a:picLocks noChangeAspect="1"/>
          </p:cNvPicPr>
          <p:nvPr/>
        </p:nvPicPr>
        <p:blipFill rotWithShape="1">
          <a:blip r:embed="rId3"/>
          <a:srcRect l="12639" t="19383" r="17332" b="10247"/>
          <a:stretch/>
        </p:blipFill>
        <p:spPr>
          <a:xfrm>
            <a:off x="6001649" y="2310968"/>
            <a:ext cx="5920850" cy="3346735"/>
          </a:xfrm>
          <a:prstGeom prst="rect">
            <a:avLst/>
          </a:prstGeom>
        </p:spPr>
      </p:pic>
    </p:spTree>
    <p:extLst>
      <p:ext uri="{BB962C8B-B14F-4D97-AF65-F5344CB8AC3E}">
        <p14:creationId xmlns:p14="http://schemas.microsoft.com/office/powerpoint/2010/main" val="923831799"/>
      </p:ext>
    </p:extLst>
  </p:cSld>
  <p:clrMapOvr>
    <a:masterClrMapping/>
  </p:clrMapOvr>
  <p:transition spd="slow">
    <p:wipe/>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D6254E-7C80-220A-3582-79D0806C823A}"/>
              </a:ext>
            </a:extLst>
          </p:cNvPr>
          <p:cNvSpPr>
            <a:spLocks noGrp="1"/>
          </p:cNvSpPr>
          <p:nvPr>
            <p:ph type="title"/>
          </p:nvPr>
        </p:nvSpPr>
        <p:spPr/>
        <p:txBody>
          <a:bodyPr/>
          <a:lstStyle/>
          <a:p>
            <a:r>
              <a:rPr lang="en-US"/>
              <a:t>Literature Review – Visitor Economy </a:t>
            </a:r>
          </a:p>
        </p:txBody>
      </p:sp>
      <p:sp>
        <p:nvSpPr>
          <p:cNvPr id="3" name="Slide Number Placeholder 2">
            <a:extLst>
              <a:ext uri="{FF2B5EF4-FFF2-40B4-BE49-F238E27FC236}">
                <a16:creationId xmlns:a16="http://schemas.microsoft.com/office/drawing/2014/main" id="{A0D9712B-3311-8F45-2060-A5DD37B63428}"/>
              </a:ext>
            </a:extLst>
          </p:cNvPr>
          <p:cNvSpPr>
            <a:spLocks noGrp="1"/>
          </p:cNvSpPr>
          <p:nvPr>
            <p:ph type="sldNum" sz="quarter" idx="12"/>
          </p:nvPr>
        </p:nvSpPr>
        <p:spPr/>
        <p:txBody>
          <a:bodyPr/>
          <a:lstStyle/>
          <a:p>
            <a:fld id="{AAA14841-59C2-C74C-8170-E4B20964DCC3}" type="slidenum">
              <a:rPr lang="en-US" smtClean="0"/>
              <a:pPr/>
              <a:t>31</a:t>
            </a:fld>
            <a:endParaRPr lang="en-US"/>
          </a:p>
        </p:txBody>
      </p:sp>
      <p:sp>
        <p:nvSpPr>
          <p:cNvPr id="4" name="Text Placeholder 6">
            <a:extLst>
              <a:ext uri="{FF2B5EF4-FFF2-40B4-BE49-F238E27FC236}">
                <a16:creationId xmlns:a16="http://schemas.microsoft.com/office/drawing/2014/main" id="{A3263D2A-D77F-9172-4030-89B36BC08808}"/>
              </a:ext>
            </a:extLst>
          </p:cNvPr>
          <p:cNvSpPr txBox="1">
            <a:spLocks/>
          </p:cNvSpPr>
          <p:nvPr/>
        </p:nvSpPr>
        <p:spPr>
          <a:xfrm>
            <a:off x="639960" y="1200297"/>
            <a:ext cx="10078813" cy="540158"/>
          </a:xfrm>
          <a:prstGeom prst="rect">
            <a:avLst/>
          </a:prstGeom>
        </p:spPr>
        <p:txBody>
          <a:bodyPr vert="horz" lIns="0" tIns="0" rIns="0" bIns="0" rtlCol="0" anchor="t" anchorCtr="0">
            <a:noAutofit/>
          </a:bodyPr>
          <a:lstStyle>
            <a:defPPr>
              <a:defRPr lang="en-US"/>
            </a:defPPr>
            <a:lvl1pPr defTabSz="1152238">
              <a:lnSpc>
                <a:spcPct val="90000"/>
              </a:lnSpc>
              <a:spcBef>
                <a:spcPct val="0"/>
              </a:spcBef>
              <a:buNone/>
              <a:defRPr sz="2521" b="1" i="0" baseline="0">
                <a:latin typeface="+mj-lt"/>
                <a:ea typeface="+mj-ea"/>
                <a:cs typeface="+mj-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1500" b="0" dirty="0">
                <a:solidFill>
                  <a:srgbClr val="8A8D93"/>
                </a:solidFill>
              </a:rPr>
              <a:t>The West Midlands MICE Impact report estimated the </a:t>
            </a:r>
            <a:r>
              <a:rPr lang="en-US" sz="1500" b="0" dirty="0" err="1">
                <a:solidFill>
                  <a:srgbClr val="8A8D93"/>
                </a:solidFill>
              </a:rPr>
              <a:t>consciderable</a:t>
            </a:r>
            <a:r>
              <a:rPr lang="en-US" sz="1500" b="0" dirty="0">
                <a:solidFill>
                  <a:srgbClr val="8A8D93"/>
                </a:solidFill>
              </a:rPr>
              <a:t> economic impact of Meetings, Incentives, Conferences and Exhibitions (MICE) in the West Midlands </a:t>
            </a:r>
          </a:p>
        </p:txBody>
      </p:sp>
      <p:sp>
        <p:nvSpPr>
          <p:cNvPr id="5" name="Text Placeholder 6">
            <a:extLst>
              <a:ext uri="{FF2B5EF4-FFF2-40B4-BE49-F238E27FC236}">
                <a16:creationId xmlns:a16="http://schemas.microsoft.com/office/drawing/2014/main" id="{3FE351B9-C295-A607-499E-175833080926}"/>
              </a:ext>
            </a:extLst>
          </p:cNvPr>
          <p:cNvSpPr txBox="1">
            <a:spLocks/>
          </p:cNvSpPr>
          <p:nvPr/>
        </p:nvSpPr>
        <p:spPr>
          <a:xfrm>
            <a:off x="639960" y="2019447"/>
            <a:ext cx="5256015" cy="4336904"/>
          </a:xfrm>
          <a:prstGeom prst="rect">
            <a:avLst/>
          </a:prstGeom>
        </p:spPr>
        <p:txBody>
          <a:bodyPr vert="horz" lIns="0" tIns="0" rIns="0" bIns="0" rtlCol="0" anchor="t" anchorCtr="0">
            <a:noAutofit/>
          </a:bodyPr>
          <a:lstStyle>
            <a:defPPr>
              <a:defRPr lang="en-US"/>
            </a:defPPr>
            <a:lvl1pPr defTabSz="1152238">
              <a:lnSpc>
                <a:spcPct val="90000"/>
              </a:lnSpc>
              <a:spcBef>
                <a:spcPct val="0"/>
              </a:spcBef>
              <a:buNone/>
              <a:defRPr sz="2521" b="1" i="0" baseline="0">
                <a:latin typeface="+mj-lt"/>
                <a:ea typeface="+mj-ea"/>
                <a:cs typeface="+mj-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1500" dirty="0"/>
              <a:t>West Midlands MICE Impact</a:t>
            </a:r>
          </a:p>
          <a:p>
            <a:endParaRPr lang="en-US" sz="1500" dirty="0"/>
          </a:p>
          <a:p>
            <a:r>
              <a:rPr lang="en-US" sz="1200" b="0" dirty="0"/>
              <a:t>This report provided an estimate of the economic impact of Meetings, Incentives, Conferences and Exhibitions (MICE) in the West Midlands.</a:t>
            </a:r>
          </a:p>
          <a:p>
            <a:endParaRPr lang="en-US" sz="1200" b="0" dirty="0"/>
          </a:p>
          <a:p>
            <a:r>
              <a:rPr lang="en-US" sz="1200" b="0" dirty="0"/>
              <a:t>This study provided a baseline of the impact of MICE to the region. The baseline year is 2019 – i.e. the last year when business events were not disrupted or restricted by the Covid-19 pandemic. This was to be used to feed into the BATP programme evaluation and help assess the additionality of the programme.  This report also provides data on the impact in 2020.</a:t>
            </a:r>
          </a:p>
          <a:p>
            <a:endParaRPr lang="en-US" sz="1200" b="0" dirty="0"/>
          </a:p>
          <a:p>
            <a:r>
              <a:rPr lang="en-US" sz="1200" dirty="0"/>
              <a:t>MICE, in the 2019 baseline year, generated:</a:t>
            </a:r>
          </a:p>
          <a:p>
            <a:pPr marL="171450" indent="-171450">
              <a:buFont typeface="Arial" panose="020B0604020202020204" pitchFamily="34" charset="0"/>
              <a:buChar char="•"/>
            </a:pPr>
            <a:r>
              <a:rPr lang="en-US" sz="1200" b="0" dirty="0"/>
              <a:t>10.1 million visits to the region.  These equated to 14.5m delegate / visitor days.</a:t>
            </a:r>
          </a:p>
          <a:p>
            <a:pPr marL="171450" indent="-171450">
              <a:buFont typeface="Arial" panose="020B0604020202020204" pitchFamily="34" charset="0"/>
              <a:buChar char="•"/>
            </a:pPr>
            <a:r>
              <a:rPr lang="en-US" sz="1200" b="0" dirty="0"/>
              <a:t>£2.2 billion of direct of spend which translated into £898.8m of GVA.</a:t>
            </a:r>
          </a:p>
          <a:p>
            <a:pPr marL="171450" indent="-171450">
              <a:buFont typeface="Arial" panose="020B0604020202020204" pitchFamily="34" charset="0"/>
              <a:buChar char="•"/>
            </a:pPr>
            <a:r>
              <a:rPr lang="en-US" sz="1200" b="0" dirty="0"/>
              <a:t>37,900 FTEs.</a:t>
            </a:r>
          </a:p>
          <a:p>
            <a:pPr marL="171450" indent="-171450">
              <a:buFont typeface="Arial" panose="020B0604020202020204" pitchFamily="34" charset="0"/>
              <a:buChar char="•"/>
            </a:pPr>
            <a:endParaRPr lang="en-US" sz="1200" b="0" dirty="0"/>
          </a:p>
          <a:p>
            <a:r>
              <a:rPr lang="en-US" sz="1200" dirty="0"/>
              <a:t>With indirect and induced multipliers (see Glossary – appendix 2), total impacts were:</a:t>
            </a:r>
          </a:p>
          <a:p>
            <a:pPr marL="171450" indent="-171450">
              <a:buFont typeface="Arial" panose="020B0604020202020204" pitchFamily="34" charset="0"/>
              <a:buChar char="•"/>
            </a:pPr>
            <a:r>
              <a:rPr lang="en-US" sz="1200" b="0" dirty="0"/>
              <a:t>£1.39 billion of GVA, and</a:t>
            </a:r>
          </a:p>
          <a:p>
            <a:pPr marL="171450" indent="-171450">
              <a:buFont typeface="Arial" panose="020B0604020202020204" pitchFamily="34" charset="0"/>
              <a:buChar char="•"/>
            </a:pPr>
            <a:r>
              <a:rPr lang="en-US" sz="1200" b="0" dirty="0"/>
              <a:t>60,500 FTEs.</a:t>
            </a:r>
          </a:p>
          <a:p>
            <a:pPr marL="171450" indent="-171450">
              <a:buFont typeface="Arial" panose="020B0604020202020204" pitchFamily="34" charset="0"/>
              <a:buChar char="•"/>
            </a:pPr>
            <a:endParaRPr lang="en-US" sz="1200" b="0" dirty="0"/>
          </a:p>
          <a:p>
            <a:r>
              <a:rPr lang="en-GB" sz="1200" b="0" dirty="0"/>
              <a:t>MICE was particularly badly hit by the Covid-19 pandemic with closure of the conference and exhibition sectors from early/mid March 2020. </a:t>
            </a:r>
            <a:endParaRPr lang="en-US" sz="1200" b="0" dirty="0"/>
          </a:p>
          <a:p>
            <a:endParaRPr lang="en-US" sz="1200" b="0" dirty="0"/>
          </a:p>
          <a:p>
            <a:r>
              <a:rPr lang="en-US" sz="1200" b="0" dirty="0"/>
              <a:t> </a:t>
            </a:r>
          </a:p>
        </p:txBody>
      </p:sp>
      <p:sp>
        <p:nvSpPr>
          <p:cNvPr id="6" name="Text Placeholder 6">
            <a:extLst>
              <a:ext uri="{FF2B5EF4-FFF2-40B4-BE49-F238E27FC236}">
                <a16:creationId xmlns:a16="http://schemas.microsoft.com/office/drawing/2014/main" id="{9F5C5C1E-B651-CAC2-F3FE-8A32ACC116AB}"/>
              </a:ext>
            </a:extLst>
          </p:cNvPr>
          <p:cNvSpPr txBox="1">
            <a:spLocks/>
          </p:cNvSpPr>
          <p:nvPr/>
        </p:nvSpPr>
        <p:spPr>
          <a:xfrm>
            <a:off x="6296025" y="2019447"/>
            <a:ext cx="5256015" cy="4336904"/>
          </a:xfrm>
          <a:prstGeom prst="rect">
            <a:avLst/>
          </a:prstGeom>
        </p:spPr>
        <p:txBody>
          <a:bodyPr vert="horz" lIns="0" tIns="0" rIns="0" bIns="0" rtlCol="0" anchor="t" anchorCtr="0">
            <a:noAutofit/>
          </a:bodyPr>
          <a:lstStyle>
            <a:defPPr>
              <a:defRPr lang="en-US"/>
            </a:defPPr>
            <a:lvl1pPr defTabSz="1152238">
              <a:lnSpc>
                <a:spcPct val="90000"/>
              </a:lnSpc>
              <a:spcBef>
                <a:spcPct val="0"/>
              </a:spcBef>
              <a:buNone/>
              <a:defRPr sz="2521" b="1" i="0" baseline="0">
                <a:latin typeface="+mj-lt"/>
                <a:ea typeface="+mj-ea"/>
                <a:cs typeface="+mj-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sz="1500"/>
          </a:p>
          <a:p>
            <a:endParaRPr lang="en-US" sz="1500"/>
          </a:p>
          <a:p>
            <a:r>
              <a:rPr lang="en-GB" sz="1200" b="0"/>
              <a:t>Small meetings (less than 30 people) were permitted in the summer of 2020 under certain circumstances but were restricted throughout the rest of the year.  Incentive travel was impacted by international travel restrictions, lockdowns and consumer confidence.</a:t>
            </a:r>
          </a:p>
          <a:p>
            <a:endParaRPr lang="en-US" sz="1500" b="0"/>
          </a:p>
        </p:txBody>
      </p:sp>
      <p:pic>
        <p:nvPicPr>
          <p:cNvPr id="7" name="table">
            <a:extLst>
              <a:ext uri="{FF2B5EF4-FFF2-40B4-BE49-F238E27FC236}">
                <a16:creationId xmlns:a16="http://schemas.microsoft.com/office/drawing/2014/main" id="{E4ADF5FF-496F-421E-0624-BFD4C85F1862}"/>
              </a:ext>
            </a:extLst>
          </p:cNvPr>
          <p:cNvPicPr>
            <a:picLocks noChangeAspect="1"/>
          </p:cNvPicPr>
          <p:nvPr/>
        </p:nvPicPr>
        <p:blipFill>
          <a:blip r:embed="rId2"/>
          <a:stretch>
            <a:fillRect/>
          </a:stretch>
        </p:blipFill>
        <p:spPr>
          <a:xfrm>
            <a:off x="6923398" y="3270565"/>
            <a:ext cx="4001268" cy="3172399"/>
          </a:xfrm>
          <a:prstGeom prst="rect">
            <a:avLst/>
          </a:prstGeom>
        </p:spPr>
      </p:pic>
      <p:sp>
        <p:nvSpPr>
          <p:cNvPr id="8" name="TextBox 7">
            <a:extLst>
              <a:ext uri="{FF2B5EF4-FFF2-40B4-BE49-F238E27FC236}">
                <a16:creationId xmlns:a16="http://schemas.microsoft.com/office/drawing/2014/main" id="{97E589C0-0A3B-AAAC-F80C-CB652E020F35}"/>
              </a:ext>
            </a:extLst>
          </p:cNvPr>
          <p:cNvSpPr txBox="1"/>
          <p:nvPr/>
        </p:nvSpPr>
        <p:spPr>
          <a:xfrm>
            <a:off x="524767" y="6469518"/>
            <a:ext cx="5104508" cy="214482"/>
          </a:xfrm>
          <a:prstGeom prst="rect">
            <a:avLst/>
          </a:prstGeom>
          <a:noFill/>
        </p:spPr>
        <p:txBody>
          <a:bodyPr wrap="square" rtlCol="0">
            <a:spAutoFit/>
          </a:bodyPr>
          <a:lstStyle/>
          <a:p>
            <a:pPr>
              <a:lnSpc>
                <a:spcPct val="107000"/>
              </a:lnSpc>
              <a:spcAft>
                <a:spcPts val="800"/>
              </a:spcAft>
            </a:pPr>
            <a:r>
              <a:rPr lang="en-US" sz="800">
                <a:latin typeface="+mj-lt"/>
              </a:rPr>
              <a:t>Source: West Midlands Combined Authority Document: West Midlands MICE Impact</a:t>
            </a:r>
            <a:endParaRPr lang="en-GB" sz="800">
              <a:latin typeface="+mj-lt"/>
            </a:endParaRPr>
          </a:p>
        </p:txBody>
      </p:sp>
    </p:spTree>
    <p:extLst>
      <p:ext uri="{BB962C8B-B14F-4D97-AF65-F5344CB8AC3E}">
        <p14:creationId xmlns:p14="http://schemas.microsoft.com/office/powerpoint/2010/main" val="1590610906"/>
      </p:ext>
    </p:extLst>
  </p:cSld>
  <p:clrMapOvr>
    <a:masterClrMapping/>
  </p:clrMapOvr>
  <p:transition spd="slow">
    <p:wipe/>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D6254E-7C80-220A-3582-79D0806C823A}"/>
              </a:ext>
            </a:extLst>
          </p:cNvPr>
          <p:cNvSpPr>
            <a:spLocks noGrp="1"/>
          </p:cNvSpPr>
          <p:nvPr>
            <p:ph type="title"/>
          </p:nvPr>
        </p:nvSpPr>
        <p:spPr/>
        <p:txBody>
          <a:bodyPr/>
          <a:lstStyle/>
          <a:p>
            <a:r>
              <a:rPr lang="en-US"/>
              <a:t>Literature Review – Visitor Economy </a:t>
            </a:r>
          </a:p>
        </p:txBody>
      </p:sp>
      <p:sp>
        <p:nvSpPr>
          <p:cNvPr id="3" name="Slide Number Placeholder 2">
            <a:extLst>
              <a:ext uri="{FF2B5EF4-FFF2-40B4-BE49-F238E27FC236}">
                <a16:creationId xmlns:a16="http://schemas.microsoft.com/office/drawing/2014/main" id="{A0D9712B-3311-8F45-2060-A5DD37B63428}"/>
              </a:ext>
            </a:extLst>
          </p:cNvPr>
          <p:cNvSpPr>
            <a:spLocks noGrp="1"/>
          </p:cNvSpPr>
          <p:nvPr>
            <p:ph type="sldNum" sz="quarter" idx="12"/>
          </p:nvPr>
        </p:nvSpPr>
        <p:spPr/>
        <p:txBody>
          <a:bodyPr/>
          <a:lstStyle/>
          <a:p>
            <a:fld id="{AAA14841-59C2-C74C-8170-E4B20964DCC3}" type="slidenum">
              <a:rPr lang="en-US" smtClean="0"/>
              <a:pPr/>
              <a:t>32</a:t>
            </a:fld>
            <a:endParaRPr lang="en-US"/>
          </a:p>
        </p:txBody>
      </p:sp>
      <p:sp>
        <p:nvSpPr>
          <p:cNvPr id="4" name="Text Placeholder 6">
            <a:extLst>
              <a:ext uri="{FF2B5EF4-FFF2-40B4-BE49-F238E27FC236}">
                <a16:creationId xmlns:a16="http://schemas.microsoft.com/office/drawing/2014/main" id="{A3263D2A-D77F-9172-4030-89B36BC08808}"/>
              </a:ext>
            </a:extLst>
          </p:cNvPr>
          <p:cNvSpPr txBox="1">
            <a:spLocks/>
          </p:cNvSpPr>
          <p:nvPr/>
        </p:nvSpPr>
        <p:spPr>
          <a:xfrm>
            <a:off x="639960" y="1200297"/>
            <a:ext cx="10078813" cy="540158"/>
          </a:xfrm>
          <a:prstGeom prst="rect">
            <a:avLst/>
          </a:prstGeom>
        </p:spPr>
        <p:txBody>
          <a:bodyPr vert="horz" lIns="0" tIns="0" rIns="0" bIns="0" rtlCol="0" anchor="t" anchorCtr="0">
            <a:noAutofit/>
          </a:bodyPr>
          <a:lstStyle>
            <a:defPPr>
              <a:defRPr lang="en-US"/>
            </a:defPPr>
            <a:lvl1pPr defTabSz="1152238">
              <a:lnSpc>
                <a:spcPct val="90000"/>
              </a:lnSpc>
              <a:spcBef>
                <a:spcPct val="0"/>
              </a:spcBef>
              <a:buNone/>
              <a:defRPr sz="2521" b="1" i="0" baseline="0">
                <a:latin typeface="+mj-lt"/>
                <a:ea typeface="+mj-ea"/>
                <a:cs typeface="+mj-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1500" b="0" dirty="0">
                <a:solidFill>
                  <a:srgbClr val="8A8D93"/>
                </a:solidFill>
              </a:rPr>
              <a:t>The STEAM WM Summary 2022 / The Economic Impact of the Visitor Economy 2021 measured the bounce back in the West Midlands visitor economy </a:t>
            </a:r>
          </a:p>
        </p:txBody>
      </p:sp>
      <p:sp>
        <p:nvSpPr>
          <p:cNvPr id="5" name="Text Placeholder 6">
            <a:extLst>
              <a:ext uri="{FF2B5EF4-FFF2-40B4-BE49-F238E27FC236}">
                <a16:creationId xmlns:a16="http://schemas.microsoft.com/office/drawing/2014/main" id="{3FE351B9-C295-A607-499E-175833080926}"/>
              </a:ext>
            </a:extLst>
          </p:cNvPr>
          <p:cNvSpPr txBox="1">
            <a:spLocks/>
          </p:cNvSpPr>
          <p:nvPr/>
        </p:nvSpPr>
        <p:spPr>
          <a:xfrm>
            <a:off x="639960" y="2019447"/>
            <a:ext cx="5256015" cy="4336904"/>
          </a:xfrm>
          <a:prstGeom prst="rect">
            <a:avLst/>
          </a:prstGeom>
        </p:spPr>
        <p:txBody>
          <a:bodyPr vert="horz" lIns="0" tIns="0" rIns="0" bIns="0" rtlCol="0" anchor="t" anchorCtr="0">
            <a:noAutofit/>
          </a:bodyPr>
          <a:lstStyle>
            <a:defPPr>
              <a:defRPr lang="en-US"/>
            </a:defPPr>
            <a:lvl1pPr defTabSz="1152238">
              <a:lnSpc>
                <a:spcPct val="90000"/>
              </a:lnSpc>
              <a:spcBef>
                <a:spcPct val="0"/>
              </a:spcBef>
              <a:buNone/>
              <a:defRPr sz="2521" b="1" i="0" baseline="0">
                <a:latin typeface="+mj-lt"/>
                <a:ea typeface="+mj-ea"/>
                <a:cs typeface="+mj-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1500" dirty="0"/>
              <a:t>The Economic Impact of the Visitor Economy 2021</a:t>
            </a:r>
          </a:p>
          <a:p>
            <a:endParaRPr lang="en-US" sz="1500" dirty="0"/>
          </a:p>
          <a:p>
            <a:r>
              <a:rPr lang="en-US" sz="1100" b="0" dirty="0"/>
              <a:t>Region’s visitor economy bounced back fast with its 2021 sector impact less than 23% down on 2019 level of economic value. West Midlands Combined Authority (WMCA) region’s visitor economy was worth £10.13 billion in 2021, up 78% on the previous year. Further analysis shows that the accommodation sector (including serviced and non-serviced accommodation) has experienced the highest growth – up by 95% compared with 2020.</a:t>
            </a:r>
          </a:p>
          <a:p>
            <a:endParaRPr lang="en-US" sz="1100" b="0" dirty="0"/>
          </a:p>
          <a:p>
            <a:r>
              <a:rPr lang="en-US" sz="1100" b="0" dirty="0"/>
              <a:t>The breakdown by category of expenditure highlights the wider impact of the tourism sector on the region’s economy. Almost half (47%) of spending was on shopping, 20% on food and drink, 13% on recreation activities, 12% on transport and 8% on accommodation</a:t>
            </a:r>
          </a:p>
        </p:txBody>
      </p:sp>
      <p:sp>
        <p:nvSpPr>
          <p:cNvPr id="6" name="Text Placeholder 6">
            <a:extLst>
              <a:ext uri="{FF2B5EF4-FFF2-40B4-BE49-F238E27FC236}">
                <a16:creationId xmlns:a16="http://schemas.microsoft.com/office/drawing/2014/main" id="{9F5C5C1E-B651-CAC2-F3FE-8A32ACC116AB}"/>
              </a:ext>
            </a:extLst>
          </p:cNvPr>
          <p:cNvSpPr txBox="1">
            <a:spLocks/>
          </p:cNvSpPr>
          <p:nvPr/>
        </p:nvSpPr>
        <p:spPr>
          <a:xfrm>
            <a:off x="6296025" y="2019447"/>
            <a:ext cx="5256015" cy="4336904"/>
          </a:xfrm>
          <a:prstGeom prst="rect">
            <a:avLst/>
          </a:prstGeom>
        </p:spPr>
        <p:txBody>
          <a:bodyPr vert="horz" lIns="0" tIns="0" rIns="0" bIns="0" rtlCol="0" anchor="t" anchorCtr="0">
            <a:noAutofit/>
          </a:bodyPr>
          <a:lstStyle>
            <a:defPPr>
              <a:defRPr lang="en-US"/>
            </a:defPPr>
            <a:lvl1pPr defTabSz="1152238">
              <a:lnSpc>
                <a:spcPct val="90000"/>
              </a:lnSpc>
              <a:spcBef>
                <a:spcPct val="0"/>
              </a:spcBef>
              <a:buNone/>
              <a:defRPr sz="2521" b="1" i="0" baseline="0">
                <a:latin typeface="+mj-lt"/>
                <a:ea typeface="+mj-ea"/>
                <a:cs typeface="+mj-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sz="1500"/>
          </a:p>
          <a:p>
            <a:endParaRPr lang="en-US" sz="1500"/>
          </a:p>
          <a:p>
            <a:r>
              <a:rPr lang="en-US" sz="1100" b="0">
                <a:latin typeface="Arial (Headings)"/>
              </a:rPr>
              <a:t>Region’s visitor numbers were heavily influenced by social contact restrictions The region attracted more than 102 million visitors in 2021 - an increase of 42.91 million visitors on 2020. This represents a 72.3% increase over the last 12 months. Visitor numbers have been growing steadily for a number of years before the pandemic, from 122.42 million in 2016 to 133.89 million in 2019. Visitor volume was sharply down in 2020 due to the impact of Covid-19.</a:t>
            </a:r>
          </a:p>
          <a:p>
            <a:endParaRPr lang="en-US" sz="1100" b="0">
              <a:latin typeface="Arial (Headings)"/>
            </a:endParaRPr>
          </a:p>
          <a:p>
            <a:r>
              <a:rPr lang="en-US" sz="1100" b="0">
                <a:latin typeface="Arial (Headings)"/>
              </a:rPr>
              <a:t>Summer was the most popular season. With more than 13 million visitors, the number peaked in August. The region attracted more visitors in July and August than any other months of the year. Visitor volume was heavily influenced by various social contact restrictions last year - no indoor mixing between different households was allowed until July and visitor attractions were only allowed to open in April.</a:t>
            </a:r>
          </a:p>
          <a:p>
            <a:endParaRPr lang="en-US" sz="1000" b="0"/>
          </a:p>
          <a:p>
            <a:endParaRPr lang="en-US" sz="1500" b="0"/>
          </a:p>
        </p:txBody>
      </p:sp>
      <p:pic>
        <p:nvPicPr>
          <p:cNvPr id="9" name="Picture 8">
            <a:extLst>
              <a:ext uri="{FF2B5EF4-FFF2-40B4-BE49-F238E27FC236}">
                <a16:creationId xmlns:a16="http://schemas.microsoft.com/office/drawing/2014/main" id="{65D8342F-4004-1EF5-283B-C41A0A96F41D}"/>
              </a:ext>
            </a:extLst>
          </p:cNvPr>
          <p:cNvPicPr>
            <a:picLocks noChangeAspect="1"/>
          </p:cNvPicPr>
          <p:nvPr/>
        </p:nvPicPr>
        <p:blipFill rotWithShape="1">
          <a:blip r:embed="rId2"/>
          <a:srcRect l="54569" t="43951" r="18180" b="20275"/>
          <a:stretch/>
        </p:blipFill>
        <p:spPr>
          <a:xfrm>
            <a:off x="1549400" y="4040644"/>
            <a:ext cx="3341847" cy="2467694"/>
          </a:xfrm>
          <a:prstGeom prst="rect">
            <a:avLst/>
          </a:prstGeom>
        </p:spPr>
      </p:pic>
      <p:pic>
        <p:nvPicPr>
          <p:cNvPr id="11" name="Picture 10">
            <a:extLst>
              <a:ext uri="{FF2B5EF4-FFF2-40B4-BE49-F238E27FC236}">
                <a16:creationId xmlns:a16="http://schemas.microsoft.com/office/drawing/2014/main" id="{9B4D8BB3-9F17-409F-4CB1-CDC71D0216FB}"/>
              </a:ext>
            </a:extLst>
          </p:cNvPr>
          <p:cNvPicPr>
            <a:picLocks noChangeAspect="1"/>
          </p:cNvPicPr>
          <p:nvPr/>
        </p:nvPicPr>
        <p:blipFill rotWithShape="1">
          <a:blip r:embed="rId3"/>
          <a:srcRect l="56667" t="44892" r="17332" b="23210"/>
          <a:stretch/>
        </p:blipFill>
        <p:spPr>
          <a:xfrm>
            <a:off x="7063686" y="4305948"/>
            <a:ext cx="3509392" cy="2421775"/>
          </a:xfrm>
          <a:prstGeom prst="rect">
            <a:avLst/>
          </a:prstGeom>
        </p:spPr>
      </p:pic>
      <p:sp>
        <p:nvSpPr>
          <p:cNvPr id="12" name="TextBox 11">
            <a:extLst>
              <a:ext uri="{FF2B5EF4-FFF2-40B4-BE49-F238E27FC236}">
                <a16:creationId xmlns:a16="http://schemas.microsoft.com/office/drawing/2014/main" id="{D42741DC-F876-EA2D-7AA0-5AE9F65FC037}"/>
              </a:ext>
            </a:extLst>
          </p:cNvPr>
          <p:cNvSpPr txBox="1"/>
          <p:nvPr/>
        </p:nvSpPr>
        <p:spPr>
          <a:xfrm>
            <a:off x="524767" y="6469518"/>
            <a:ext cx="5104508" cy="346185"/>
          </a:xfrm>
          <a:prstGeom prst="rect">
            <a:avLst/>
          </a:prstGeom>
          <a:noFill/>
        </p:spPr>
        <p:txBody>
          <a:bodyPr wrap="square" rtlCol="0">
            <a:spAutoFit/>
          </a:bodyPr>
          <a:lstStyle/>
          <a:p>
            <a:pPr>
              <a:lnSpc>
                <a:spcPct val="107000"/>
              </a:lnSpc>
              <a:spcAft>
                <a:spcPts val="800"/>
              </a:spcAft>
            </a:pPr>
            <a:r>
              <a:rPr lang="en-US" sz="800" dirty="0">
                <a:latin typeface="+mj-lt"/>
              </a:rPr>
              <a:t>Source: West Midlands Combined Authority Document: STEAM WM Summary 2022 / </a:t>
            </a:r>
            <a:r>
              <a:rPr lang="en-US" sz="800" dirty="0"/>
              <a:t>The Economic Impact of the Visitor Economy 2021</a:t>
            </a:r>
            <a:endParaRPr lang="en-GB" sz="800" dirty="0">
              <a:latin typeface="+mj-lt"/>
            </a:endParaRPr>
          </a:p>
        </p:txBody>
      </p:sp>
    </p:spTree>
    <p:extLst>
      <p:ext uri="{BB962C8B-B14F-4D97-AF65-F5344CB8AC3E}">
        <p14:creationId xmlns:p14="http://schemas.microsoft.com/office/powerpoint/2010/main" val="493577624"/>
      </p:ext>
    </p:extLst>
  </p:cSld>
  <p:clrMapOvr>
    <a:masterClrMapping/>
  </p:clrMapOvr>
  <p:transition spd="slow">
    <p:wipe/>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D6254E-7C80-220A-3582-79D0806C823A}"/>
              </a:ext>
            </a:extLst>
          </p:cNvPr>
          <p:cNvSpPr>
            <a:spLocks noGrp="1"/>
          </p:cNvSpPr>
          <p:nvPr>
            <p:ph type="title"/>
          </p:nvPr>
        </p:nvSpPr>
        <p:spPr/>
        <p:txBody>
          <a:bodyPr/>
          <a:lstStyle/>
          <a:p>
            <a:r>
              <a:rPr lang="en-US"/>
              <a:t>Literature Review – Visitor Economy </a:t>
            </a:r>
          </a:p>
        </p:txBody>
      </p:sp>
      <p:sp>
        <p:nvSpPr>
          <p:cNvPr id="3" name="Slide Number Placeholder 2">
            <a:extLst>
              <a:ext uri="{FF2B5EF4-FFF2-40B4-BE49-F238E27FC236}">
                <a16:creationId xmlns:a16="http://schemas.microsoft.com/office/drawing/2014/main" id="{A0D9712B-3311-8F45-2060-A5DD37B63428}"/>
              </a:ext>
            </a:extLst>
          </p:cNvPr>
          <p:cNvSpPr>
            <a:spLocks noGrp="1"/>
          </p:cNvSpPr>
          <p:nvPr>
            <p:ph type="sldNum" sz="quarter" idx="12"/>
          </p:nvPr>
        </p:nvSpPr>
        <p:spPr/>
        <p:txBody>
          <a:bodyPr/>
          <a:lstStyle/>
          <a:p>
            <a:fld id="{AAA14841-59C2-C74C-8170-E4B20964DCC3}" type="slidenum">
              <a:rPr lang="en-US" smtClean="0"/>
              <a:pPr/>
              <a:t>33</a:t>
            </a:fld>
            <a:endParaRPr lang="en-US"/>
          </a:p>
        </p:txBody>
      </p:sp>
      <p:sp>
        <p:nvSpPr>
          <p:cNvPr id="4" name="Text Placeholder 6">
            <a:extLst>
              <a:ext uri="{FF2B5EF4-FFF2-40B4-BE49-F238E27FC236}">
                <a16:creationId xmlns:a16="http://schemas.microsoft.com/office/drawing/2014/main" id="{A3263D2A-D77F-9172-4030-89B36BC08808}"/>
              </a:ext>
            </a:extLst>
          </p:cNvPr>
          <p:cNvSpPr txBox="1">
            <a:spLocks/>
          </p:cNvSpPr>
          <p:nvPr/>
        </p:nvSpPr>
        <p:spPr>
          <a:xfrm>
            <a:off x="639960" y="1200297"/>
            <a:ext cx="10078813" cy="540158"/>
          </a:xfrm>
          <a:prstGeom prst="rect">
            <a:avLst/>
          </a:prstGeom>
        </p:spPr>
        <p:txBody>
          <a:bodyPr vert="horz" lIns="0" tIns="0" rIns="0" bIns="0" rtlCol="0" anchor="t" anchorCtr="0">
            <a:noAutofit/>
          </a:bodyPr>
          <a:lstStyle>
            <a:defPPr>
              <a:defRPr lang="en-US"/>
            </a:defPPr>
            <a:lvl1pPr defTabSz="1152238">
              <a:lnSpc>
                <a:spcPct val="90000"/>
              </a:lnSpc>
              <a:spcBef>
                <a:spcPct val="0"/>
              </a:spcBef>
              <a:buNone/>
              <a:defRPr sz="2521" b="1" i="0" baseline="0">
                <a:latin typeface="+mj-lt"/>
                <a:ea typeface="+mj-ea"/>
                <a:cs typeface="+mj-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1500" b="0" dirty="0">
                <a:solidFill>
                  <a:srgbClr val="8A8D93"/>
                </a:solidFill>
              </a:rPr>
              <a:t>Further Visitor Economy analysis in the Evaluation of the 2022 Commonwealth Games BATP programme – Component 2 Visitor Survey saw visitors surveyed on perceptions. </a:t>
            </a:r>
          </a:p>
          <a:p>
            <a:endParaRPr lang="en-US" sz="1500" b="0" dirty="0">
              <a:solidFill>
                <a:srgbClr val="8A8D93"/>
              </a:solidFill>
            </a:endParaRPr>
          </a:p>
        </p:txBody>
      </p:sp>
      <p:sp>
        <p:nvSpPr>
          <p:cNvPr id="5" name="Text Placeholder 6">
            <a:extLst>
              <a:ext uri="{FF2B5EF4-FFF2-40B4-BE49-F238E27FC236}">
                <a16:creationId xmlns:a16="http://schemas.microsoft.com/office/drawing/2014/main" id="{3FE351B9-C295-A607-499E-175833080926}"/>
              </a:ext>
            </a:extLst>
          </p:cNvPr>
          <p:cNvSpPr txBox="1">
            <a:spLocks/>
          </p:cNvSpPr>
          <p:nvPr/>
        </p:nvSpPr>
        <p:spPr>
          <a:xfrm>
            <a:off x="639960" y="2019447"/>
            <a:ext cx="5256015" cy="4336904"/>
          </a:xfrm>
          <a:prstGeom prst="rect">
            <a:avLst/>
          </a:prstGeom>
        </p:spPr>
        <p:txBody>
          <a:bodyPr vert="horz" lIns="0" tIns="0" rIns="0" bIns="0" rtlCol="0" anchor="t" anchorCtr="0">
            <a:noAutofit/>
          </a:bodyPr>
          <a:lstStyle>
            <a:defPPr>
              <a:defRPr lang="en-US"/>
            </a:defPPr>
            <a:lvl1pPr defTabSz="1152238">
              <a:lnSpc>
                <a:spcPct val="90000"/>
              </a:lnSpc>
              <a:spcBef>
                <a:spcPct val="0"/>
              </a:spcBef>
              <a:buNone/>
              <a:defRPr sz="2521" b="1" i="0" baseline="0">
                <a:latin typeface="+mj-lt"/>
                <a:ea typeface="+mj-ea"/>
                <a:cs typeface="+mj-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GB" sz="1600" dirty="0"/>
              <a:t>Evaluation of the 2022 Commonwealth Games BATP programme – Component 2 Visitor Survey</a:t>
            </a:r>
            <a:endParaRPr lang="en-US" sz="1500" dirty="0"/>
          </a:p>
          <a:p>
            <a:endParaRPr lang="en-US" sz="1500" dirty="0"/>
          </a:p>
          <a:p>
            <a:r>
              <a:rPr lang="en-US" sz="1200" dirty="0"/>
              <a:t>Key Messages: Visitor Profile</a:t>
            </a:r>
          </a:p>
          <a:p>
            <a:endParaRPr lang="en-US" sz="1200" dirty="0"/>
          </a:p>
          <a:p>
            <a:r>
              <a:rPr lang="en-GB" sz="1200" b="0" dirty="0">
                <a:ea typeface="Verdana" panose="020B0604030504040204" pitchFamily="34" charset="0"/>
              </a:rPr>
              <a:t>While 59% of visitors were from within the region and 74% were day visitors, a healthy proportion were in categories which tend to spend more per head and have a greater economic impact:</a:t>
            </a:r>
          </a:p>
          <a:p>
            <a:endParaRPr lang="en-GB" sz="1200" b="0" dirty="0">
              <a:ea typeface="Verdana" panose="020B0604030504040204" pitchFamily="34" charset="0"/>
            </a:endParaRPr>
          </a:p>
          <a:p>
            <a:pPr marL="171450" indent="-171450">
              <a:buFont typeface="Arial" panose="020B0604020202020204" pitchFamily="34" charset="0"/>
              <a:buChar char="•"/>
            </a:pPr>
            <a:r>
              <a:rPr lang="en-GB" sz="1200" b="0" dirty="0">
                <a:ea typeface="Verdana" panose="020B0604030504040204" pitchFamily="34" charset="0"/>
              </a:rPr>
              <a:t>35% were from other parts of the UK.</a:t>
            </a:r>
          </a:p>
          <a:p>
            <a:pPr marL="171450" indent="-171450">
              <a:buFont typeface="Arial" panose="020B0604020202020204" pitchFamily="34" charset="0"/>
              <a:buChar char="•"/>
            </a:pPr>
            <a:endParaRPr lang="en-GB" sz="1200" b="0" dirty="0">
              <a:ea typeface="Verdana" panose="020B0604030504040204" pitchFamily="34" charset="0"/>
            </a:endParaRPr>
          </a:p>
          <a:p>
            <a:pPr marL="171450" indent="-171450">
              <a:buFont typeface="Arial" panose="020B0604020202020204" pitchFamily="34" charset="0"/>
              <a:buChar char="•"/>
            </a:pPr>
            <a:r>
              <a:rPr lang="en-GB" sz="1200" b="0" dirty="0">
                <a:ea typeface="Verdana" panose="020B0604030504040204" pitchFamily="34" charset="0"/>
              </a:rPr>
              <a:t>6% were from overseas, and a quarter of these were from BATP target markets.</a:t>
            </a:r>
          </a:p>
          <a:p>
            <a:pPr marL="171450" indent="-171450">
              <a:buFont typeface="Arial" panose="020B0604020202020204" pitchFamily="34" charset="0"/>
              <a:buChar char="•"/>
            </a:pPr>
            <a:endParaRPr lang="en-GB" sz="1200" b="0" dirty="0">
              <a:ea typeface="Verdana" panose="020B0604030504040204" pitchFamily="34" charset="0"/>
            </a:endParaRPr>
          </a:p>
          <a:p>
            <a:pPr marL="171450" indent="-171450">
              <a:buFont typeface="Arial" panose="020B0604020202020204" pitchFamily="34" charset="0"/>
              <a:buChar char="•"/>
            </a:pPr>
            <a:r>
              <a:rPr lang="en-GB" sz="1200" b="0" dirty="0">
                <a:ea typeface="Verdana" panose="020B0604030504040204" pitchFamily="34" charset="0"/>
              </a:rPr>
              <a:t>26% were overnight visitors. </a:t>
            </a:r>
          </a:p>
          <a:p>
            <a:pPr marL="171450" indent="-171450">
              <a:buFont typeface="Arial" panose="020B0604020202020204" pitchFamily="34" charset="0"/>
              <a:buChar char="•"/>
            </a:pPr>
            <a:endParaRPr lang="en-GB" sz="1200" b="0" dirty="0">
              <a:ea typeface="Verdana" panose="020B0604030504040204" pitchFamily="34" charset="0"/>
            </a:endParaRPr>
          </a:p>
          <a:p>
            <a:pPr marL="171450" indent="-171450">
              <a:buFont typeface="Arial" panose="020B0604020202020204" pitchFamily="34" charset="0"/>
              <a:buChar char="•"/>
            </a:pPr>
            <a:r>
              <a:rPr lang="en-GB" sz="1200" b="0" dirty="0">
                <a:ea typeface="Verdana" panose="020B0604030504040204" pitchFamily="34" charset="0"/>
              </a:rPr>
              <a:t>Nearly 60% of these stayed in serviced accommodation such as hotels and B&amp;Bs. While nearly half stayed in Birmingham the economic benefit was spread across the region with 19% staying in Warwickshire, 8% in Coventry and another 8% in Northern Worcestershire and Southern Staffordshire.</a:t>
            </a:r>
          </a:p>
          <a:p>
            <a:pPr marL="171450" indent="-171450">
              <a:buFont typeface="Arial" panose="020B0604020202020204" pitchFamily="34" charset="0"/>
              <a:buChar char="•"/>
            </a:pPr>
            <a:endParaRPr lang="en-GB" sz="1200" b="0" dirty="0">
              <a:ea typeface="Verdana" panose="020B0604030504040204" pitchFamily="34" charset="0"/>
            </a:endParaRPr>
          </a:p>
          <a:p>
            <a:pPr marL="171450" indent="-171450">
              <a:buFont typeface="Arial" panose="020B0604020202020204" pitchFamily="34" charset="0"/>
              <a:buChar char="•"/>
            </a:pPr>
            <a:r>
              <a:rPr lang="en-GB" sz="1200" b="0" dirty="0">
                <a:ea typeface="Verdana" panose="020B0604030504040204" pitchFamily="34" charset="0"/>
              </a:rPr>
              <a:t>50% of visitors stated that they visited the West Midlands instead of going somewhere else in the UK, with 54% visiting now instead of at another time in 2022.</a:t>
            </a:r>
            <a:endParaRPr lang="en-US" sz="1200" b="0" dirty="0"/>
          </a:p>
        </p:txBody>
      </p:sp>
      <p:sp>
        <p:nvSpPr>
          <p:cNvPr id="6" name="Text Placeholder 6">
            <a:extLst>
              <a:ext uri="{FF2B5EF4-FFF2-40B4-BE49-F238E27FC236}">
                <a16:creationId xmlns:a16="http://schemas.microsoft.com/office/drawing/2014/main" id="{9F5C5C1E-B651-CAC2-F3FE-8A32ACC116AB}"/>
              </a:ext>
            </a:extLst>
          </p:cNvPr>
          <p:cNvSpPr txBox="1">
            <a:spLocks/>
          </p:cNvSpPr>
          <p:nvPr/>
        </p:nvSpPr>
        <p:spPr>
          <a:xfrm>
            <a:off x="6296025" y="2019447"/>
            <a:ext cx="5256015" cy="4336904"/>
          </a:xfrm>
          <a:prstGeom prst="rect">
            <a:avLst/>
          </a:prstGeom>
        </p:spPr>
        <p:txBody>
          <a:bodyPr vert="horz" lIns="0" tIns="0" rIns="0" bIns="0" rtlCol="0" anchor="t" anchorCtr="0">
            <a:noAutofit/>
          </a:bodyPr>
          <a:lstStyle>
            <a:defPPr>
              <a:defRPr lang="en-US"/>
            </a:defPPr>
            <a:lvl1pPr defTabSz="1152238">
              <a:lnSpc>
                <a:spcPct val="90000"/>
              </a:lnSpc>
              <a:spcBef>
                <a:spcPct val="0"/>
              </a:spcBef>
              <a:buNone/>
              <a:defRPr sz="2521" b="1" i="0" baseline="0">
                <a:latin typeface="+mj-lt"/>
                <a:ea typeface="+mj-ea"/>
                <a:cs typeface="+mj-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sz="1500"/>
          </a:p>
          <a:p>
            <a:endParaRPr lang="en-US" sz="1500"/>
          </a:p>
          <a:p>
            <a:pPr marL="0" marR="0" lvl="0" indent="0" algn="l" defTabSz="685800" rtl="0" eaLnBrk="1" fontAlgn="auto" latinLnBrk="0" hangingPunct="1">
              <a:lnSpc>
                <a:spcPct val="105000"/>
              </a:lnSpc>
              <a:spcBef>
                <a:spcPts val="400"/>
              </a:spcBef>
              <a:spcAft>
                <a:spcPts val="400"/>
              </a:spcAft>
              <a:buClr>
                <a:srgbClr val="ED7D31"/>
              </a:buClr>
              <a:buSzTx/>
              <a:buNone/>
              <a:tabLst/>
              <a:defRPr/>
            </a:pPr>
            <a:r>
              <a:rPr lang="en-US" sz="1200">
                <a:ea typeface="Verdana" panose="020B0604030504040204" pitchFamily="34" charset="0"/>
              </a:rPr>
              <a:t>Key Messages: Expenditure </a:t>
            </a:r>
          </a:p>
          <a:p>
            <a:pPr marL="171450" indent="-171450">
              <a:buClr>
                <a:srgbClr val="ED7D31"/>
              </a:buClr>
              <a:buFont typeface="Arial" panose="020B0604020202020204" pitchFamily="34" charset="0"/>
              <a:buChar char="•"/>
            </a:pPr>
            <a:r>
              <a:rPr lang="en-GB" sz="1200" b="0">
                <a:ea typeface="Verdana" panose="020B0604030504040204" pitchFamily="34" charset="0"/>
              </a:rPr>
              <a:t>Spend per head for both overseas (£305) and overnight visitors (£303) was more than double the average for all visitors (£143).</a:t>
            </a:r>
          </a:p>
          <a:p>
            <a:pPr marL="171450" indent="-171450">
              <a:buClr>
                <a:srgbClr val="ED7D31"/>
              </a:buClr>
              <a:buFont typeface="Arial" panose="020B0604020202020204" pitchFamily="34" charset="0"/>
              <a:buChar char="•"/>
            </a:pPr>
            <a:r>
              <a:rPr lang="en-GB" sz="1200" b="0">
                <a:ea typeface="Verdana" panose="020B0604030504040204" pitchFamily="34" charset="0"/>
              </a:rPr>
              <a:t>Spend per head was highest among visitors to Coventry (£192), Warwickshire (£174) and Birmingham (£164).</a:t>
            </a:r>
          </a:p>
          <a:p>
            <a:pPr marL="172800" marR="0" lvl="0" indent="-172800" algn="l" defTabSz="685800" rtl="0" eaLnBrk="1" fontAlgn="auto" latinLnBrk="0" hangingPunct="1">
              <a:lnSpc>
                <a:spcPct val="105000"/>
              </a:lnSpc>
              <a:spcBef>
                <a:spcPts val="400"/>
              </a:spcBef>
              <a:spcAft>
                <a:spcPts val="400"/>
              </a:spcAft>
              <a:buClr>
                <a:srgbClr val="ED7D31"/>
              </a:buClr>
              <a:buSzTx/>
              <a:buFont typeface="Arial" panose="020B0604020202020204" pitchFamily="34" charset="0"/>
              <a:buNone/>
              <a:tabLst/>
              <a:defRPr/>
            </a:pPr>
            <a:endParaRPr lang="en-GB" sz="1200" b="0">
              <a:ea typeface="Verdana" panose="020B0604030504040204" pitchFamily="34" charset="0"/>
            </a:endParaRPr>
          </a:p>
          <a:p>
            <a:pPr marL="0" indent="0">
              <a:buNone/>
            </a:pPr>
            <a:r>
              <a:rPr lang="en-US" sz="1200">
                <a:ea typeface="Verdana" panose="020B0604030504040204" pitchFamily="34" charset="0"/>
              </a:rPr>
              <a:t>Key Messages: </a:t>
            </a:r>
            <a:r>
              <a:rPr lang="en-GB" sz="1200">
                <a:ea typeface="Verdana" panose="020B0604030504040204" pitchFamily="34" charset="0"/>
              </a:rPr>
              <a:t>Motivation to visit and the impact of BATP marketing campaigns</a:t>
            </a:r>
          </a:p>
          <a:p>
            <a:pPr marL="171450" indent="-171450">
              <a:buClr>
                <a:srgbClr val="ED7D31"/>
              </a:buClr>
              <a:buFont typeface="Arial" panose="020B0604020202020204" pitchFamily="34" charset="0"/>
              <a:buChar char="•"/>
            </a:pPr>
            <a:r>
              <a:rPr lang="en-GB" sz="1200" b="0">
                <a:ea typeface="Verdana" panose="020B0604030504040204" pitchFamily="34" charset="0"/>
              </a:rPr>
              <a:t>Nearly 30% of both UK and overseas visitors said that they had seen the BATP marketing campaigns.</a:t>
            </a:r>
          </a:p>
          <a:p>
            <a:pPr marL="171450" indent="-171450">
              <a:buClr>
                <a:srgbClr val="ED7D31"/>
              </a:buClr>
              <a:buFont typeface="Arial" panose="020B0604020202020204" pitchFamily="34" charset="0"/>
              <a:buChar char="•"/>
            </a:pPr>
            <a:r>
              <a:rPr lang="en-GB" sz="1200" b="0">
                <a:ea typeface="Verdana" panose="020B0604030504040204" pitchFamily="34" charset="0"/>
              </a:rPr>
              <a:t>The level of recognition peaked among visitors at games time.</a:t>
            </a:r>
          </a:p>
          <a:p>
            <a:pPr marL="171450" indent="-171450">
              <a:buClr>
                <a:srgbClr val="ED7D31"/>
              </a:buClr>
              <a:buFont typeface="Arial" panose="020B0604020202020204" pitchFamily="34" charset="0"/>
              <a:buChar char="•"/>
            </a:pPr>
            <a:r>
              <a:rPr lang="en-GB" sz="1200" b="0">
                <a:ea typeface="Verdana" panose="020B0604030504040204" pitchFamily="34" charset="0"/>
              </a:rPr>
              <a:t>Of these 9% of UK-based visitors and 14% of overseas visitors said that the campaigns had motivated them to come to the region.</a:t>
            </a:r>
          </a:p>
          <a:p>
            <a:pPr marL="171450" indent="-171450">
              <a:buClr>
                <a:srgbClr val="ED7D31"/>
              </a:buClr>
              <a:buFont typeface="Arial" panose="020B0604020202020204" pitchFamily="34" charset="0"/>
              <a:buChar char="•"/>
            </a:pPr>
            <a:r>
              <a:rPr lang="en-GB" sz="1200" b="0">
                <a:ea typeface="Verdana" panose="020B0604030504040204" pitchFamily="34" charset="0"/>
              </a:rPr>
              <a:t>Campaign recognition was good in all local authority areas across the region and in most areas an encouraging proportion said that the campaigns had motivated them to visit.</a:t>
            </a:r>
          </a:p>
          <a:p>
            <a:pPr marL="0" indent="0">
              <a:buNone/>
            </a:pPr>
            <a:endParaRPr lang="en-GB" sz="1200">
              <a:ea typeface="Verdana" panose="020B0604030504040204" pitchFamily="34" charset="0"/>
            </a:endParaRPr>
          </a:p>
          <a:p>
            <a:pPr marL="0" indent="0">
              <a:buNone/>
            </a:pPr>
            <a:r>
              <a:rPr lang="en-US" sz="1200">
                <a:ea typeface="Verdana" panose="020B0604030504040204" pitchFamily="34" charset="0"/>
              </a:rPr>
              <a:t>Key Messages: </a:t>
            </a:r>
            <a:r>
              <a:rPr lang="en-GB" sz="1200">
                <a:ea typeface="Verdana" panose="020B0604030504040204" pitchFamily="34" charset="0"/>
              </a:rPr>
              <a:t>Perceptions</a:t>
            </a:r>
          </a:p>
          <a:p>
            <a:pPr marL="171450" indent="-171450">
              <a:buClr>
                <a:srgbClr val="ED7D31"/>
              </a:buClr>
              <a:buFont typeface="Arial" panose="020B0604020202020204" pitchFamily="34" charset="0"/>
              <a:buChar char="•"/>
            </a:pPr>
            <a:r>
              <a:rPr lang="en-GB" sz="1200" b="0">
                <a:ea typeface="Verdana" panose="020B0604030504040204" pitchFamily="34" charset="0"/>
              </a:rPr>
              <a:t>Some 88% of visitors to the region rate warmth of welcome as good.</a:t>
            </a:r>
          </a:p>
          <a:p>
            <a:pPr marL="171450" indent="-171450">
              <a:buClr>
                <a:srgbClr val="ED7D31"/>
              </a:buClr>
              <a:buFont typeface="Arial" panose="020B0604020202020204" pitchFamily="34" charset="0"/>
              <a:buChar char="•"/>
            </a:pPr>
            <a:r>
              <a:rPr lang="en-GB" sz="1200" b="0">
                <a:ea typeface="Verdana" panose="020B0604030504040204" pitchFamily="34" charset="0"/>
              </a:rPr>
              <a:t>Half would recommend the region to friends and family, rising to 65% among overseas visitors.</a:t>
            </a:r>
          </a:p>
          <a:p>
            <a:pPr marL="171450" indent="-171450">
              <a:buClr>
                <a:srgbClr val="ED7D31"/>
              </a:buClr>
              <a:buFont typeface="Arial" panose="020B0604020202020204" pitchFamily="34" charset="0"/>
              <a:buChar char="•"/>
            </a:pPr>
            <a:r>
              <a:rPr lang="en-GB" sz="1200" b="0">
                <a:ea typeface="Verdana" panose="020B0604030504040204" pitchFamily="34" charset="0"/>
              </a:rPr>
              <a:t>Nearly 90% of visitors are likely to return.</a:t>
            </a:r>
            <a:br>
              <a:rPr lang="en-GB" sz="1200" b="0">
                <a:ea typeface="Verdana" panose="020B0604030504040204" pitchFamily="34" charset="0"/>
              </a:rPr>
            </a:br>
            <a:endParaRPr lang="en-US" sz="1200" b="0"/>
          </a:p>
        </p:txBody>
      </p:sp>
      <p:sp>
        <p:nvSpPr>
          <p:cNvPr id="9" name="TextBox 8">
            <a:extLst>
              <a:ext uri="{FF2B5EF4-FFF2-40B4-BE49-F238E27FC236}">
                <a16:creationId xmlns:a16="http://schemas.microsoft.com/office/drawing/2014/main" id="{E5E701D8-29CD-9667-8854-BB6FE1FA2C73}"/>
              </a:ext>
            </a:extLst>
          </p:cNvPr>
          <p:cNvSpPr txBox="1"/>
          <p:nvPr/>
        </p:nvSpPr>
        <p:spPr>
          <a:xfrm>
            <a:off x="524767" y="6469518"/>
            <a:ext cx="5104508" cy="346185"/>
          </a:xfrm>
          <a:prstGeom prst="rect">
            <a:avLst/>
          </a:prstGeom>
          <a:noFill/>
        </p:spPr>
        <p:txBody>
          <a:bodyPr wrap="square" rtlCol="0">
            <a:spAutoFit/>
          </a:bodyPr>
          <a:lstStyle/>
          <a:p>
            <a:pPr>
              <a:lnSpc>
                <a:spcPct val="107000"/>
              </a:lnSpc>
              <a:spcAft>
                <a:spcPts val="800"/>
              </a:spcAft>
            </a:pPr>
            <a:r>
              <a:rPr lang="en-US" sz="800">
                <a:latin typeface="+mj-lt"/>
              </a:rPr>
              <a:t>Source: West Midlands Combined Authority Document: Component 2 – Visitor Study / </a:t>
            </a:r>
            <a:r>
              <a:rPr lang="en-GB" sz="800"/>
              <a:t>Evaluation of the 2022 Commonwealth Games BATP programme</a:t>
            </a:r>
            <a:endParaRPr lang="en-GB" sz="800">
              <a:latin typeface="+mj-lt"/>
            </a:endParaRPr>
          </a:p>
        </p:txBody>
      </p:sp>
    </p:spTree>
    <p:extLst>
      <p:ext uri="{BB962C8B-B14F-4D97-AF65-F5344CB8AC3E}">
        <p14:creationId xmlns:p14="http://schemas.microsoft.com/office/powerpoint/2010/main" val="2103682657"/>
      </p:ext>
    </p:extLst>
  </p:cSld>
  <p:clrMapOvr>
    <a:masterClrMapping/>
  </p:clrMapOvr>
  <p:transition spd="slow">
    <p:wipe/>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D6254E-7C80-220A-3582-79D0806C823A}"/>
              </a:ext>
            </a:extLst>
          </p:cNvPr>
          <p:cNvSpPr>
            <a:spLocks noGrp="1"/>
          </p:cNvSpPr>
          <p:nvPr>
            <p:ph type="title"/>
          </p:nvPr>
        </p:nvSpPr>
        <p:spPr/>
        <p:txBody>
          <a:bodyPr/>
          <a:lstStyle/>
          <a:p>
            <a:r>
              <a:rPr lang="en-US"/>
              <a:t>Literature Review – Visitor Economy </a:t>
            </a:r>
          </a:p>
        </p:txBody>
      </p:sp>
      <p:sp>
        <p:nvSpPr>
          <p:cNvPr id="3" name="Slide Number Placeholder 2">
            <a:extLst>
              <a:ext uri="{FF2B5EF4-FFF2-40B4-BE49-F238E27FC236}">
                <a16:creationId xmlns:a16="http://schemas.microsoft.com/office/drawing/2014/main" id="{A0D9712B-3311-8F45-2060-A5DD37B63428}"/>
              </a:ext>
            </a:extLst>
          </p:cNvPr>
          <p:cNvSpPr>
            <a:spLocks noGrp="1"/>
          </p:cNvSpPr>
          <p:nvPr>
            <p:ph type="sldNum" sz="quarter" idx="12"/>
          </p:nvPr>
        </p:nvSpPr>
        <p:spPr/>
        <p:txBody>
          <a:bodyPr/>
          <a:lstStyle/>
          <a:p>
            <a:fld id="{AAA14841-59C2-C74C-8170-E4B20964DCC3}" type="slidenum">
              <a:rPr lang="en-US" smtClean="0"/>
              <a:pPr/>
              <a:t>34</a:t>
            </a:fld>
            <a:endParaRPr lang="en-US"/>
          </a:p>
        </p:txBody>
      </p:sp>
      <p:sp>
        <p:nvSpPr>
          <p:cNvPr id="4" name="Text Placeholder 6">
            <a:extLst>
              <a:ext uri="{FF2B5EF4-FFF2-40B4-BE49-F238E27FC236}">
                <a16:creationId xmlns:a16="http://schemas.microsoft.com/office/drawing/2014/main" id="{A3263D2A-D77F-9172-4030-89B36BC08808}"/>
              </a:ext>
            </a:extLst>
          </p:cNvPr>
          <p:cNvSpPr txBox="1">
            <a:spLocks/>
          </p:cNvSpPr>
          <p:nvPr/>
        </p:nvSpPr>
        <p:spPr>
          <a:xfrm>
            <a:off x="639960" y="1200297"/>
            <a:ext cx="10078813" cy="540158"/>
          </a:xfrm>
          <a:prstGeom prst="rect">
            <a:avLst/>
          </a:prstGeom>
        </p:spPr>
        <p:txBody>
          <a:bodyPr vert="horz" lIns="0" tIns="0" rIns="0" bIns="0" rtlCol="0" anchor="t" anchorCtr="0">
            <a:noAutofit/>
          </a:bodyPr>
          <a:lstStyle>
            <a:defPPr>
              <a:defRPr lang="en-US"/>
            </a:defPPr>
            <a:lvl1pPr defTabSz="1152238">
              <a:lnSpc>
                <a:spcPct val="90000"/>
              </a:lnSpc>
              <a:spcBef>
                <a:spcPct val="0"/>
              </a:spcBef>
              <a:buNone/>
              <a:defRPr sz="2521" b="1" i="0" baseline="0">
                <a:latin typeface="+mj-lt"/>
                <a:ea typeface="+mj-ea"/>
                <a:cs typeface="+mj-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1500" b="0" dirty="0">
                <a:solidFill>
                  <a:srgbClr val="8A8D93"/>
                </a:solidFill>
              </a:rPr>
              <a:t>The de Bois review of Destination Management Organisations in England, commissioned by DCMS may see high level changes for DMOs across England. </a:t>
            </a:r>
          </a:p>
        </p:txBody>
      </p:sp>
      <p:sp>
        <p:nvSpPr>
          <p:cNvPr id="5" name="Text Placeholder 6">
            <a:extLst>
              <a:ext uri="{FF2B5EF4-FFF2-40B4-BE49-F238E27FC236}">
                <a16:creationId xmlns:a16="http://schemas.microsoft.com/office/drawing/2014/main" id="{3FE351B9-C295-A607-499E-175833080926}"/>
              </a:ext>
            </a:extLst>
          </p:cNvPr>
          <p:cNvSpPr txBox="1">
            <a:spLocks/>
          </p:cNvSpPr>
          <p:nvPr/>
        </p:nvSpPr>
        <p:spPr>
          <a:xfrm>
            <a:off x="639961" y="2019447"/>
            <a:ext cx="6500578" cy="4336904"/>
          </a:xfrm>
          <a:prstGeom prst="rect">
            <a:avLst/>
          </a:prstGeom>
        </p:spPr>
        <p:txBody>
          <a:bodyPr vert="horz" lIns="0" tIns="0" rIns="0" bIns="0" rtlCol="0" anchor="t" anchorCtr="0">
            <a:noAutofit/>
          </a:bodyPr>
          <a:lstStyle>
            <a:defPPr>
              <a:defRPr lang="en-US"/>
            </a:defPPr>
            <a:lvl1pPr defTabSz="1152238">
              <a:lnSpc>
                <a:spcPct val="90000"/>
              </a:lnSpc>
              <a:spcBef>
                <a:spcPct val="0"/>
              </a:spcBef>
              <a:buNone/>
              <a:defRPr sz="2521" b="1" i="0" baseline="0">
                <a:latin typeface="+mj-lt"/>
                <a:ea typeface="+mj-ea"/>
                <a:cs typeface="+mj-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GB" sz="1600" dirty="0"/>
              <a:t>The de Bois review</a:t>
            </a:r>
            <a:endParaRPr lang="en-US" dirty="0"/>
          </a:p>
          <a:p>
            <a:endParaRPr lang="en-GB" sz="1600" dirty="0">
              <a:cs typeface="Arial"/>
            </a:endParaRPr>
          </a:p>
          <a:p>
            <a:r>
              <a:rPr lang="en-US" sz="1100" b="0" dirty="0">
                <a:cs typeface="Arial"/>
              </a:rPr>
              <a:t>The de Bois review of Destination Management Organisations in England, commissioned by DCMS , the review examined and assessed how Destination Management Organisations (DMOs) across England are funded and structured, and how they perform their roles, in order to establish whether there may be a more efficient and effective model for supporting English tourism at the regional level, and if so what that model may be.</a:t>
            </a:r>
          </a:p>
          <a:p>
            <a:endParaRPr lang="en-US" sz="1100" b="0" dirty="0"/>
          </a:p>
          <a:p>
            <a:r>
              <a:rPr lang="en-US" sz="1100" dirty="0"/>
              <a:t>The recommendations of the review include:</a:t>
            </a:r>
          </a:p>
          <a:p>
            <a:endParaRPr lang="en-US" sz="1100" b="0" dirty="0">
              <a:cs typeface="Arial"/>
            </a:endParaRPr>
          </a:p>
          <a:p>
            <a:pPr marL="171450" indent="-171450">
              <a:buFont typeface="Arial" panose="020B0604020202020204" pitchFamily="34" charset="0"/>
              <a:buChar char="•"/>
            </a:pPr>
            <a:r>
              <a:rPr lang="en-US" sz="1100" b="0" dirty="0">
                <a:cs typeface="Arial"/>
              </a:rPr>
              <a:t>The Government should bring coherence to England’s DMO landscape via a tiering approach, using an accreditation process to create a national portfolio of high performing DMOs that meet certain criteria.</a:t>
            </a:r>
          </a:p>
          <a:p>
            <a:pPr marL="171450" indent="-171450">
              <a:buFont typeface="Arial" panose="020B0604020202020204" pitchFamily="34" charset="0"/>
              <a:buChar char="•"/>
            </a:pPr>
            <a:endParaRPr lang="en-US" sz="1100" b="0" dirty="0">
              <a:cs typeface="Arial"/>
            </a:endParaRPr>
          </a:p>
          <a:p>
            <a:pPr marL="171450" indent="-171450">
              <a:buFont typeface="Arial" panose="020B0604020202020204" pitchFamily="34" charset="0"/>
              <a:buChar char="•"/>
            </a:pPr>
            <a:r>
              <a:rPr lang="en-US" sz="1100" b="0" dirty="0">
                <a:cs typeface="Arial"/>
              </a:rPr>
              <a:t>As it is England’s National Tourist Board, with the statutory responsibility for growing tourism at an England level, the Government should charge </a:t>
            </a:r>
            <a:r>
              <a:rPr lang="en-US" sz="1100" b="0" dirty="0" err="1">
                <a:cs typeface="Arial"/>
              </a:rPr>
              <a:t>VisitEngland</a:t>
            </a:r>
            <a:r>
              <a:rPr lang="en-US" sz="1100" b="0" dirty="0">
                <a:cs typeface="Arial"/>
              </a:rPr>
              <a:t> with responsibility for creating, maintaining and supporting this new tiered structure. It should receive sufficient funding and resources to do this.</a:t>
            </a:r>
          </a:p>
          <a:p>
            <a:pPr marL="171450" indent="-171450">
              <a:buFont typeface="Arial" panose="020B0604020202020204" pitchFamily="34" charset="0"/>
              <a:buChar char="•"/>
            </a:pPr>
            <a:endParaRPr lang="en-US" sz="1100" b="0" dirty="0">
              <a:cs typeface="Arial"/>
            </a:endParaRPr>
          </a:p>
          <a:p>
            <a:pPr marL="171450" indent="-171450">
              <a:buFont typeface="Arial" panose="020B0604020202020204" pitchFamily="34" charset="0"/>
              <a:buChar char="•"/>
            </a:pPr>
            <a:r>
              <a:rPr lang="en-US" sz="1100" b="0" dirty="0">
                <a:cs typeface="Arial"/>
              </a:rPr>
              <a:t>As responsibility for tourism policy cuts across multiple departments, creating a confusing picture, practical measures to address these issues could include elevating the Tourism Minister to a Minister of State position and either reallocating responsibilities from other departments to sit under that Minister or making the Minister responsible for the activities of teams within multiple departments. </a:t>
            </a:r>
          </a:p>
          <a:p>
            <a:pPr marL="171450" indent="-171450">
              <a:buFont typeface="Arial" panose="020B0604020202020204" pitchFamily="34" charset="0"/>
              <a:buChar char="•"/>
            </a:pPr>
            <a:endParaRPr lang="en-US" sz="1100" b="0" dirty="0">
              <a:cs typeface="Arial"/>
            </a:endParaRPr>
          </a:p>
          <a:p>
            <a:pPr marL="171450" indent="-171450">
              <a:buFont typeface="Arial" panose="020B0604020202020204" pitchFamily="34" charset="0"/>
              <a:buChar char="•"/>
            </a:pPr>
            <a:r>
              <a:rPr lang="en-US" sz="1100" b="0" dirty="0">
                <a:cs typeface="Arial"/>
              </a:rPr>
              <a:t>To help DMOs and Local Authorities take decisions on how best to develop the visitor economy in their local area, the Government should improve access to quality data by introducing the proposed Tourism Data Hub as a matter of urgency.</a:t>
            </a:r>
          </a:p>
          <a:p>
            <a:r>
              <a:rPr lang="en-US" sz="1100" b="0" dirty="0"/>
              <a:t> </a:t>
            </a:r>
          </a:p>
        </p:txBody>
      </p:sp>
      <p:sp>
        <p:nvSpPr>
          <p:cNvPr id="9" name="TextBox 8">
            <a:extLst>
              <a:ext uri="{FF2B5EF4-FFF2-40B4-BE49-F238E27FC236}">
                <a16:creationId xmlns:a16="http://schemas.microsoft.com/office/drawing/2014/main" id="{E5E701D8-29CD-9667-8854-BB6FE1FA2C73}"/>
              </a:ext>
            </a:extLst>
          </p:cNvPr>
          <p:cNvSpPr txBox="1"/>
          <p:nvPr/>
        </p:nvSpPr>
        <p:spPr>
          <a:xfrm>
            <a:off x="524767" y="6469518"/>
            <a:ext cx="5104508" cy="346185"/>
          </a:xfrm>
          <a:prstGeom prst="rect">
            <a:avLst/>
          </a:prstGeom>
          <a:noFill/>
        </p:spPr>
        <p:txBody>
          <a:bodyPr wrap="square" rtlCol="0">
            <a:spAutoFit/>
          </a:bodyPr>
          <a:lstStyle/>
          <a:p>
            <a:pPr>
              <a:lnSpc>
                <a:spcPct val="107000"/>
              </a:lnSpc>
              <a:spcAft>
                <a:spcPts val="800"/>
              </a:spcAft>
            </a:pPr>
            <a:r>
              <a:rPr lang="en-US" sz="800">
                <a:latin typeface="+mj-lt"/>
              </a:rPr>
              <a:t>Source: West Midlands Combined Authority Document: Component 2 – Visitor Study / </a:t>
            </a:r>
            <a:r>
              <a:rPr lang="en-GB" sz="800"/>
              <a:t>Evaluation of the 2022 Commonwealth Games BATP programme</a:t>
            </a:r>
            <a:endParaRPr lang="en-GB" sz="800">
              <a:latin typeface="+mj-lt"/>
            </a:endParaRPr>
          </a:p>
        </p:txBody>
      </p:sp>
      <p:pic>
        <p:nvPicPr>
          <p:cNvPr id="1026" name="Picture 2" descr="Home">
            <a:extLst>
              <a:ext uri="{FF2B5EF4-FFF2-40B4-BE49-F238E27FC236}">
                <a16:creationId xmlns:a16="http://schemas.microsoft.com/office/drawing/2014/main" id="{779C353E-BADF-A1B8-E361-59D508211A0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41231" y="2433869"/>
            <a:ext cx="4145608" cy="183907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70592811"/>
      </p:ext>
    </p:extLst>
  </p:cSld>
  <p:clrMapOvr>
    <a:masterClrMapping/>
  </p:clrMapOvr>
  <p:transition spd="slow">
    <p:wipe/>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15D62858-7798-1FE5-5A57-144CFF92CAE7}"/>
              </a:ext>
            </a:extLst>
          </p:cNvPr>
          <p:cNvSpPr/>
          <p:nvPr/>
        </p:nvSpPr>
        <p:spPr>
          <a:xfrm>
            <a:off x="675709" y="1736300"/>
            <a:ext cx="6598393" cy="4620051"/>
          </a:xfrm>
          <a:prstGeom prst="rect">
            <a:avLst/>
          </a:prstGeom>
          <a:solidFill>
            <a:schemeClr val="tx1">
              <a:lumMod val="50000"/>
              <a:lumOff val="5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id="{12D6254E-7C80-220A-3582-79D0806C823A}"/>
              </a:ext>
            </a:extLst>
          </p:cNvPr>
          <p:cNvSpPr>
            <a:spLocks noGrp="1"/>
          </p:cNvSpPr>
          <p:nvPr>
            <p:ph type="title"/>
          </p:nvPr>
        </p:nvSpPr>
        <p:spPr/>
        <p:txBody>
          <a:bodyPr/>
          <a:lstStyle/>
          <a:p>
            <a:r>
              <a:rPr lang="en-US"/>
              <a:t>Literature Review – Investment </a:t>
            </a:r>
          </a:p>
        </p:txBody>
      </p:sp>
      <p:sp>
        <p:nvSpPr>
          <p:cNvPr id="3" name="Slide Number Placeholder 2">
            <a:extLst>
              <a:ext uri="{FF2B5EF4-FFF2-40B4-BE49-F238E27FC236}">
                <a16:creationId xmlns:a16="http://schemas.microsoft.com/office/drawing/2014/main" id="{A0D9712B-3311-8F45-2060-A5DD37B63428}"/>
              </a:ext>
            </a:extLst>
          </p:cNvPr>
          <p:cNvSpPr>
            <a:spLocks noGrp="1"/>
          </p:cNvSpPr>
          <p:nvPr>
            <p:ph type="sldNum" sz="quarter" idx="12"/>
          </p:nvPr>
        </p:nvSpPr>
        <p:spPr/>
        <p:txBody>
          <a:bodyPr/>
          <a:lstStyle/>
          <a:p>
            <a:fld id="{AAA14841-59C2-C74C-8170-E4B20964DCC3}" type="slidenum">
              <a:rPr lang="en-US" smtClean="0"/>
              <a:pPr/>
              <a:t>35</a:t>
            </a:fld>
            <a:endParaRPr lang="en-US"/>
          </a:p>
        </p:txBody>
      </p:sp>
      <p:sp>
        <p:nvSpPr>
          <p:cNvPr id="7" name="Text Placeholder 6">
            <a:extLst>
              <a:ext uri="{FF2B5EF4-FFF2-40B4-BE49-F238E27FC236}">
                <a16:creationId xmlns:a16="http://schemas.microsoft.com/office/drawing/2014/main" id="{A362C221-79FB-382A-8A11-8337A3B84B4A}"/>
              </a:ext>
            </a:extLst>
          </p:cNvPr>
          <p:cNvSpPr txBox="1">
            <a:spLocks/>
          </p:cNvSpPr>
          <p:nvPr/>
        </p:nvSpPr>
        <p:spPr>
          <a:xfrm>
            <a:off x="799253" y="1877873"/>
            <a:ext cx="6166626" cy="3514578"/>
          </a:xfrm>
          <a:prstGeom prst="rect">
            <a:avLst/>
          </a:prstGeom>
        </p:spPr>
        <p:txBody>
          <a:bodyPr vert="horz" lIns="0" tIns="0" rIns="0" bIns="0" rtlCol="0" anchor="t" anchorCtr="0">
            <a:noAutofit/>
          </a:bodyPr>
          <a:lstStyle>
            <a:defPPr>
              <a:defRPr lang="en-US"/>
            </a:defPPr>
            <a:lvl1pPr defTabSz="1152238">
              <a:lnSpc>
                <a:spcPct val="90000"/>
              </a:lnSpc>
              <a:spcBef>
                <a:spcPct val="0"/>
              </a:spcBef>
              <a:buNone/>
              <a:defRPr sz="2521" b="1" i="0" baseline="0">
                <a:latin typeface="+mj-lt"/>
                <a:ea typeface="+mj-ea"/>
                <a:cs typeface="+mj-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1500" dirty="0">
                <a:solidFill>
                  <a:schemeClr val="bg1"/>
                </a:solidFill>
              </a:rPr>
              <a:t>Potential Gaps in Supplied Literature</a:t>
            </a:r>
          </a:p>
          <a:p>
            <a:endParaRPr lang="en-US" sz="1500" dirty="0">
              <a:solidFill>
                <a:schemeClr val="bg1"/>
              </a:solidFill>
            </a:endParaRPr>
          </a:p>
          <a:p>
            <a:pPr marL="171450" indent="-171450">
              <a:buFont typeface="Arial" panose="020B0604020202020204" pitchFamily="34" charset="0"/>
              <a:buChar char="•"/>
            </a:pPr>
            <a:r>
              <a:rPr lang="en-US" sz="1600" b="0" dirty="0">
                <a:solidFill>
                  <a:schemeClr val="bg1"/>
                </a:solidFill>
              </a:rPr>
              <a:t>Needs long term tourism strategy to increase the length of stay in the WMCA, and increase the spend.</a:t>
            </a:r>
          </a:p>
          <a:p>
            <a:pPr marL="171450" indent="-171450">
              <a:buFont typeface="Arial" panose="020B0604020202020204" pitchFamily="34" charset="0"/>
              <a:buChar char="•"/>
            </a:pPr>
            <a:endParaRPr lang="en-US" sz="1600" b="0" dirty="0">
              <a:solidFill>
                <a:schemeClr val="bg1"/>
              </a:solidFill>
            </a:endParaRPr>
          </a:p>
          <a:p>
            <a:pPr marL="171450" indent="-171450">
              <a:buFont typeface="Arial" panose="020B0604020202020204" pitchFamily="34" charset="0"/>
              <a:buChar char="•"/>
            </a:pPr>
            <a:r>
              <a:rPr lang="en-US" sz="1600" b="0" dirty="0">
                <a:solidFill>
                  <a:schemeClr val="bg1"/>
                </a:solidFill>
              </a:rPr>
              <a:t>Integration of MICE strategy into investment and trade strategy – already in WMCA…,, local research talent </a:t>
            </a:r>
            <a:r>
              <a:rPr lang="en-US" sz="1600" b="0" dirty="0" err="1">
                <a:solidFill>
                  <a:schemeClr val="bg1"/>
                </a:solidFill>
              </a:rPr>
              <a:t>etc</a:t>
            </a:r>
            <a:endParaRPr lang="en-US" sz="1600" b="0" dirty="0">
              <a:solidFill>
                <a:schemeClr val="bg1"/>
              </a:solidFill>
            </a:endParaRPr>
          </a:p>
          <a:p>
            <a:pPr marL="171450" indent="-171450">
              <a:buFont typeface="Arial" panose="020B0604020202020204" pitchFamily="34" charset="0"/>
              <a:buChar char="•"/>
            </a:pPr>
            <a:endParaRPr lang="en-US" sz="1600" b="0" dirty="0">
              <a:solidFill>
                <a:schemeClr val="bg1"/>
              </a:solidFill>
            </a:endParaRPr>
          </a:p>
          <a:p>
            <a:pPr marL="171450" indent="-171450">
              <a:buFont typeface="Arial" panose="020B0604020202020204" pitchFamily="34" charset="0"/>
              <a:buChar char="•"/>
            </a:pPr>
            <a:r>
              <a:rPr lang="en-US" sz="1600" b="0" dirty="0">
                <a:solidFill>
                  <a:schemeClr val="bg1"/>
                </a:solidFill>
              </a:rPr>
              <a:t>Consideration of WMCA unique experiential assets</a:t>
            </a:r>
          </a:p>
          <a:p>
            <a:pPr marL="171450" indent="-171450">
              <a:buFont typeface="Arial" panose="020B0604020202020204" pitchFamily="34" charset="0"/>
              <a:buChar char="•"/>
            </a:pPr>
            <a:endParaRPr lang="en-US" sz="1600" b="0" dirty="0">
              <a:solidFill>
                <a:schemeClr val="bg1"/>
              </a:solidFill>
            </a:endParaRPr>
          </a:p>
          <a:p>
            <a:pPr marL="171450" indent="-171450">
              <a:buFont typeface="Arial" panose="020B0604020202020204" pitchFamily="34" charset="0"/>
              <a:buChar char="•"/>
            </a:pPr>
            <a:r>
              <a:rPr lang="en-US" sz="1600" b="0" dirty="0">
                <a:solidFill>
                  <a:schemeClr val="bg1"/>
                </a:solidFill>
              </a:rPr>
              <a:t>Consideration of what is distinctly “Black Country” etc.</a:t>
            </a:r>
          </a:p>
          <a:p>
            <a:pPr marL="171450" indent="-171450">
              <a:buFont typeface="Arial" panose="020B0604020202020204" pitchFamily="34" charset="0"/>
              <a:buChar char="•"/>
            </a:pPr>
            <a:endParaRPr lang="en-US" sz="1600" b="0" dirty="0">
              <a:solidFill>
                <a:schemeClr val="bg1"/>
              </a:solidFill>
            </a:endParaRPr>
          </a:p>
          <a:p>
            <a:pPr marL="171450" indent="-171450">
              <a:buFont typeface="Arial" panose="020B0604020202020204" pitchFamily="34" charset="0"/>
              <a:buChar char="•"/>
            </a:pPr>
            <a:r>
              <a:rPr lang="en-US" sz="1600" b="0" dirty="0">
                <a:solidFill>
                  <a:schemeClr val="bg1"/>
                </a:solidFill>
              </a:rPr>
              <a:t>Consideration of local, participatory, unique experiences – that engage all the senses (not just sight, hearing).</a:t>
            </a:r>
          </a:p>
          <a:p>
            <a:pPr marL="171450" indent="-171450">
              <a:buFont typeface="Arial" panose="020B0604020202020204" pitchFamily="34" charset="0"/>
              <a:buChar char="•"/>
            </a:pPr>
            <a:endParaRPr lang="en-US" sz="1600" b="0" dirty="0">
              <a:solidFill>
                <a:schemeClr val="bg1"/>
              </a:solidFill>
            </a:endParaRPr>
          </a:p>
          <a:p>
            <a:pPr marL="171450" indent="-171450">
              <a:buFont typeface="Arial" panose="020B0604020202020204" pitchFamily="34" charset="0"/>
              <a:buChar char="•"/>
            </a:pPr>
            <a:r>
              <a:rPr lang="en-US" sz="1600" b="0" dirty="0">
                <a:solidFill>
                  <a:schemeClr val="bg1"/>
                </a:solidFill>
              </a:rPr>
              <a:t>Embedding longer term consumer sentiment analysis</a:t>
            </a:r>
          </a:p>
          <a:p>
            <a:pPr marL="171450" indent="-171450">
              <a:buFont typeface="Arial" panose="020B0604020202020204" pitchFamily="34" charset="0"/>
              <a:buChar char="•"/>
            </a:pPr>
            <a:endParaRPr lang="en-US" sz="1600" b="0" dirty="0">
              <a:solidFill>
                <a:schemeClr val="bg1"/>
              </a:solidFill>
            </a:endParaRPr>
          </a:p>
          <a:p>
            <a:pPr marL="171450" indent="-171450">
              <a:buFont typeface="Arial" panose="020B0604020202020204" pitchFamily="34" charset="0"/>
              <a:buChar char="•"/>
            </a:pPr>
            <a:r>
              <a:rPr lang="en-US" sz="1600" b="0" dirty="0">
                <a:solidFill>
                  <a:schemeClr val="bg1"/>
                </a:solidFill>
              </a:rPr>
              <a:t>Tourism skills programme</a:t>
            </a:r>
          </a:p>
          <a:p>
            <a:pPr marL="171450" indent="-171450">
              <a:buFont typeface="Arial" panose="020B0604020202020204" pitchFamily="34" charset="0"/>
              <a:buChar char="•"/>
            </a:pPr>
            <a:endParaRPr lang="en-US" sz="1600" b="0" dirty="0">
              <a:solidFill>
                <a:schemeClr val="bg1"/>
              </a:solidFill>
            </a:endParaRPr>
          </a:p>
          <a:p>
            <a:pPr marL="171450" indent="-171450">
              <a:buFont typeface="Arial" panose="020B0604020202020204" pitchFamily="34" charset="0"/>
              <a:buChar char="•"/>
            </a:pPr>
            <a:r>
              <a:rPr lang="en-US" sz="1600" b="0" dirty="0">
                <a:solidFill>
                  <a:schemeClr val="bg1"/>
                </a:solidFill>
              </a:rPr>
              <a:t>Development of longer term marketing campaigns and toolkits</a:t>
            </a:r>
          </a:p>
          <a:p>
            <a:pPr marL="171450" indent="-171450">
              <a:buFont typeface="Arial" panose="020B0604020202020204" pitchFamily="34" charset="0"/>
              <a:buChar char="•"/>
            </a:pPr>
            <a:endParaRPr lang="en-US" sz="1600" b="0" dirty="0">
              <a:solidFill>
                <a:schemeClr val="bg1"/>
              </a:solidFill>
            </a:endParaRPr>
          </a:p>
          <a:p>
            <a:pPr marL="171450" indent="-171450">
              <a:buFont typeface="Arial" panose="020B0604020202020204" pitchFamily="34" charset="0"/>
              <a:buChar char="•"/>
            </a:pPr>
            <a:endParaRPr lang="en-US" sz="1600" b="0" dirty="0">
              <a:solidFill>
                <a:schemeClr val="bg1"/>
              </a:solidFill>
            </a:endParaRPr>
          </a:p>
          <a:p>
            <a:pPr marL="171450" indent="-171450">
              <a:buFont typeface="Arial" panose="020B0604020202020204" pitchFamily="34" charset="0"/>
              <a:buChar char="•"/>
            </a:pPr>
            <a:endParaRPr lang="en-US" sz="1600" b="0" dirty="0">
              <a:solidFill>
                <a:schemeClr val="bg1"/>
              </a:solidFill>
            </a:endParaRPr>
          </a:p>
          <a:p>
            <a:pPr marL="171450" indent="-171450">
              <a:buFont typeface="Arial" panose="020B0604020202020204" pitchFamily="34" charset="0"/>
              <a:buChar char="•"/>
            </a:pPr>
            <a:endParaRPr lang="en-US" sz="1600" b="0" dirty="0">
              <a:solidFill>
                <a:schemeClr val="bg1"/>
              </a:solidFill>
            </a:endParaRPr>
          </a:p>
          <a:p>
            <a:pPr marL="171450" indent="-171450">
              <a:buFont typeface="Arial" panose="020B0604020202020204" pitchFamily="34" charset="0"/>
              <a:buChar char="•"/>
            </a:pPr>
            <a:r>
              <a:rPr lang="en-US" sz="1600" b="0" dirty="0">
                <a:solidFill>
                  <a:schemeClr val="bg1"/>
                </a:solidFill>
              </a:rPr>
              <a:t> </a:t>
            </a:r>
          </a:p>
          <a:p>
            <a:pPr marL="171450" indent="-171450">
              <a:buFont typeface="Arial" panose="020B0604020202020204" pitchFamily="34" charset="0"/>
              <a:buChar char="•"/>
            </a:pPr>
            <a:endParaRPr lang="en-US" sz="1600" b="0" dirty="0">
              <a:solidFill>
                <a:schemeClr val="bg1"/>
              </a:solidFill>
            </a:endParaRPr>
          </a:p>
          <a:p>
            <a:endParaRPr lang="en-US" sz="1500" dirty="0">
              <a:solidFill>
                <a:schemeClr val="bg1"/>
              </a:solidFill>
            </a:endParaRPr>
          </a:p>
          <a:p>
            <a:endParaRPr lang="en-US" sz="1400" b="0" dirty="0">
              <a:solidFill>
                <a:schemeClr val="bg1"/>
              </a:solidFill>
            </a:endParaRPr>
          </a:p>
          <a:p>
            <a:endParaRPr lang="en-US" sz="1500" b="0" dirty="0">
              <a:solidFill>
                <a:schemeClr val="bg1"/>
              </a:solidFill>
            </a:endParaRPr>
          </a:p>
        </p:txBody>
      </p:sp>
      <p:sp>
        <p:nvSpPr>
          <p:cNvPr id="8" name="Text Placeholder 6">
            <a:extLst>
              <a:ext uri="{FF2B5EF4-FFF2-40B4-BE49-F238E27FC236}">
                <a16:creationId xmlns:a16="http://schemas.microsoft.com/office/drawing/2014/main" id="{FEDAB637-3D52-1263-3352-2F4A7AA897CA}"/>
              </a:ext>
            </a:extLst>
          </p:cNvPr>
          <p:cNvSpPr txBox="1">
            <a:spLocks/>
          </p:cNvSpPr>
          <p:nvPr/>
        </p:nvSpPr>
        <p:spPr>
          <a:xfrm>
            <a:off x="639960" y="1003983"/>
            <a:ext cx="10078813" cy="540158"/>
          </a:xfrm>
          <a:prstGeom prst="rect">
            <a:avLst/>
          </a:prstGeom>
        </p:spPr>
        <p:txBody>
          <a:bodyPr vert="horz" lIns="0" tIns="0" rIns="0" bIns="0" rtlCol="0" anchor="t" anchorCtr="0">
            <a:noAutofit/>
          </a:bodyPr>
          <a:lstStyle>
            <a:defPPr>
              <a:defRPr lang="en-US"/>
            </a:defPPr>
            <a:lvl1pPr defTabSz="1152238">
              <a:lnSpc>
                <a:spcPct val="90000"/>
              </a:lnSpc>
              <a:spcBef>
                <a:spcPct val="0"/>
              </a:spcBef>
              <a:buNone/>
              <a:defRPr sz="2521" b="1" i="0" baseline="0">
                <a:latin typeface="+mj-lt"/>
                <a:ea typeface="+mj-ea"/>
                <a:cs typeface="+mj-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1500" b="0">
                <a:solidFill>
                  <a:srgbClr val="8A8D93"/>
                </a:solidFill>
              </a:rPr>
              <a:t>text</a:t>
            </a:r>
          </a:p>
        </p:txBody>
      </p:sp>
    </p:spTree>
    <p:extLst>
      <p:ext uri="{BB962C8B-B14F-4D97-AF65-F5344CB8AC3E}">
        <p14:creationId xmlns:p14="http://schemas.microsoft.com/office/powerpoint/2010/main" val="3289790163"/>
      </p:ext>
    </p:extLst>
  </p:cSld>
  <p:clrMapOvr>
    <a:masterClrMapping/>
  </p:clrMapOvr>
  <p:transition spd="slow">
    <p:wipe/>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3FF9F9B6-CA67-4A48-A53A-8E315A68564B}"/>
              </a:ext>
            </a:extLst>
          </p:cNvPr>
          <p:cNvSpPr/>
          <p:nvPr/>
        </p:nvSpPr>
        <p:spPr>
          <a:xfrm>
            <a:off x="9143980" y="95250"/>
            <a:ext cx="2705111" cy="1247775"/>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pic>
        <p:nvPicPr>
          <p:cNvPr id="5" name="Picture Placeholder 7">
            <a:extLst>
              <a:ext uri="{FF2B5EF4-FFF2-40B4-BE49-F238E27FC236}">
                <a16:creationId xmlns:a16="http://schemas.microsoft.com/office/drawing/2014/main" id="{72A6450A-4BB0-4755-A7F2-81087041299F}"/>
              </a:ext>
            </a:extLst>
          </p:cNvPr>
          <p:cNvPicPr>
            <a:picLocks noChangeAspect="1"/>
          </p:cNvPicPr>
          <p:nvPr/>
        </p:nvPicPr>
        <p:blipFill rotWithShape="1">
          <a:blip r:embed="rId2" cstate="print">
            <a:extLst>
              <a:ext uri="{28A0092B-C50C-407E-A947-70E740481C1C}">
                <a14:useLocalDpi xmlns:a14="http://schemas.microsoft.com/office/drawing/2010/main"/>
              </a:ext>
            </a:extLst>
          </a:blip>
          <a:srcRect t="-1" b="2"/>
          <a:stretch/>
        </p:blipFill>
        <p:spPr>
          <a:xfrm>
            <a:off x="3084988" y="1"/>
            <a:ext cx="9107011" cy="6857999"/>
          </a:xfrm>
          <a:custGeom>
            <a:avLst/>
            <a:gdLst>
              <a:gd name="connsiteX0" fmla="*/ 6114939 w 6858000"/>
              <a:gd name="connsiteY0" fmla="*/ 366377 h 5180012"/>
              <a:gd name="connsiteX1" fmla="*/ 6184451 w 6858000"/>
              <a:gd name="connsiteY1" fmla="*/ 366377 h 5180012"/>
              <a:gd name="connsiteX2" fmla="*/ 6216193 w 6858000"/>
              <a:gd name="connsiteY2" fmla="*/ 367321 h 5180012"/>
              <a:gd name="connsiteX3" fmla="*/ 6225262 w 6858000"/>
              <a:gd name="connsiteY3" fmla="*/ 370748 h 5180012"/>
              <a:gd name="connsiteX4" fmla="*/ 6230936 w 6858000"/>
              <a:gd name="connsiteY4" fmla="*/ 388125 h 5180012"/>
              <a:gd name="connsiteX5" fmla="*/ 6225859 w 6858000"/>
              <a:gd name="connsiteY5" fmla="*/ 404827 h 5180012"/>
              <a:gd name="connsiteX6" fmla="*/ 6213477 w 6858000"/>
              <a:gd name="connsiteY6" fmla="*/ 409064 h 5180012"/>
              <a:gd name="connsiteX7" fmla="*/ 6184478 w 6858000"/>
              <a:gd name="connsiteY7" fmla="*/ 410170 h 5180012"/>
              <a:gd name="connsiteX8" fmla="*/ 6114967 w 6858000"/>
              <a:gd name="connsiteY8" fmla="*/ 410170 h 5180012"/>
              <a:gd name="connsiteX9" fmla="*/ 6114939 w 6858000"/>
              <a:gd name="connsiteY9" fmla="*/ 410170 h 5180012"/>
              <a:gd name="connsiteX10" fmla="*/ 6114912 w 6858000"/>
              <a:gd name="connsiteY10" fmla="*/ 310468 h 5180012"/>
              <a:gd name="connsiteX11" fmla="*/ 6184424 w 6858000"/>
              <a:gd name="connsiteY11" fmla="*/ 310468 h 5180012"/>
              <a:gd name="connsiteX12" fmla="*/ 6212473 w 6858000"/>
              <a:gd name="connsiteY12" fmla="*/ 311520 h 5180012"/>
              <a:gd name="connsiteX13" fmla="*/ 6220646 w 6858000"/>
              <a:gd name="connsiteY13" fmla="*/ 314569 h 5180012"/>
              <a:gd name="connsiteX14" fmla="*/ 6225750 w 6858000"/>
              <a:gd name="connsiteY14" fmla="*/ 330786 h 5180012"/>
              <a:gd name="connsiteX15" fmla="*/ 6218365 w 6858000"/>
              <a:gd name="connsiteY15" fmla="*/ 347866 h 5180012"/>
              <a:gd name="connsiteX16" fmla="*/ 6208373 w 6858000"/>
              <a:gd name="connsiteY16" fmla="*/ 350483 h 5180012"/>
              <a:gd name="connsiteX17" fmla="*/ 6184478 w 6858000"/>
              <a:gd name="connsiteY17" fmla="*/ 351104 h 5180012"/>
              <a:gd name="connsiteX18" fmla="*/ 6114967 w 6858000"/>
              <a:gd name="connsiteY18" fmla="*/ 351104 h 5180012"/>
              <a:gd name="connsiteX19" fmla="*/ 6114912 w 6858000"/>
              <a:gd name="connsiteY19" fmla="*/ 351104 h 5180012"/>
              <a:gd name="connsiteX20" fmla="*/ 6338624 w 6858000"/>
              <a:gd name="connsiteY20" fmla="*/ 310441 h 5180012"/>
              <a:gd name="connsiteX21" fmla="*/ 6345630 w 6858000"/>
              <a:gd name="connsiteY21" fmla="*/ 310441 h 5180012"/>
              <a:gd name="connsiteX22" fmla="*/ 6386440 w 6858000"/>
              <a:gd name="connsiteY22" fmla="*/ 382674 h 5180012"/>
              <a:gd name="connsiteX23" fmla="*/ 6297243 w 6858000"/>
              <a:gd name="connsiteY23" fmla="*/ 382674 h 5180012"/>
              <a:gd name="connsiteX24" fmla="*/ 5118049 w 6858000"/>
              <a:gd name="connsiteY24" fmla="*/ 309956 h 5180012"/>
              <a:gd name="connsiteX25" fmla="*/ 5154596 w 6858000"/>
              <a:gd name="connsiteY25" fmla="*/ 310334 h 5180012"/>
              <a:gd name="connsiteX26" fmla="*/ 5171675 w 6858000"/>
              <a:gd name="connsiteY26" fmla="*/ 311818 h 5180012"/>
              <a:gd name="connsiteX27" fmla="*/ 5186555 w 6858000"/>
              <a:gd name="connsiteY27" fmla="*/ 324500 h 5180012"/>
              <a:gd name="connsiteX28" fmla="*/ 5188483 w 6858000"/>
              <a:gd name="connsiteY28" fmla="*/ 360657 h 5180012"/>
              <a:gd name="connsiteX29" fmla="*/ 5186284 w 6858000"/>
              <a:gd name="connsiteY29" fmla="*/ 393873 h 5180012"/>
              <a:gd name="connsiteX30" fmla="*/ 5172843 w 6858000"/>
              <a:gd name="connsiteY30" fmla="*/ 407148 h 5180012"/>
              <a:gd name="connsiteX31" fmla="*/ 5126765 w 6858000"/>
              <a:gd name="connsiteY31" fmla="*/ 409739 h 5180012"/>
              <a:gd name="connsiteX32" fmla="*/ 5087692 w 6858000"/>
              <a:gd name="connsiteY32" fmla="*/ 408606 h 5180012"/>
              <a:gd name="connsiteX33" fmla="*/ 5072812 w 6858000"/>
              <a:gd name="connsiteY33" fmla="*/ 406690 h 5180012"/>
              <a:gd name="connsiteX34" fmla="*/ 5065617 w 6858000"/>
              <a:gd name="connsiteY34" fmla="*/ 402669 h 5180012"/>
              <a:gd name="connsiteX35" fmla="*/ 5061245 w 6858000"/>
              <a:gd name="connsiteY35" fmla="*/ 389448 h 5180012"/>
              <a:gd name="connsiteX36" fmla="*/ 5060050 w 6858000"/>
              <a:gd name="connsiteY36" fmla="*/ 358012 h 5180012"/>
              <a:gd name="connsiteX37" fmla="*/ 5062250 w 6858000"/>
              <a:gd name="connsiteY37" fmla="*/ 326146 h 5180012"/>
              <a:gd name="connsiteX38" fmla="*/ 5066920 w 6858000"/>
              <a:gd name="connsiteY38" fmla="*/ 316378 h 5180012"/>
              <a:gd name="connsiteX39" fmla="*/ 5077727 w 6858000"/>
              <a:gd name="connsiteY39" fmla="*/ 312141 h 5180012"/>
              <a:gd name="connsiteX40" fmla="*/ 5118049 w 6858000"/>
              <a:gd name="connsiteY40" fmla="*/ 309956 h 5180012"/>
              <a:gd name="connsiteX41" fmla="*/ 5466013 w 6858000"/>
              <a:gd name="connsiteY41" fmla="*/ 309956 h 5180012"/>
              <a:gd name="connsiteX42" fmla="*/ 5502588 w 6858000"/>
              <a:gd name="connsiteY42" fmla="*/ 310333 h 5180012"/>
              <a:gd name="connsiteX43" fmla="*/ 5519667 w 6858000"/>
              <a:gd name="connsiteY43" fmla="*/ 311817 h 5180012"/>
              <a:gd name="connsiteX44" fmla="*/ 5534547 w 6858000"/>
              <a:gd name="connsiteY44" fmla="*/ 324499 h 5180012"/>
              <a:gd name="connsiteX45" fmla="*/ 5536474 w 6858000"/>
              <a:gd name="connsiteY45" fmla="*/ 360657 h 5180012"/>
              <a:gd name="connsiteX46" fmla="*/ 5534275 w 6858000"/>
              <a:gd name="connsiteY46" fmla="*/ 393873 h 5180012"/>
              <a:gd name="connsiteX47" fmla="*/ 5520834 w 6858000"/>
              <a:gd name="connsiteY47" fmla="*/ 407148 h 5180012"/>
              <a:gd name="connsiteX48" fmla="*/ 5474756 w 6858000"/>
              <a:gd name="connsiteY48" fmla="*/ 409739 h 5180012"/>
              <a:gd name="connsiteX49" fmla="*/ 5435683 w 6858000"/>
              <a:gd name="connsiteY49" fmla="*/ 408605 h 5180012"/>
              <a:gd name="connsiteX50" fmla="*/ 5420803 w 6858000"/>
              <a:gd name="connsiteY50" fmla="*/ 406690 h 5180012"/>
              <a:gd name="connsiteX51" fmla="*/ 5413608 w 6858000"/>
              <a:gd name="connsiteY51" fmla="*/ 402669 h 5180012"/>
              <a:gd name="connsiteX52" fmla="*/ 5409236 w 6858000"/>
              <a:gd name="connsiteY52" fmla="*/ 389447 h 5180012"/>
              <a:gd name="connsiteX53" fmla="*/ 5408042 w 6858000"/>
              <a:gd name="connsiteY53" fmla="*/ 358012 h 5180012"/>
              <a:gd name="connsiteX54" fmla="*/ 5410241 w 6858000"/>
              <a:gd name="connsiteY54" fmla="*/ 326145 h 5180012"/>
              <a:gd name="connsiteX55" fmla="*/ 5414884 w 6858000"/>
              <a:gd name="connsiteY55" fmla="*/ 316378 h 5180012"/>
              <a:gd name="connsiteX56" fmla="*/ 5425691 w 6858000"/>
              <a:gd name="connsiteY56" fmla="*/ 312141 h 5180012"/>
              <a:gd name="connsiteX57" fmla="*/ 5466013 w 6858000"/>
              <a:gd name="connsiteY57" fmla="*/ 309956 h 5180012"/>
              <a:gd name="connsiteX58" fmla="*/ 5993837 w 6858000"/>
              <a:gd name="connsiteY58" fmla="*/ 309956 h 5180012"/>
              <a:gd name="connsiteX59" fmla="*/ 6030412 w 6858000"/>
              <a:gd name="connsiteY59" fmla="*/ 310333 h 5180012"/>
              <a:gd name="connsiteX60" fmla="*/ 6047491 w 6858000"/>
              <a:gd name="connsiteY60" fmla="*/ 311817 h 5180012"/>
              <a:gd name="connsiteX61" fmla="*/ 6062370 w 6858000"/>
              <a:gd name="connsiteY61" fmla="*/ 324499 h 5180012"/>
              <a:gd name="connsiteX62" fmla="*/ 6064298 w 6858000"/>
              <a:gd name="connsiteY62" fmla="*/ 360656 h 5180012"/>
              <a:gd name="connsiteX63" fmla="*/ 6062099 w 6858000"/>
              <a:gd name="connsiteY63" fmla="*/ 393872 h 5180012"/>
              <a:gd name="connsiteX64" fmla="*/ 6048658 w 6858000"/>
              <a:gd name="connsiteY64" fmla="*/ 407148 h 5180012"/>
              <a:gd name="connsiteX65" fmla="*/ 6002580 w 6858000"/>
              <a:gd name="connsiteY65" fmla="*/ 409738 h 5180012"/>
              <a:gd name="connsiteX66" fmla="*/ 5963507 w 6858000"/>
              <a:gd name="connsiteY66" fmla="*/ 408605 h 5180012"/>
              <a:gd name="connsiteX67" fmla="*/ 5948627 w 6858000"/>
              <a:gd name="connsiteY67" fmla="*/ 406689 h 5180012"/>
              <a:gd name="connsiteX68" fmla="*/ 5941432 w 6858000"/>
              <a:gd name="connsiteY68" fmla="*/ 402669 h 5180012"/>
              <a:gd name="connsiteX69" fmla="*/ 5937060 w 6858000"/>
              <a:gd name="connsiteY69" fmla="*/ 389447 h 5180012"/>
              <a:gd name="connsiteX70" fmla="*/ 5935866 w 6858000"/>
              <a:gd name="connsiteY70" fmla="*/ 358012 h 5180012"/>
              <a:gd name="connsiteX71" fmla="*/ 5938065 w 6858000"/>
              <a:gd name="connsiteY71" fmla="*/ 326145 h 5180012"/>
              <a:gd name="connsiteX72" fmla="*/ 5942708 w 6858000"/>
              <a:gd name="connsiteY72" fmla="*/ 316377 h 5180012"/>
              <a:gd name="connsiteX73" fmla="*/ 5953515 w 6858000"/>
              <a:gd name="connsiteY73" fmla="*/ 312141 h 5180012"/>
              <a:gd name="connsiteX74" fmla="*/ 5993837 w 6858000"/>
              <a:gd name="connsiteY74" fmla="*/ 309956 h 5180012"/>
              <a:gd name="connsiteX75" fmla="*/ 5789756 w 6858000"/>
              <a:gd name="connsiteY75" fmla="*/ 295168 h 5180012"/>
              <a:gd name="connsiteX76" fmla="*/ 5789756 w 6858000"/>
              <a:gd name="connsiteY76" fmla="*/ 425415 h 5180012"/>
              <a:gd name="connsiteX77" fmla="*/ 5910749 w 6858000"/>
              <a:gd name="connsiteY77" fmla="*/ 425415 h 5180012"/>
              <a:gd name="connsiteX78" fmla="*/ 5910749 w 6858000"/>
              <a:gd name="connsiteY78" fmla="*/ 410143 h 5180012"/>
              <a:gd name="connsiteX79" fmla="*/ 5807243 w 6858000"/>
              <a:gd name="connsiteY79" fmla="*/ 410143 h 5180012"/>
              <a:gd name="connsiteX80" fmla="*/ 5807243 w 6858000"/>
              <a:gd name="connsiteY80" fmla="*/ 295168 h 5180012"/>
              <a:gd name="connsiteX81" fmla="*/ 6097480 w 6858000"/>
              <a:gd name="connsiteY81" fmla="*/ 295168 h 5180012"/>
              <a:gd name="connsiteX82" fmla="*/ 6097480 w 6858000"/>
              <a:gd name="connsiteY82" fmla="*/ 425415 h 5180012"/>
              <a:gd name="connsiteX83" fmla="*/ 6184478 w 6858000"/>
              <a:gd name="connsiteY83" fmla="*/ 425415 h 5180012"/>
              <a:gd name="connsiteX84" fmla="*/ 6211930 w 6858000"/>
              <a:gd name="connsiteY84" fmla="*/ 424552 h 5180012"/>
              <a:gd name="connsiteX85" fmla="*/ 6230991 w 6858000"/>
              <a:gd name="connsiteY85" fmla="*/ 421584 h 5180012"/>
              <a:gd name="connsiteX86" fmla="*/ 6241608 w 6858000"/>
              <a:gd name="connsiteY86" fmla="*/ 415297 h 5180012"/>
              <a:gd name="connsiteX87" fmla="*/ 6248803 w 6858000"/>
              <a:gd name="connsiteY87" fmla="*/ 388395 h 5180012"/>
              <a:gd name="connsiteX88" fmla="*/ 6243943 w 6858000"/>
              <a:gd name="connsiteY88" fmla="*/ 365918 h 5180012"/>
              <a:gd name="connsiteX89" fmla="*/ 6227379 w 6858000"/>
              <a:gd name="connsiteY89" fmla="*/ 356905 h 5180012"/>
              <a:gd name="connsiteX90" fmla="*/ 6240060 w 6858000"/>
              <a:gd name="connsiteY90" fmla="*/ 347461 h 5180012"/>
              <a:gd name="connsiteX91" fmla="*/ 6243617 w 6858000"/>
              <a:gd name="connsiteY91" fmla="*/ 328573 h 5180012"/>
              <a:gd name="connsiteX92" fmla="*/ 6239978 w 6858000"/>
              <a:gd name="connsiteY92" fmla="*/ 310441 h 5180012"/>
              <a:gd name="connsiteX93" fmla="*/ 6214238 w 6858000"/>
              <a:gd name="connsiteY93" fmla="*/ 296032 h 5180012"/>
              <a:gd name="connsiteX94" fmla="*/ 6184478 w 6858000"/>
              <a:gd name="connsiteY94" fmla="*/ 295168 h 5180012"/>
              <a:gd name="connsiteX95" fmla="*/ 6327681 w 6858000"/>
              <a:gd name="connsiteY95" fmla="*/ 295168 h 5180012"/>
              <a:gd name="connsiteX96" fmla="*/ 6253364 w 6858000"/>
              <a:gd name="connsiteY96" fmla="*/ 425415 h 5180012"/>
              <a:gd name="connsiteX97" fmla="*/ 6273131 w 6858000"/>
              <a:gd name="connsiteY97" fmla="*/ 425415 h 5180012"/>
              <a:gd name="connsiteX98" fmla="*/ 6288771 w 6858000"/>
              <a:gd name="connsiteY98" fmla="*/ 397946 h 5180012"/>
              <a:gd name="connsiteX99" fmla="*/ 6394776 w 6858000"/>
              <a:gd name="connsiteY99" fmla="*/ 397946 h 5180012"/>
              <a:gd name="connsiteX100" fmla="*/ 6410335 w 6858000"/>
              <a:gd name="connsiteY100" fmla="*/ 425415 h 5180012"/>
              <a:gd name="connsiteX101" fmla="*/ 6429749 w 6858000"/>
              <a:gd name="connsiteY101" fmla="*/ 425415 h 5180012"/>
              <a:gd name="connsiteX102" fmla="*/ 6355622 w 6858000"/>
              <a:gd name="connsiteY102" fmla="*/ 295168 h 5180012"/>
              <a:gd name="connsiteX103" fmla="*/ 6445118 w 6858000"/>
              <a:gd name="connsiteY103" fmla="*/ 295168 h 5180012"/>
              <a:gd name="connsiteX104" fmla="*/ 6445118 w 6858000"/>
              <a:gd name="connsiteY104" fmla="*/ 425415 h 5180012"/>
              <a:gd name="connsiteX105" fmla="*/ 6566111 w 6858000"/>
              <a:gd name="connsiteY105" fmla="*/ 425415 h 5180012"/>
              <a:gd name="connsiteX106" fmla="*/ 6566111 w 6858000"/>
              <a:gd name="connsiteY106" fmla="*/ 410143 h 5180012"/>
              <a:gd name="connsiteX107" fmla="*/ 6462605 w 6858000"/>
              <a:gd name="connsiteY107" fmla="*/ 410143 h 5180012"/>
              <a:gd name="connsiteX108" fmla="*/ 6462605 w 6858000"/>
              <a:gd name="connsiteY108" fmla="*/ 295168 h 5180012"/>
              <a:gd name="connsiteX109" fmla="*/ 5690947 w 6858000"/>
              <a:gd name="connsiteY109" fmla="*/ 294440 h 5180012"/>
              <a:gd name="connsiteX110" fmla="*/ 5635691 w 6858000"/>
              <a:gd name="connsiteY110" fmla="*/ 298920 h 5180012"/>
              <a:gd name="connsiteX111" fmla="*/ 5617879 w 6858000"/>
              <a:gd name="connsiteY111" fmla="*/ 317808 h 5180012"/>
              <a:gd name="connsiteX112" fmla="*/ 5613941 w 6858000"/>
              <a:gd name="connsiteY112" fmla="*/ 360090 h 5180012"/>
              <a:gd name="connsiteX113" fmla="*/ 5621137 w 6858000"/>
              <a:gd name="connsiteY113" fmla="*/ 410467 h 5180012"/>
              <a:gd name="connsiteX114" fmla="*/ 5641963 w 6858000"/>
              <a:gd name="connsiteY114" fmla="*/ 422879 h 5180012"/>
              <a:gd name="connsiteX115" fmla="*/ 5698332 w 6858000"/>
              <a:gd name="connsiteY115" fmla="*/ 425443 h 5180012"/>
              <a:gd name="connsiteX116" fmla="*/ 5752774 w 6858000"/>
              <a:gd name="connsiteY116" fmla="*/ 421530 h 5180012"/>
              <a:gd name="connsiteX117" fmla="*/ 5766025 w 6858000"/>
              <a:gd name="connsiteY117" fmla="*/ 413516 h 5180012"/>
              <a:gd name="connsiteX118" fmla="*/ 5772351 w 6858000"/>
              <a:gd name="connsiteY118" fmla="*/ 398433 h 5180012"/>
              <a:gd name="connsiteX119" fmla="*/ 5774361 w 6858000"/>
              <a:gd name="connsiteY119" fmla="*/ 359119 h 5180012"/>
              <a:gd name="connsiteX120" fmla="*/ 5688422 w 6858000"/>
              <a:gd name="connsiteY120" fmla="*/ 359119 h 5180012"/>
              <a:gd name="connsiteX121" fmla="*/ 5688394 w 6858000"/>
              <a:gd name="connsiteY121" fmla="*/ 359119 h 5180012"/>
              <a:gd name="connsiteX122" fmla="*/ 5688394 w 6858000"/>
              <a:gd name="connsiteY122" fmla="*/ 374364 h 5180012"/>
              <a:gd name="connsiteX123" fmla="*/ 5756766 w 6858000"/>
              <a:gd name="connsiteY123" fmla="*/ 374364 h 5180012"/>
              <a:gd name="connsiteX124" fmla="*/ 5753643 w 6858000"/>
              <a:gd name="connsiteY124" fmla="*/ 400376 h 5180012"/>
              <a:gd name="connsiteX125" fmla="*/ 5740447 w 6858000"/>
              <a:gd name="connsiteY125" fmla="*/ 407877 h 5180012"/>
              <a:gd name="connsiteX126" fmla="*/ 5705012 w 6858000"/>
              <a:gd name="connsiteY126" fmla="*/ 409793 h 5180012"/>
              <a:gd name="connsiteX127" fmla="*/ 5648751 w 6858000"/>
              <a:gd name="connsiteY127" fmla="*/ 407796 h 5180012"/>
              <a:gd name="connsiteX128" fmla="*/ 5638949 w 6858000"/>
              <a:gd name="connsiteY128" fmla="*/ 404126 h 5180012"/>
              <a:gd name="connsiteX129" fmla="*/ 5634143 w 6858000"/>
              <a:gd name="connsiteY129" fmla="*/ 396058 h 5180012"/>
              <a:gd name="connsiteX130" fmla="*/ 5631754 w 6858000"/>
              <a:gd name="connsiteY130" fmla="*/ 357607 h 5180012"/>
              <a:gd name="connsiteX131" fmla="*/ 5633138 w 6858000"/>
              <a:gd name="connsiteY131" fmla="*/ 329033 h 5180012"/>
              <a:gd name="connsiteX132" fmla="*/ 5638189 w 6858000"/>
              <a:gd name="connsiteY132" fmla="*/ 316674 h 5180012"/>
              <a:gd name="connsiteX133" fmla="*/ 5654236 w 6858000"/>
              <a:gd name="connsiteY133" fmla="*/ 311521 h 5180012"/>
              <a:gd name="connsiteX134" fmla="*/ 5693879 w 6858000"/>
              <a:gd name="connsiteY134" fmla="*/ 310090 h 5180012"/>
              <a:gd name="connsiteX135" fmla="*/ 5728934 w 6858000"/>
              <a:gd name="connsiteY135" fmla="*/ 311035 h 5180012"/>
              <a:gd name="connsiteX136" fmla="*/ 5743922 w 6858000"/>
              <a:gd name="connsiteY136" fmla="*/ 312951 h 5180012"/>
              <a:gd name="connsiteX137" fmla="*/ 5751226 w 6858000"/>
              <a:gd name="connsiteY137" fmla="*/ 316567 h 5180012"/>
              <a:gd name="connsiteX138" fmla="*/ 5755462 w 6858000"/>
              <a:gd name="connsiteY138" fmla="*/ 335643 h 5180012"/>
              <a:gd name="connsiteX139" fmla="*/ 5773519 w 6858000"/>
              <a:gd name="connsiteY139" fmla="*/ 335643 h 5180012"/>
              <a:gd name="connsiteX140" fmla="*/ 5771401 w 6858000"/>
              <a:gd name="connsiteY140" fmla="*/ 317619 h 5180012"/>
              <a:gd name="connsiteX141" fmla="*/ 5764776 w 6858000"/>
              <a:gd name="connsiteY141" fmla="*/ 306367 h 5180012"/>
              <a:gd name="connsiteX142" fmla="*/ 5744329 w 6858000"/>
              <a:gd name="connsiteY142" fmla="*/ 296734 h 5180012"/>
              <a:gd name="connsiteX143" fmla="*/ 5721331 w 6858000"/>
              <a:gd name="connsiteY143" fmla="*/ 295169 h 5180012"/>
              <a:gd name="connsiteX144" fmla="*/ 5690947 w 6858000"/>
              <a:gd name="connsiteY144" fmla="*/ 294440 h 5180012"/>
              <a:gd name="connsiteX145" fmla="*/ 5303313 w 6858000"/>
              <a:gd name="connsiteY145" fmla="*/ 294387 h 5180012"/>
              <a:gd name="connsiteX146" fmla="*/ 5249251 w 6858000"/>
              <a:gd name="connsiteY146" fmla="*/ 297166 h 5180012"/>
              <a:gd name="connsiteX147" fmla="*/ 5225547 w 6858000"/>
              <a:gd name="connsiteY147" fmla="*/ 316621 h 5180012"/>
              <a:gd name="connsiteX148" fmla="*/ 5221718 w 6858000"/>
              <a:gd name="connsiteY148" fmla="*/ 361952 h 5180012"/>
              <a:gd name="connsiteX149" fmla="*/ 5226796 w 6858000"/>
              <a:gd name="connsiteY149" fmla="*/ 407040 h 5180012"/>
              <a:gd name="connsiteX150" fmla="*/ 5246563 w 6858000"/>
              <a:gd name="connsiteY150" fmla="*/ 422367 h 5180012"/>
              <a:gd name="connsiteX151" fmla="*/ 5306001 w 6858000"/>
              <a:gd name="connsiteY151" fmla="*/ 425416 h 5180012"/>
              <a:gd name="connsiteX152" fmla="*/ 5353139 w 6858000"/>
              <a:gd name="connsiteY152" fmla="*/ 422744 h 5180012"/>
              <a:gd name="connsiteX153" fmla="*/ 5372634 w 6858000"/>
              <a:gd name="connsiteY153" fmla="*/ 404909 h 5180012"/>
              <a:gd name="connsiteX154" fmla="*/ 5374752 w 6858000"/>
              <a:gd name="connsiteY154" fmla="*/ 380489 h 5180012"/>
              <a:gd name="connsiteX155" fmla="*/ 5357754 w 6858000"/>
              <a:gd name="connsiteY155" fmla="*/ 380489 h 5180012"/>
              <a:gd name="connsiteX156" fmla="*/ 5356153 w 6858000"/>
              <a:gd name="connsiteY156" fmla="*/ 399458 h 5180012"/>
              <a:gd name="connsiteX157" fmla="*/ 5351265 w 6858000"/>
              <a:gd name="connsiteY157" fmla="*/ 405313 h 5180012"/>
              <a:gd name="connsiteX158" fmla="*/ 5340404 w 6858000"/>
              <a:gd name="connsiteY158" fmla="*/ 408228 h 5180012"/>
              <a:gd name="connsiteX159" fmla="*/ 5322972 w 6858000"/>
              <a:gd name="connsiteY159" fmla="*/ 409226 h 5180012"/>
              <a:gd name="connsiteX160" fmla="*/ 5300842 w 6858000"/>
              <a:gd name="connsiteY160" fmla="*/ 409739 h 5180012"/>
              <a:gd name="connsiteX161" fmla="*/ 5258293 w 6858000"/>
              <a:gd name="connsiteY161" fmla="*/ 408200 h 5180012"/>
              <a:gd name="connsiteX162" fmla="*/ 5246346 w 6858000"/>
              <a:gd name="connsiteY162" fmla="*/ 404045 h 5180012"/>
              <a:gd name="connsiteX163" fmla="*/ 5241486 w 6858000"/>
              <a:gd name="connsiteY163" fmla="*/ 393117 h 5180012"/>
              <a:gd name="connsiteX164" fmla="*/ 5240128 w 6858000"/>
              <a:gd name="connsiteY164" fmla="*/ 375659 h 5180012"/>
              <a:gd name="connsiteX165" fmla="*/ 5239449 w 6858000"/>
              <a:gd name="connsiteY165" fmla="*/ 354963 h 5180012"/>
              <a:gd name="connsiteX166" fmla="*/ 5241214 w 6858000"/>
              <a:gd name="connsiteY166" fmla="*/ 328439 h 5180012"/>
              <a:gd name="connsiteX167" fmla="*/ 5246726 w 6858000"/>
              <a:gd name="connsiteY167" fmla="*/ 315838 h 5180012"/>
              <a:gd name="connsiteX168" fmla="*/ 5263615 w 6858000"/>
              <a:gd name="connsiteY168" fmla="*/ 311413 h 5180012"/>
              <a:gd name="connsiteX169" fmla="*/ 5302417 w 6858000"/>
              <a:gd name="connsiteY169" fmla="*/ 310037 h 5180012"/>
              <a:gd name="connsiteX170" fmla="*/ 5347735 w 6858000"/>
              <a:gd name="connsiteY170" fmla="*/ 313949 h 5180012"/>
              <a:gd name="connsiteX171" fmla="*/ 5354849 w 6858000"/>
              <a:gd name="connsiteY171" fmla="*/ 320020 h 5180012"/>
              <a:gd name="connsiteX172" fmla="*/ 5356668 w 6858000"/>
              <a:gd name="connsiteY172" fmla="*/ 333323 h 5180012"/>
              <a:gd name="connsiteX173" fmla="*/ 5356777 w 6858000"/>
              <a:gd name="connsiteY173" fmla="*/ 337802 h 5180012"/>
              <a:gd name="connsiteX174" fmla="*/ 5373014 w 6858000"/>
              <a:gd name="connsiteY174" fmla="*/ 337802 h 5180012"/>
              <a:gd name="connsiteX175" fmla="*/ 5371385 w 6858000"/>
              <a:gd name="connsiteY175" fmla="*/ 315002 h 5180012"/>
              <a:gd name="connsiteX176" fmla="*/ 5364624 w 6858000"/>
              <a:gd name="connsiteY176" fmla="*/ 304073 h 5180012"/>
              <a:gd name="connsiteX177" fmla="*/ 5351998 w 6858000"/>
              <a:gd name="connsiteY177" fmla="*/ 297733 h 5180012"/>
              <a:gd name="connsiteX178" fmla="*/ 5303313 w 6858000"/>
              <a:gd name="connsiteY178" fmla="*/ 294387 h 5180012"/>
              <a:gd name="connsiteX179" fmla="*/ 5128149 w 6858000"/>
              <a:gd name="connsiteY179" fmla="*/ 294333 h 5180012"/>
              <a:gd name="connsiteX180" fmla="*/ 5070287 w 6858000"/>
              <a:gd name="connsiteY180" fmla="*/ 296977 h 5180012"/>
              <a:gd name="connsiteX181" fmla="*/ 5046582 w 6858000"/>
              <a:gd name="connsiteY181" fmla="*/ 315190 h 5180012"/>
              <a:gd name="connsiteX182" fmla="*/ 5042265 w 6858000"/>
              <a:gd name="connsiteY182" fmla="*/ 359362 h 5180012"/>
              <a:gd name="connsiteX183" fmla="*/ 5044220 w 6858000"/>
              <a:gd name="connsiteY183" fmla="*/ 396760 h 5180012"/>
              <a:gd name="connsiteX184" fmla="*/ 5052040 w 6858000"/>
              <a:gd name="connsiteY184" fmla="*/ 413948 h 5180012"/>
              <a:gd name="connsiteX185" fmla="*/ 5062114 w 6858000"/>
              <a:gd name="connsiteY185" fmla="*/ 420829 h 5180012"/>
              <a:gd name="connsiteX186" fmla="*/ 5077564 w 6858000"/>
              <a:gd name="connsiteY186" fmla="*/ 423986 h 5180012"/>
              <a:gd name="connsiteX187" fmla="*/ 5101241 w 6858000"/>
              <a:gd name="connsiteY187" fmla="*/ 424930 h 5180012"/>
              <a:gd name="connsiteX188" fmla="*/ 5134042 w 6858000"/>
              <a:gd name="connsiteY188" fmla="*/ 425416 h 5180012"/>
              <a:gd name="connsiteX189" fmla="*/ 5177296 w 6858000"/>
              <a:gd name="connsiteY189" fmla="*/ 423176 h 5180012"/>
              <a:gd name="connsiteX190" fmla="*/ 5196249 w 6858000"/>
              <a:gd name="connsiteY190" fmla="*/ 414839 h 5180012"/>
              <a:gd name="connsiteX191" fmla="*/ 5204069 w 6858000"/>
              <a:gd name="connsiteY191" fmla="*/ 396760 h 5180012"/>
              <a:gd name="connsiteX192" fmla="*/ 5206323 w 6858000"/>
              <a:gd name="connsiteY192" fmla="*/ 360360 h 5180012"/>
              <a:gd name="connsiteX193" fmla="*/ 5204883 w 6858000"/>
              <a:gd name="connsiteY193" fmla="*/ 329249 h 5180012"/>
              <a:gd name="connsiteX194" fmla="*/ 5201706 w 6858000"/>
              <a:gd name="connsiteY194" fmla="*/ 314138 h 5180012"/>
              <a:gd name="connsiteX195" fmla="*/ 5195651 w 6858000"/>
              <a:gd name="connsiteY195" fmla="*/ 304829 h 5180012"/>
              <a:gd name="connsiteX196" fmla="*/ 5175531 w 6858000"/>
              <a:gd name="connsiteY196" fmla="*/ 296491 h 5180012"/>
              <a:gd name="connsiteX197" fmla="*/ 5128149 w 6858000"/>
              <a:gd name="connsiteY197" fmla="*/ 294333 h 5180012"/>
              <a:gd name="connsiteX198" fmla="*/ 5476086 w 6858000"/>
              <a:gd name="connsiteY198" fmla="*/ 294333 h 5180012"/>
              <a:gd name="connsiteX199" fmla="*/ 5418251 w 6858000"/>
              <a:gd name="connsiteY199" fmla="*/ 296977 h 5180012"/>
              <a:gd name="connsiteX200" fmla="*/ 5394519 w 6858000"/>
              <a:gd name="connsiteY200" fmla="*/ 315190 h 5180012"/>
              <a:gd name="connsiteX201" fmla="*/ 5390202 w 6858000"/>
              <a:gd name="connsiteY201" fmla="*/ 359361 h 5180012"/>
              <a:gd name="connsiteX202" fmla="*/ 5392157 w 6858000"/>
              <a:gd name="connsiteY202" fmla="*/ 396760 h 5180012"/>
              <a:gd name="connsiteX203" fmla="*/ 5399977 w 6858000"/>
              <a:gd name="connsiteY203" fmla="*/ 413948 h 5180012"/>
              <a:gd name="connsiteX204" fmla="*/ 5410051 w 6858000"/>
              <a:gd name="connsiteY204" fmla="*/ 420829 h 5180012"/>
              <a:gd name="connsiteX205" fmla="*/ 5425501 w 6858000"/>
              <a:gd name="connsiteY205" fmla="*/ 423986 h 5180012"/>
              <a:gd name="connsiteX206" fmla="*/ 5449178 w 6858000"/>
              <a:gd name="connsiteY206" fmla="*/ 424930 h 5180012"/>
              <a:gd name="connsiteX207" fmla="*/ 5481979 w 6858000"/>
              <a:gd name="connsiteY207" fmla="*/ 425416 h 5180012"/>
              <a:gd name="connsiteX208" fmla="*/ 5525233 w 6858000"/>
              <a:gd name="connsiteY208" fmla="*/ 423176 h 5180012"/>
              <a:gd name="connsiteX209" fmla="*/ 5544186 w 6858000"/>
              <a:gd name="connsiteY209" fmla="*/ 414839 h 5180012"/>
              <a:gd name="connsiteX210" fmla="*/ 5552006 w 6858000"/>
              <a:gd name="connsiteY210" fmla="*/ 396760 h 5180012"/>
              <a:gd name="connsiteX211" fmla="*/ 5554260 w 6858000"/>
              <a:gd name="connsiteY211" fmla="*/ 360360 h 5180012"/>
              <a:gd name="connsiteX212" fmla="*/ 5552820 w 6858000"/>
              <a:gd name="connsiteY212" fmla="*/ 329248 h 5180012"/>
              <a:gd name="connsiteX213" fmla="*/ 5549643 w 6858000"/>
              <a:gd name="connsiteY213" fmla="*/ 314138 h 5180012"/>
              <a:gd name="connsiteX214" fmla="*/ 5543588 w 6858000"/>
              <a:gd name="connsiteY214" fmla="*/ 304829 h 5180012"/>
              <a:gd name="connsiteX215" fmla="*/ 5523468 w 6858000"/>
              <a:gd name="connsiteY215" fmla="*/ 296491 h 5180012"/>
              <a:gd name="connsiteX216" fmla="*/ 5476086 w 6858000"/>
              <a:gd name="connsiteY216" fmla="*/ 294333 h 5180012"/>
              <a:gd name="connsiteX217" fmla="*/ 6003937 w 6858000"/>
              <a:gd name="connsiteY217" fmla="*/ 294332 h 5180012"/>
              <a:gd name="connsiteX218" fmla="*/ 5946102 w 6858000"/>
              <a:gd name="connsiteY218" fmla="*/ 296977 h 5180012"/>
              <a:gd name="connsiteX219" fmla="*/ 5922370 w 6858000"/>
              <a:gd name="connsiteY219" fmla="*/ 315190 h 5180012"/>
              <a:gd name="connsiteX220" fmla="*/ 5918053 w 6858000"/>
              <a:gd name="connsiteY220" fmla="*/ 359361 h 5180012"/>
              <a:gd name="connsiteX221" fmla="*/ 5920008 w 6858000"/>
              <a:gd name="connsiteY221" fmla="*/ 396759 h 5180012"/>
              <a:gd name="connsiteX222" fmla="*/ 5927828 w 6858000"/>
              <a:gd name="connsiteY222" fmla="*/ 413948 h 5180012"/>
              <a:gd name="connsiteX223" fmla="*/ 5937902 w 6858000"/>
              <a:gd name="connsiteY223" fmla="*/ 420828 h 5180012"/>
              <a:gd name="connsiteX224" fmla="*/ 5953352 w 6858000"/>
              <a:gd name="connsiteY224" fmla="*/ 423985 h 5180012"/>
              <a:gd name="connsiteX225" fmla="*/ 5977029 w 6858000"/>
              <a:gd name="connsiteY225" fmla="*/ 424930 h 5180012"/>
              <a:gd name="connsiteX226" fmla="*/ 6009830 w 6858000"/>
              <a:gd name="connsiteY226" fmla="*/ 425416 h 5180012"/>
              <a:gd name="connsiteX227" fmla="*/ 6053084 w 6858000"/>
              <a:gd name="connsiteY227" fmla="*/ 423176 h 5180012"/>
              <a:gd name="connsiteX228" fmla="*/ 6072037 w 6858000"/>
              <a:gd name="connsiteY228" fmla="*/ 414838 h 5180012"/>
              <a:gd name="connsiteX229" fmla="*/ 6079857 w 6858000"/>
              <a:gd name="connsiteY229" fmla="*/ 396759 h 5180012"/>
              <a:gd name="connsiteX230" fmla="*/ 6082110 w 6858000"/>
              <a:gd name="connsiteY230" fmla="*/ 360360 h 5180012"/>
              <a:gd name="connsiteX231" fmla="*/ 6080671 w 6858000"/>
              <a:gd name="connsiteY231" fmla="*/ 329248 h 5180012"/>
              <a:gd name="connsiteX232" fmla="*/ 6077494 w 6858000"/>
              <a:gd name="connsiteY232" fmla="*/ 314138 h 5180012"/>
              <a:gd name="connsiteX233" fmla="*/ 6071439 w 6858000"/>
              <a:gd name="connsiteY233" fmla="*/ 304829 h 5180012"/>
              <a:gd name="connsiteX234" fmla="*/ 6051319 w 6858000"/>
              <a:gd name="connsiteY234" fmla="*/ 296491 h 5180012"/>
              <a:gd name="connsiteX235" fmla="*/ 6003937 w 6858000"/>
              <a:gd name="connsiteY235" fmla="*/ 294332 h 5180012"/>
              <a:gd name="connsiteX236" fmla="*/ 0 w 6858000"/>
              <a:gd name="connsiteY236" fmla="*/ 0 h 5180012"/>
              <a:gd name="connsiteX237" fmla="*/ 6858000 w 6858000"/>
              <a:gd name="connsiteY237" fmla="*/ 0 h 5180012"/>
              <a:gd name="connsiteX238" fmla="*/ 6858000 w 6858000"/>
              <a:gd name="connsiteY238" fmla="*/ 5180012 h 5180012"/>
              <a:gd name="connsiteX239" fmla="*/ 0 w 6858000"/>
              <a:gd name="connsiteY239" fmla="*/ 5180012 h 5180012"/>
              <a:gd name="connsiteX0" fmla="*/ 6114939 w 6878664"/>
              <a:gd name="connsiteY0" fmla="*/ 366377 h 5180012"/>
              <a:gd name="connsiteX1" fmla="*/ 6184451 w 6878664"/>
              <a:gd name="connsiteY1" fmla="*/ 366377 h 5180012"/>
              <a:gd name="connsiteX2" fmla="*/ 6216193 w 6878664"/>
              <a:gd name="connsiteY2" fmla="*/ 367321 h 5180012"/>
              <a:gd name="connsiteX3" fmla="*/ 6225262 w 6878664"/>
              <a:gd name="connsiteY3" fmla="*/ 370748 h 5180012"/>
              <a:gd name="connsiteX4" fmla="*/ 6230936 w 6878664"/>
              <a:gd name="connsiteY4" fmla="*/ 388125 h 5180012"/>
              <a:gd name="connsiteX5" fmla="*/ 6225859 w 6878664"/>
              <a:gd name="connsiteY5" fmla="*/ 404827 h 5180012"/>
              <a:gd name="connsiteX6" fmla="*/ 6213477 w 6878664"/>
              <a:gd name="connsiteY6" fmla="*/ 409064 h 5180012"/>
              <a:gd name="connsiteX7" fmla="*/ 6184478 w 6878664"/>
              <a:gd name="connsiteY7" fmla="*/ 410170 h 5180012"/>
              <a:gd name="connsiteX8" fmla="*/ 6114967 w 6878664"/>
              <a:gd name="connsiteY8" fmla="*/ 410170 h 5180012"/>
              <a:gd name="connsiteX9" fmla="*/ 6114939 w 6878664"/>
              <a:gd name="connsiteY9" fmla="*/ 410170 h 5180012"/>
              <a:gd name="connsiteX10" fmla="*/ 6114939 w 6878664"/>
              <a:gd name="connsiteY10" fmla="*/ 366377 h 5180012"/>
              <a:gd name="connsiteX11" fmla="*/ 6114912 w 6878664"/>
              <a:gd name="connsiteY11" fmla="*/ 310468 h 5180012"/>
              <a:gd name="connsiteX12" fmla="*/ 6184424 w 6878664"/>
              <a:gd name="connsiteY12" fmla="*/ 310468 h 5180012"/>
              <a:gd name="connsiteX13" fmla="*/ 6212473 w 6878664"/>
              <a:gd name="connsiteY13" fmla="*/ 311520 h 5180012"/>
              <a:gd name="connsiteX14" fmla="*/ 6220646 w 6878664"/>
              <a:gd name="connsiteY14" fmla="*/ 314569 h 5180012"/>
              <a:gd name="connsiteX15" fmla="*/ 6225750 w 6878664"/>
              <a:gd name="connsiteY15" fmla="*/ 330786 h 5180012"/>
              <a:gd name="connsiteX16" fmla="*/ 6218365 w 6878664"/>
              <a:gd name="connsiteY16" fmla="*/ 347866 h 5180012"/>
              <a:gd name="connsiteX17" fmla="*/ 6208373 w 6878664"/>
              <a:gd name="connsiteY17" fmla="*/ 350483 h 5180012"/>
              <a:gd name="connsiteX18" fmla="*/ 6184478 w 6878664"/>
              <a:gd name="connsiteY18" fmla="*/ 351104 h 5180012"/>
              <a:gd name="connsiteX19" fmla="*/ 6114967 w 6878664"/>
              <a:gd name="connsiteY19" fmla="*/ 351104 h 5180012"/>
              <a:gd name="connsiteX20" fmla="*/ 6114912 w 6878664"/>
              <a:gd name="connsiteY20" fmla="*/ 351104 h 5180012"/>
              <a:gd name="connsiteX21" fmla="*/ 6114912 w 6878664"/>
              <a:gd name="connsiteY21" fmla="*/ 310468 h 5180012"/>
              <a:gd name="connsiteX22" fmla="*/ 6338624 w 6878664"/>
              <a:gd name="connsiteY22" fmla="*/ 310441 h 5180012"/>
              <a:gd name="connsiteX23" fmla="*/ 6345630 w 6878664"/>
              <a:gd name="connsiteY23" fmla="*/ 310441 h 5180012"/>
              <a:gd name="connsiteX24" fmla="*/ 6386440 w 6878664"/>
              <a:gd name="connsiteY24" fmla="*/ 382674 h 5180012"/>
              <a:gd name="connsiteX25" fmla="*/ 6297243 w 6878664"/>
              <a:gd name="connsiteY25" fmla="*/ 382674 h 5180012"/>
              <a:gd name="connsiteX26" fmla="*/ 6338624 w 6878664"/>
              <a:gd name="connsiteY26" fmla="*/ 310441 h 5180012"/>
              <a:gd name="connsiteX27" fmla="*/ 5118049 w 6878664"/>
              <a:gd name="connsiteY27" fmla="*/ 309956 h 5180012"/>
              <a:gd name="connsiteX28" fmla="*/ 5154596 w 6878664"/>
              <a:gd name="connsiteY28" fmla="*/ 310334 h 5180012"/>
              <a:gd name="connsiteX29" fmla="*/ 5171675 w 6878664"/>
              <a:gd name="connsiteY29" fmla="*/ 311818 h 5180012"/>
              <a:gd name="connsiteX30" fmla="*/ 5186555 w 6878664"/>
              <a:gd name="connsiteY30" fmla="*/ 324500 h 5180012"/>
              <a:gd name="connsiteX31" fmla="*/ 5188483 w 6878664"/>
              <a:gd name="connsiteY31" fmla="*/ 360657 h 5180012"/>
              <a:gd name="connsiteX32" fmla="*/ 5186284 w 6878664"/>
              <a:gd name="connsiteY32" fmla="*/ 393873 h 5180012"/>
              <a:gd name="connsiteX33" fmla="*/ 5172843 w 6878664"/>
              <a:gd name="connsiteY33" fmla="*/ 407148 h 5180012"/>
              <a:gd name="connsiteX34" fmla="*/ 5126765 w 6878664"/>
              <a:gd name="connsiteY34" fmla="*/ 409739 h 5180012"/>
              <a:gd name="connsiteX35" fmla="*/ 5087692 w 6878664"/>
              <a:gd name="connsiteY35" fmla="*/ 408606 h 5180012"/>
              <a:gd name="connsiteX36" fmla="*/ 5072812 w 6878664"/>
              <a:gd name="connsiteY36" fmla="*/ 406690 h 5180012"/>
              <a:gd name="connsiteX37" fmla="*/ 5065617 w 6878664"/>
              <a:gd name="connsiteY37" fmla="*/ 402669 h 5180012"/>
              <a:gd name="connsiteX38" fmla="*/ 5061245 w 6878664"/>
              <a:gd name="connsiteY38" fmla="*/ 389448 h 5180012"/>
              <a:gd name="connsiteX39" fmla="*/ 5060050 w 6878664"/>
              <a:gd name="connsiteY39" fmla="*/ 358012 h 5180012"/>
              <a:gd name="connsiteX40" fmla="*/ 5062250 w 6878664"/>
              <a:gd name="connsiteY40" fmla="*/ 326146 h 5180012"/>
              <a:gd name="connsiteX41" fmla="*/ 5066920 w 6878664"/>
              <a:gd name="connsiteY41" fmla="*/ 316378 h 5180012"/>
              <a:gd name="connsiteX42" fmla="*/ 5077727 w 6878664"/>
              <a:gd name="connsiteY42" fmla="*/ 312141 h 5180012"/>
              <a:gd name="connsiteX43" fmla="*/ 5118049 w 6878664"/>
              <a:gd name="connsiteY43" fmla="*/ 309956 h 5180012"/>
              <a:gd name="connsiteX44" fmla="*/ 5466013 w 6878664"/>
              <a:gd name="connsiteY44" fmla="*/ 309956 h 5180012"/>
              <a:gd name="connsiteX45" fmla="*/ 5502588 w 6878664"/>
              <a:gd name="connsiteY45" fmla="*/ 310333 h 5180012"/>
              <a:gd name="connsiteX46" fmla="*/ 5519667 w 6878664"/>
              <a:gd name="connsiteY46" fmla="*/ 311817 h 5180012"/>
              <a:gd name="connsiteX47" fmla="*/ 5534547 w 6878664"/>
              <a:gd name="connsiteY47" fmla="*/ 324499 h 5180012"/>
              <a:gd name="connsiteX48" fmla="*/ 5536474 w 6878664"/>
              <a:gd name="connsiteY48" fmla="*/ 360657 h 5180012"/>
              <a:gd name="connsiteX49" fmla="*/ 5534275 w 6878664"/>
              <a:gd name="connsiteY49" fmla="*/ 393873 h 5180012"/>
              <a:gd name="connsiteX50" fmla="*/ 5520834 w 6878664"/>
              <a:gd name="connsiteY50" fmla="*/ 407148 h 5180012"/>
              <a:gd name="connsiteX51" fmla="*/ 5474756 w 6878664"/>
              <a:gd name="connsiteY51" fmla="*/ 409739 h 5180012"/>
              <a:gd name="connsiteX52" fmla="*/ 5435683 w 6878664"/>
              <a:gd name="connsiteY52" fmla="*/ 408605 h 5180012"/>
              <a:gd name="connsiteX53" fmla="*/ 5420803 w 6878664"/>
              <a:gd name="connsiteY53" fmla="*/ 406690 h 5180012"/>
              <a:gd name="connsiteX54" fmla="*/ 5413608 w 6878664"/>
              <a:gd name="connsiteY54" fmla="*/ 402669 h 5180012"/>
              <a:gd name="connsiteX55" fmla="*/ 5409236 w 6878664"/>
              <a:gd name="connsiteY55" fmla="*/ 389447 h 5180012"/>
              <a:gd name="connsiteX56" fmla="*/ 5408042 w 6878664"/>
              <a:gd name="connsiteY56" fmla="*/ 358012 h 5180012"/>
              <a:gd name="connsiteX57" fmla="*/ 5410241 w 6878664"/>
              <a:gd name="connsiteY57" fmla="*/ 326145 h 5180012"/>
              <a:gd name="connsiteX58" fmla="*/ 5414884 w 6878664"/>
              <a:gd name="connsiteY58" fmla="*/ 316378 h 5180012"/>
              <a:gd name="connsiteX59" fmla="*/ 5425691 w 6878664"/>
              <a:gd name="connsiteY59" fmla="*/ 312141 h 5180012"/>
              <a:gd name="connsiteX60" fmla="*/ 5466013 w 6878664"/>
              <a:gd name="connsiteY60" fmla="*/ 309956 h 5180012"/>
              <a:gd name="connsiteX61" fmla="*/ 5993837 w 6878664"/>
              <a:gd name="connsiteY61" fmla="*/ 309956 h 5180012"/>
              <a:gd name="connsiteX62" fmla="*/ 6030412 w 6878664"/>
              <a:gd name="connsiteY62" fmla="*/ 310333 h 5180012"/>
              <a:gd name="connsiteX63" fmla="*/ 6047491 w 6878664"/>
              <a:gd name="connsiteY63" fmla="*/ 311817 h 5180012"/>
              <a:gd name="connsiteX64" fmla="*/ 6062370 w 6878664"/>
              <a:gd name="connsiteY64" fmla="*/ 324499 h 5180012"/>
              <a:gd name="connsiteX65" fmla="*/ 6064298 w 6878664"/>
              <a:gd name="connsiteY65" fmla="*/ 360656 h 5180012"/>
              <a:gd name="connsiteX66" fmla="*/ 6062099 w 6878664"/>
              <a:gd name="connsiteY66" fmla="*/ 393872 h 5180012"/>
              <a:gd name="connsiteX67" fmla="*/ 6048658 w 6878664"/>
              <a:gd name="connsiteY67" fmla="*/ 407148 h 5180012"/>
              <a:gd name="connsiteX68" fmla="*/ 6002580 w 6878664"/>
              <a:gd name="connsiteY68" fmla="*/ 409738 h 5180012"/>
              <a:gd name="connsiteX69" fmla="*/ 5963507 w 6878664"/>
              <a:gd name="connsiteY69" fmla="*/ 408605 h 5180012"/>
              <a:gd name="connsiteX70" fmla="*/ 5948627 w 6878664"/>
              <a:gd name="connsiteY70" fmla="*/ 406689 h 5180012"/>
              <a:gd name="connsiteX71" fmla="*/ 5941432 w 6878664"/>
              <a:gd name="connsiteY71" fmla="*/ 402669 h 5180012"/>
              <a:gd name="connsiteX72" fmla="*/ 5937060 w 6878664"/>
              <a:gd name="connsiteY72" fmla="*/ 389447 h 5180012"/>
              <a:gd name="connsiteX73" fmla="*/ 5935866 w 6878664"/>
              <a:gd name="connsiteY73" fmla="*/ 358012 h 5180012"/>
              <a:gd name="connsiteX74" fmla="*/ 5938065 w 6878664"/>
              <a:gd name="connsiteY74" fmla="*/ 326145 h 5180012"/>
              <a:gd name="connsiteX75" fmla="*/ 5942708 w 6878664"/>
              <a:gd name="connsiteY75" fmla="*/ 316377 h 5180012"/>
              <a:gd name="connsiteX76" fmla="*/ 5953515 w 6878664"/>
              <a:gd name="connsiteY76" fmla="*/ 312141 h 5180012"/>
              <a:gd name="connsiteX77" fmla="*/ 5993837 w 6878664"/>
              <a:gd name="connsiteY77" fmla="*/ 309956 h 5180012"/>
              <a:gd name="connsiteX78" fmla="*/ 5789756 w 6878664"/>
              <a:gd name="connsiteY78" fmla="*/ 295168 h 5180012"/>
              <a:gd name="connsiteX79" fmla="*/ 5789756 w 6878664"/>
              <a:gd name="connsiteY79" fmla="*/ 425415 h 5180012"/>
              <a:gd name="connsiteX80" fmla="*/ 5910749 w 6878664"/>
              <a:gd name="connsiteY80" fmla="*/ 425415 h 5180012"/>
              <a:gd name="connsiteX81" fmla="*/ 5910749 w 6878664"/>
              <a:gd name="connsiteY81" fmla="*/ 410143 h 5180012"/>
              <a:gd name="connsiteX82" fmla="*/ 5807243 w 6878664"/>
              <a:gd name="connsiteY82" fmla="*/ 410143 h 5180012"/>
              <a:gd name="connsiteX83" fmla="*/ 5807243 w 6878664"/>
              <a:gd name="connsiteY83" fmla="*/ 295168 h 5180012"/>
              <a:gd name="connsiteX84" fmla="*/ 5789756 w 6878664"/>
              <a:gd name="connsiteY84" fmla="*/ 295168 h 5180012"/>
              <a:gd name="connsiteX85" fmla="*/ 6097480 w 6878664"/>
              <a:gd name="connsiteY85" fmla="*/ 295168 h 5180012"/>
              <a:gd name="connsiteX86" fmla="*/ 6097480 w 6878664"/>
              <a:gd name="connsiteY86" fmla="*/ 425415 h 5180012"/>
              <a:gd name="connsiteX87" fmla="*/ 6184478 w 6878664"/>
              <a:gd name="connsiteY87" fmla="*/ 425415 h 5180012"/>
              <a:gd name="connsiteX88" fmla="*/ 6211930 w 6878664"/>
              <a:gd name="connsiteY88" fmla="*/ 424552 h 5180012"/>
              <a:gd name="connsiteX89" fmla="*/ 6230991 w 6878664"/>
              <a:gd name="connsiteY89" fmla="*/ 421584 h 5180012"/>
              <a:gd name="connsiteX90" fmla="*/ 6241608 w 6878664"/>
              <a:gd name="connsiteY90" fmla="*/ 415297 h 5180012"/>
              <a:gd name="connsiteX91" fmla="*/ 6248803 w 6878664"/>
              <a:gd name="connsiteY91" fmla="*/ 388395 h 5180012"/>
              <a:gd name="connsiteX92" fmla="*/ 6243943 w 6878664"/>
              <a:gd name="connsiteY92" fmla="*/ 365918 h 5180012"/>
              <a:gd name="connsiteX93" fmla="*/ 6227379 w 6878664"/>
              <a:gd name="connsiteY93" fmla="*/ 356905 h 5180012"/>
              <a:gd name="connsiteX94" fmla="*/ 6240060 w 6878664"/>
              <a:gd name="connsiteY94" fmla="*/ 347461 h 5180012"/>
              <a:gd name="connsiteX95" fmla="*/ 6243617 w 6878664"/>
              <a:gd name="connsiteY95" fmla="*/ 328573 h 5180012"/>
              <a:gd name="connsiteX96" fmla="*/ 6239978 w 6878664"/>
              <a:gd name="connsiteY96" fmla="*/ 310441 h 5180012"/>
              <a:gd name="connsiteX97" fmla="*/ 6214238 w 6878664"/>
              <a:gd name="connsiteY97" fmla="*/ 296032 h 5180012"/>
              <a:gd name="connsiteX98" fmla="*/ 6184478 w 6878664"/>
              <a:gd name="connsiteY98" fmla="*/ 295168 h 5180012"/>
              <a:gd name="connsiteX99" fmla="*/ 6097480 w 6878664"/>
              <a:gd name="connsiteY99" fmla="*/ 295168 h 5180012"/>
              <a:gd name="connsiteX100" fmla="*/ 6327681 w 6878664"/>
              <a:gd name="connsiteY100" fmla="*/ 295168 h 5180012"/>
              <a:gd name="connsiteX101" fmla="*/ 6253364 w 6878664"/>
              <a:gd name="connsiteY101" fmla="*/ 425415 h 5180012"/>
              <a:gd name="connsiteX102" fmla="*/ 6273131 w 6878664"/>
              <a:gd name="connsiteY102" fmla="*/ 425415 h 5180012"/>
              <a:gd name="connsiteX103" fmla="*/ 6288771 w 6878664"/>
              <a:gd name="connsiteY103" fmla="*/ 397946 h 5180012"/>
              <a:gd name="connsiteX104" fmla="*/ 6394776 w 6878664"/>
              <a:gd name="connsiteY104" fmla="*/ 397946 h 5180012"/>
              <a:gd name="connsiteX105" fmla="*/ 6410335 w 6878664"/>
              <a:gd name="connsiteY105" fmla="*/ 425415 h 5180012"/>
              <a:gd name="connsiteX106" fmla="*/ 6429749 w 6878664"/>
              <a:gd name="connsiteY106" fmla="*/ 425415 h 5180012"/>
              <a:gd name="connsiteX107" fmla="*/ 6355622 w 6878664"/>
              <a:gd name="connsiteY107" fmla="*/ 295168 h 5180012"/>
              <a:gd name="connsiteX108" fmla="*/ 6327681 w 6878664"/>
              <a:gd name="connsiteY108" fmla="*/ 295168 h 5180012"/>
              <a:gd name="connsiteX109" fmla="*/ 6445118 w 6878664"/>
              <a:gd name="connsiteY109" fmla="*/ 295168 h 5180012"/>
              <a:gd name="connsiteX110" fmla="*/ 6445118 w 6878664"/>
              <a:gd name="connsiteY110" fmla="*/ 425415 h 5180012"/>
              <a:gd name="connsiteX111" fmla="*/ 6566111 w 6878664"/>
              <a:gd name="connsiteY111" fmla="*/ 425415 h 5180012"/>
              <a:gd name="connsiteX112" fmla="*/ 6566111 w 6878664"/>
              <a:gd name="connsiteY112" fmla="*/ 410143 h 5180012"/>
              <a:gd name="connsiteX113" fmla="*/ 6462605 w 6878664"/>
              <a:gd name="connsiteY113" fmla="*/ 410143 h 5180012"/>
              <a:gd name="connsiteX114" fmla="*/ 6462605 w 6878664"/>
              <a:gd name="connsiteY114" fmla="*/ 295168 h 5180012"/>
              <a:gd name="connsiteX115" fmla="*/ 6445118 w 6878664"/>
              <a:gd name="connsiteY115" fmla="*/ 295168 h 5180012"/>
              <a:gd name="connsiteX116" fmla="*/ 5690947 w 6878664"/>
              <a:gd name="connsiteY116" fmla="*/ 294440 h 5180012"/>
              <a:gd name="connsiteX117" fmla="*/ 5635691 w 6878664"/>
              <a:gd name="connsiteY117" fmla="*/ 298920 h 5180012"/>
              <a:gd name="connsiteX118" fmla="*/ 5617879 w 6878664"/>
              <a:gd name="connsiteY118" fmla="*/ 317808 h 5180012"/>
              <a:gd name="connsiteX119" fmla="*/ 5613941 w 6878664"/>
              <a:gd name="connsiteY119" fmla="*/ 360090 h 5180012"/>
              <a:gd name="connsiteX120" fmla="*/ 5621137 w 6878664"/>
              <a:gd name="connsiteY120" fmla="*/ 410467 h 5180012"/>
              <a:gd name="connsiteX121" fmla="*/ 5641963 w 6878664"/>
              <a:gd name="connsiteY121" fmla="*/ 422879 h 5180012"/>
              <a:gd name="connsiteX122" fmla="*/ 5698332 w 6878664"/>
              <a:gd name="connsiteY122" fmla="*/ 425443 h 5180012"/>
              <a:gd name="connsiteX123" fmla="*/ 5752774 w 6878664"/>
              <a:gd name="connsiteY123" fmla="*/ 421530 h 5180012"/>
              <a:gd name="connsiteX124" fmla="*/ 5766025 w 6878664"/>
              <a:gd name="connsiteY124" fmla="*/ 413516 h 5180012"/>
              <a:gd name="connsiteX125" fmla="*/ 5772351 w 6878664"/>
              <a:gd name="connsiteY125" fmla="*/ 398433 h 5180012"/>
              <a:gd name="connsiteX126" fmla="*/ 5774361 w 6878664"/>
              <a:gd name="connsiteY126" fmla="*/ 359119 h 5180012"/>
              <a:gd name="connsiteX127" fmla="*/ 5688422 w 6878664"/>
              <a:gd name="connsiteY127" fmla="*/ 359119 h 5180012"/>
              <a:gd name="connsiteX128" fmla="*/ 5688394 w 6878664"/>
              <a:gd name="connsiteY128" fmla="*/ 359119 h 5180012"/>
              <a:gd name="connsiteX129" fmla="*/ 5688394 w 6878664"/>
              <a:gd name="connsiteY129" fmla="*/ 374364 h 5180012"/>
              <a:gd name="connsiteX130" fmla="*/ 5756766 w 6878664"/>
              <a:gd name="connsiteY130" fmla="*/ 374364 h 5180012"/>
              <a:gd name="connsiteX131" fmla="*/ 5753643 w 6878664"/>
              <a:gd name="connsiteY131" fmla="*/ 400376 h 5180012"/>
              <a:gd name="connsiteX132" fmla="*/ 5740447 w 6878664"/>
              <a:gd name="connsiteY132" fmla="*/ 407877 h 5180012"/>
              <a:gd name="connsiteX133" fmla="*/ 5705012 w 6878664"/>
              <a:gd name="connsiteY133" fmla="*/ 409793 h 5180012"/>
              <a:gd name="connsiteX134" fmla="*/ 5648751 w 6878664"/>
              <a:gd name="connsiteY134" fmla="*/ 407796 h 5180012"/>
              <a:gd name="connsiteX135" fmla="*/ 5638949 w 6878664"/>
              <a:gd name="connsiteY135" fmla="*/ 404126 h 5180012"/>
              <a:gd name="connsiteX136" fmla="*/ 5634143 w 6878664"/>
              <a:gd name="connsiteY136" fmla="*/ 396058 h 5180012"/>
              <a:gd name="connsiteX137" fmla="*/ 5631754 w 6878664"/>
              <a:gd name="connsiteY137" fmla="*/ 357607 h 5180012"/>
              <a:gd name="connsiteX138" fmla="*/ 5633138 w 6878664"/>
              <a:gd name="connsiteY138" fmla="*/ 329033 h 5180012"/>
              <a:gd name="connsiteX139" fmla="*/ 5638189 w 6878664"/>
              <a:gd name="connsiteY139" fmla="*/ 316674 h 5180012"/>
              <a:gd name="connsiteX140" fmla="*/ 5654236 w 6878664"/>
              <a:gd name="connsiteY140" fmla="*/ 311521 h 5180012"/>
              <a:gd name="connsiteX141" fmla="*/ 5693879 w 6878664"/>
              <a:gd name="connsiteY141" fmla="*/ 310090 h 5180012"/>
              <a:gd name="connsiteX142" fmla="*/ 5728934 w 6878664"/>
              <a:gd name="connsiteY142" fmla="*/ 311035 h 5180012"/>
              <a:gd name="connsiteX143" fmla="*/ 5743922 w 6878664"/>
              <a:gd name="connsiteY143" fmla="*/ 312951 h 5180012"/>
              <a:gd name="connsiteX144" fmla="*/ 5751226 w 6878664"/>
              <a:gd name="connsiteY144" fmla="*/ 316567 h 5180012"/>
              <a:gd name="connsiteX145" fmla="*/ 5755462 w 6878664"/>
              <a:gd name="connsiteY145" fmla="*/ 335643 h 5180012"/>
              <a:gd name="connsiteX146" fmla="*/ 5773519 w 6878664"/>
              <a:gd name="connsiteY146" fmla="*/ 335643 h 5180012"/>
              <a:gd name="connsiteX147" fmla="*/ 5771401 w 6878664"/>
              <a:gd name="connsiteY147" fmla="*/ 317619 h 5180012"/>
              <a:gd name="connsiteX148" fmla="*/ 5764776 w 6878664"/>
              <a:gd name="connsiteY148" fmla="*/ 306367 h 5180012"/>
              <a:gd name="connsiteX149" fmla="*/ 5744329 w 6878664"/>
              <a:gd name="connsiteY149" fmla="*/ 296734 h 5180012"/>
              <a:gd name="connsiteX150" fmla="*/ 5721331 w 6878664"/>
              <a:gd name="connsiteY150" fmla="*/ 295169 h 5180012"/>
              <a:gd name="connsiteX151" fmla="*/ 5690947 w 6878664"/>
              <a:gd name="connsiteY151" fmla="*/ 294440 h 5180012"/>
              <a:gd name="connsiteX152" fmla="*/ 5303313 w 6878664"/>
              <a:gd name="connsiteY152" fmla="*/ 294387 h 5180012"/>
              <a:gd name="connsiteX153" fmla="*/ 5249251 w 6878664"/>
              <a:gd name="connsiteY153" fmla="*/ 297166 h 5180012"/>
              <a:gd name="connsiteX154" fmla="*/ 5225547 w 6878664"/>
              <a:gd name="connsiteY154" fmla="*/ 316621 h 5180012"/>
              <a:gd name="connsiteX155" fmla="*/ 5221718 w 6878664"/>
              <a:gd name="connsiteY155" fmla="*/ 361952 h 5180012"/>
              <a:gd name="connsiteX156" fmla="*/ 5226796 w 6878664"/>
              <a:gd name="connsiteY156" fmla="*/ 407040 h 5180012"/>
              <a:gd name="connsiteX157" fmla="*/ 5246563 w 6878664"/>
              <a:gd name="connsiteY157" fmla="*/ 422367 h 5180012"/>
              <a:gd name="connsiteX158" fmla="*/ 5306001 w 6878664"/>
              <a:gd name="connsiteY158" fmla="*/ 425416 h 5180012"/>
              <a:gd name="connsiteX159" fmla="*/ 5353139 w 6878664"/>
              <a:gd name="connsiteY159" fmla="*/ 422744 h 5180012"/>
              <a:gd name="connsiteX160" fmla="*/ 5372634 w 6878664"/>
              <a:gd name="connsiteY160" fmla="*/ 404909 h 5180012"/>
              <a:gd name="connsiteX161" fmla="*/ 5374752 w 6878664"/>
              <a:gd name="connsiteY161" fmla="*/ 380489 h 5180012"/>
              <a:gd name="connsiteX162" fmla="*/ 5357754 w 6878664"/>
              <a:gd name="connsiteY162" fmla="*/ 380489 h 5180012"/>
              <a:gd name="connsiteX163" fmla="*/ 5356153 w 6878664"/>
              <a:gd name="connsiteY163" fmla="*/ 399458 h 5180012"/>
              <a:gd name="connsiteX164" fmla="*/ 5351265 w 6878664"/>
              <a:gd name="connsiteY164" fmla="*/ 405313 h 5180012"/>
              <a:gd name="connsiteX165" fmla="*/ 5340404 w 6878664"/>
              <a:gd name="connsiteY165" fmla="*/ 408228 h 5180012"/>
              <a:gd name="connsiteX166" fmla="*/ 5322972 w 6878664"/>
              <a:gd name="connsiteY166" fmla="*/ 409226 h 5180012"/>
              <a:gd name="connsiteX167" fmla="*/ 5300842 w 6878664"/>
              <a:gd name="connsiteY167" fmla="*/ 409739 h 5180012"/>
              <a:gd name="connsiteX168" fmla="*/ 5258293 w 6878664"/>
              <a:gd name="connsiteY168" fmla="*/ 408200 h 5180012"/>
              <a:gd name="connsiteX169" fmla="*/ 5246346 w 6878664"/>
              <a:gd name="connsiteY169" fmla="*/ 404045 h 5180012"/>
              <a:gd name="connsiteX170" fmla="*/ 5241486 w 6878664"/>
              <a:gd name="connsiteY170" fmla="*/ 393117 h 5180012"/>
              <a:gd name="connsiteX171" fmla="*/ 5240128 w 6878664"/>
              <a:gd name="connsiteY171" fmla="*/ 375659 h 5180012"/>
              <a:gd name="connsiteX172" fmla="*/ 5239449 w 6878664"/>
              <a:gd name="connsiteY172" fmla="*/ 354963 h 5180012"/>
              <a:gd name="connsiteX173" fmla="*/ 5241214 w 6878664"/>
              <a:gd name="connsiteY173" fmla="*/ 328439 h 5180012"/>
              <a:gd name="connsiteX174" fmla="*/ 5246726 w 6878664"/>
              <a:gd name="connsiteY174" fmla="*/ 315838 h 5180012"/>
              <a:gd name="connsiteX175" fmla="*/ 5263615 w 6878664"/>
              <a:gd name="connsiteY175" fmla="*/ 311413 h 5180012"/>
              <a:gd name="connsiteX176" fmla="*/ 5302417 w 6878664"/>
              <a:gd name="connsiteY176" fmla="*/ 310037 h 5180012"/>
              <a:gd name="connsiteX177" fmla="*/ 5347735 w 6878664"/>
              <a:gd name="connsiteY177" fmla="*/ 313949 h 5180012"/>
              <a:gd name="connsiteX178" fmla="*/ 5354849 w 6878664"/>
              <a:gd name="connsiteY178" fmla="*/ 320020 h 5180012"/>
              <a:gd name="connsiteX179" fmla="*/ 5356668 w 6878664"/>
              <a:gd name="connsiteY179" fmla="*/ 333323 h 5180012"/>
              <a:gd name="connsiteX180" fmla="*/ 5356777 w 6878664"/>
              <a:gd name="connsiteY180" fmla="*/ 337802 h 5180012"/>
              <a:gd name="connsiteX181" fmla="*/ 5373014 w 6878664"/>
              <a:gd name="connsiteY181" fmla="*/ 337802 h 5180012"/>
              <a:gd name="connsiteX182" fmla="*/ 5371385 w 6878664"/>
              <a:gd name="connsiteY182" fmla="*/ 315002 h 5180012"/>
              <a:gd name="connsiteX183" fmla="*/ 5364624 w 6878664"/>
              <a:gd name="connsiteY183" fmla="*/ 304073 h 5180012"/>
              <a:gd name="connsiteX184" fmla="*/ 5351998 w 6878664"/>
              <a:gd name="connsiteY184" fmla="*/ 297733 h 5180012"/>
              <a:gd name="connsiteX185" fmla="*/ 5303313 w 6878664"/>
              <a:gd name="connsiteY185" fmla="*/ 294387 h 5180012"/>
              <a:gd name="connsiteX186" fmla="*/ 5128149 w 6878664"/>
              <a:gd name="connsiteY186" fmla="*/ 294333 h 5180012"/>
              <a:gd name="connsiteX187" fmla="*/ 5070287 w 6878664"/>
              <a:gd name="connsiteY187" fmla="*/ 296977 h 5180012"/>
              <a:gd name="connsiteX188" fmla="*/ 5046582 w 6878664"/>
              <a:gd name="connsiteY188" fmla="*/ 315190 h 5180012"/>
              <a:gd name="connsiteX189" fmla="*/ 5042265 w 6878664"/>
              <a:gd name="connsiteY189" fmla="*/ 359362 h 5180012"/>
              <a:gd name="connsiteX190" fmla="*/ 5044220 w 6878664"/>
              <a:gd name="connsiteY190" fmla="*/ 396760 h 5180012"/>
              <a:gd name="connsiteX191" fmla="*/ 5052040 w 6878664"/>
              <a:gd name="connsiteY191" fmla="*/ 413948 h 5180012"/>
              <a:gd name="connsiteX192" fmla="*/ 5062114 w 6878664"/>
              <a:gd name="connsiteY192" fmla="*/ 420829 h 5180012"/>
              <a:gd name="connsiteX193" fmla="*/ 5077564 w 6878664"/>
              <a:gd name="connsiteY193" fmla="*/ 423986 h 5180012"/>
              <a:gd name="connsiteX194" fmla="*/ 5101241 w 6878664"/>
              <a:gd name="connsiteY194" fmla="*/ 424930 h 5180012"/>
              <a:gd name="connsiteX195" fmla="*/ 5134042 w 6878664"/>
              <a:gd name="connsiteY195" fmla="*/ 425416 h 5180012"/>
              <a:gd name="connsiteX196" fmla="*/ 5177296 w 6878664"/>
              <a:gd name="connsiteY196" fmla="*/ 423176 h 5180012"/>
              <a:gd name="connsiteX197" fmla="*/ 5196249 w 6878664"/>
              <a:gd name="connsiteY197" fmla="*/ 414839 h 5180012"/>
              <a:gd name="connsiteX198" fmla="*/ 5204069 w 6878664"/>
              <a:gd name="connsiteY198" fmla="*/ 396760 h 5180012"/>
              <a:gd name="connsiteX199" fmla="*/ 5206323 w 6878664"/>
              <a:gd name="connsiteY199" fmla="*/ 360360 h 5180012"/>
              <a:gd name="connsiteX200" fmla="*/ 5204883 w 6878664"/>
              <a:gd name="connsiteY200" fmla="*/ 329249 h 5180012"/>
              <a:gd name="connsiteX201" fmla="*/ 5201706 w 6878664"/>
              <a:gd name="connsiteY201" fmla="*/ 314138 h 5180012"/>
              <a:gd name="connsiteX202" fmla="*/ 5195651 w 6878664"/>
              <a:gd name="connsiteY202" fmla="*/ 304829 h 5180012"/>
              <a:gd name="connsiteX203" fmla="*/ 5175531 w 6878664"/>
              <a:gd name="connsiteY203" fmla="*/ 296491 h 5180012"/>
              <a:gd name="connsiteX204" fmla="*/ 5128149 w 6878664"/>
              <a:gd name="connsiteY204" fmla="*/ 294333 h 5180012"/>
              <a:gd name="connsiteX205" fmla="*/ 5476086 w 6878664"/>
              <a:gd name="connsiteY205" fmla="*/ 294333 h 5180012"/>
              <a:gd name="connsiteX206" fmla="*/ 5418251 w 6878664"/>
              <a:gd name="connsiteY206" fmla="*/ 296977 h 5180012"/>
              <a:gd name="connsiteX207" fmla="*/ 5394519 w 6878664"/>
              <a:gd name="connsiteY207" fmla="*/ 315190 h 5180012"/>
              <a:gd name="connsiteX208" fmla="*/ 5390202 w 6878664"/>
              <a:gd name="connsiteY208" fmla="*/ 359361 h 5180012"/>
              <a:gd name="connsiteX209" fmla="*/ 5392157 w 6878664"/>
              <a:gd name="connsiteY209" fmla="*/ 396760 h 5180012"/>
              <a:gd name="connsiteX210" fmla="*/ 5399977 w 6878664"/>
              <a:gd name="connsiteY210" fmla="*/ 413948 h 5180012"/>
              <a:gd name="connsiteX211" fmla="*/ 5410051 w 6878664"/>
              <a:gd name="connsiteY211" fmla="*/ 420829 h 5180012"/>
              <a:gd name="connsiteX212" fmla="*/ 5425501 w 6878664"/>
              <a:gd name="connsiteY212" fmla="*/ 423986 h 5180012"/>
              <a:gd name="connsiteX213" fmla="*/ 5449178 w 6878664"/>
              <a:gd name="connsiteY213" fmla="*/ 424930 h 5180012"/>
              <a:gd name="connsiteX214" fmla="*/ 5481979 w 6878664"/>
              <a:gd name="connsiteY214" fmla="*/ 425416 h 5180012"/>
              <a:gd name="connsiteX215" fmla="*/ 5525233 w 6878664"/>
              <a:gd name="connsiteY215" fmla="*/ 423176 h 5180012"/>
              <a:gd name="connsiteX216" fmla="*/ 5544186 w 6878664"/>
              <a:gd name="connsiteY216" fmla="*/ 414839 h 5180012"/>
              <a:gd name="connsiteX217" fmla="*/ 5552006 w 6878664"/>
              <a:gd name="connsiteY217" fmla="*/ 396760 h 5180012"/>
              <a:gd name="connsiteX218" fmla="*/ 5554260 w 6878664"/>
              <a:gd name="connsiteY218" fmla="*/ 360360 h 5180012"/>
              <a:gd name="connsiteX219" fmla="*/ 5552820 w 6878664"/>
              <a:gd name="connsiteY219" fmla="*/ 329248 h 5180012"/>
              <a:gd name="connsiteX220" fmla="*/ 5549643 w 6878664"/>
              <a:gd name="connsiteY220" fmla="*/ 314138 h 5180012"/>
              <a:gd name="connsiteX221" fmla="*/ 5543588 w 6878664"/>
              <a:gd name="connsiteY221" fmla="*/ 304829 h 5180012"/>
              <a:gd name="connsiteX222" fmla="*/ 5523468 w 6878664"/>
              <a:gd name="connsiteY222" fmla="*/ 296491 h 5180012"/>
              <a:gd name="connsiteX223" fmla="*/ 5476086 w 6878664"/>
              <a:gd name="connsiteY223" fmla="*/ 294333 h 5180012"/>
              <a:gd name="connsiteX224" fmla="*/ 6003937 w 6878664"/>
              <a:gd name="connsiteY224" fmla="*/ 294332 h 5180012"/>
              <a:gd name="connsiteX225" fmla="*/ 5946102 w 6878664"/>
              <a:gd name="connsiteY225" fmla="*/ 296977 h 5180012"/>
              <a:gd name="connsiteX226" fmla="*/ 5922370 w 6878664"/>
              <a:gd name="connsiteY226" fmla="*/ 315190 h 5180012"/>
              <a:gd name="connsiteX227" fmla="*/ 5918053 w 6878664"/>
              <a:gd name="connsiteY227" fmla="*/ 359361 h 5180012"/>
              <a:gd name="connsiteX228" fmla="*/ 5920008 w 6878664"/>
              <a:gd name="connsiteY228" fmla="*/ 396759 h 5180012"/>
              <a:gd name="connsiteX229" fmla="*/ 5927828 w 6878664"/>
              <a:gd name="connsiteY229" fmla="*/ 413948 h 5180012"/>
              <a:gd name="connsiteX230" fmla="*/ 5937902 w 6878664"/>
              <a:gd name="connsiteY230" fmla="*/ 420828 h 5180012"/>
              <a:gd name="connsiteX231" fmla="*/ 5953352 w 6878664"/>
              <a:gd name="connsiteY231" fmla="*/ 423985 h 5180012"/>
              <a:gd name="connsiteX232" fmla="*/ 5977029 w 6878664"/>
              <a:gd name="connsiteY232" fmla="*/ 424930 h 5180012"/>
              <a:gd name="connsiteX233" fmla="*/ 6009830 w 6878664"/>
              <a:gd name="connsiteY233" fmla="*/ 425416 h 5180012"/>
              <a:gd name="connsiteX234" fmla="*/ 6053084 w 6878664"/>
              <a:gd name="connsiteY234" fmla="*/ 423176 h 5180012"/>
              <a:gd name="connsiteX235" fmla="*/ 6072037 w 6878664"/>
              <a:gd name="connsiteY235" fmla="*/ 414838 h 5180012"/>
              <a:gd name="connsiteX236" fmla="*/ 6079857 w 6878664"/>
              <a:gd name="connsiteY236" fmla="*/ 396759 h 5180012"/>
              <a:gd name="connsiteX237" fmla="*/ 6082110 w 6878664"/>
              <a:gd name="connsiteY237" fmla="*/ 360360 h 5180012"/>
              <a:gd name="connsiteX238" fmla="*/ 6080671 w 6878664"/>
              <a:gd name="connsiteY238" fmla="*/ 329248 h 5180012"/>
              <a:gd name="connsiteX239" fmla="*/ 6077494 w 6878664"/>
              <a:gd name="connsiteY239" fmla="*/ 314138 h 5180012"/>
              <a:gd name="connsiteX240" fmla="*/ 6071439 w 6878664"/>
              <a:gd name="connsiteY240" fmla="*/ 304829 h 5180012"/>
              <a:gd name="connsiteX241" fmla="*/ 6051319 w 6878664"/>
              <a:gd name="connsiteY241" fmla="*/ 296491 h 5180012"/>
              <a:gd name="connsiteX242" fmla="*/ 6003937 w 6878664"/>
              <a:gd name="connsiteY242" fmla="*/ 294332 h 5180012"/>
              <a:gd name="connsiteX243" fmla="*/ 0 w 6878664"/>
              <a:gd name="connsiteY243" fmla="*/ 0 h 5180012"/>
              <a:gd name="connsiteX244" fmla="*/ 6878664 w 6878664"/>
              <a:gd name="connsiteY244" fmla="*/ 0 h 5180012"/>
              <a:gd name="connsiteX245" fmla="*/ 6858000 w 6878664"/>
              <a:gd name="connsiteY245" fmla="*/ 5180012 h 5180012"/>
              <a:gd name="connsiteX246" fmla="*/ 0 w 6878664"/>
              <a:gd name="connsiteY246" fmla="*/ 5180012 h 5180012"/>
              <a:gd name="connsiteX247" fmla="*/ 0 w 6878664"/>
              <a:gd name="connsiteY247" fmla="*/ 0 h 5180012"/>
              <a:gd name="connsiteX0" fmla="*/ 6114939 w 6878664"/>
              <a:gd name="connsiteY0" fmla="*/ 366377 h 5180012"/>
              <a:gd name="connsiteX1" fmla="*/ 6184451 w 6878664"/>
              <a:gd name="connsiteY1" fmla="*/ 366377 h 5180012"/>
              <a:gd name="connsiteX2" fmla="*/ 6216193 w 6878664"/>
              <a:gd name="connsiteY2" fmla="*/ 367321 h 5180012"/>
              <a:gd name="connsiteX3" fmla="*/ 6225262 w 6878664"/>
              <a:gd name="connsiteY3" fmla="*/ 370748 h 5180012"/>
              <a:gd name="connsiteX4" fmla="*/ 6230936 w 6878664"/>
              <a:gd name="connsiteY4" fmla="*/ 388125 h 5180012"/>
              <a:gd name="connsiteX5" fmla="*/ 6225859 w 6878664"/>
              <a:gd name="connsiteY5" fmla="*/ 404827 h 5180012"/>
              <a:gd name="connsiteX6" fmla="*/ 6213477 w 6878664"/>
              <a:gd name="connsiteY6" fmla="*/ 409064 h 5180012"/>
              <a:gd name="connsiteX7" fmla="*/ 6184478 w 6878664"/>
              <a:gd name="connsiteY7" fmla="*/ 410170 h 5180012"/>
              <a:gd name="connsiteX8" fmla="*/ 6114967 w 6878664"/>
              <a:gd name="connsiteY8" fmla="*/ 410170 h 5180012"/>
              <a:gd name="connsiteX9" fmla="*/ 6114939 w 6878664"/>
              <a:gd name="connsiteY9" fmla="*/ 410170 h 5180012"/>
              <a:gd name="connsiteX10" fmla="*/ 6114939 w 6878664"/>
              <a:gd name="connsiteY10" fmla="*/ 366377 h 5180012"/>
              <a:gd name="connsiteX11" fmla="*/ 6114912 w 6878664"/>
              <a:gd name="connsiteY11" fmla="*/ 310468 h 5180012"/>
              <a:gd name="connsiteX12" fmla="*/ 6184424 w 6878664"/>
              <a:gd name="connsiteY12" fmla="*/ 310468 h 5180012"/>
              <a:gd name="connsiteX13" fmla="*/ 6212473 w 6878664"/>
              <a:gd name="connsiteY13" fmla="*/ 311520 h 5180012"/>
              <a:gd name="connsiteX14" fmla="*/ 6220646 w 6878664"/>
              <a:gd name="connsiteY14" fmla="*/ 314569 h 5180012"/>
              <a:gd name="connsiteX15" fmla="*/ 6225750 w 6878664"/>
              <a:gd name="connsiteY15" fmla="*/ 330786 h 5180012"/>
              <a:gd name="connsiteX16" fmla="*/ 6218365 w 6878664"/>
              <a:gd name="connsiteY16" fmla="*/ 347866 h 5180012"/>
              <a:gd name="connsiteX17" fmla="*/ 6208373 w 6878664"/>
              <a:gd name="connsiteY17" fmla="*/ 350483 h 5180012"/>
              <a:gd name="connsiteX18" fmla="*/ 6184478 w 6878664"/>
              <a:gd name="connsiteY18" fmla="*/ 351104 h 5180012"/>
              <a:gd name="connsiteX19" fmla="*/ 6114967 w 6878664"/>
              <a:gd name="connsiteY19" fmla="*/ 351104 h 5180012"/>
              <a:gd name="connsiteX20" fmla="*/ 6114912 w 6878664"/>
              <a:gd name="connsiteY20" fmla="*/ 351104 h 5180012"/>
              <a:gd name="connsiteX21" fmla="*/ 6114912 w 6878664"/>
              <a:gd name="connsiteY21" fmla="*/ 310468 h 5180012"/>
              <a:gd name="connsiteX22" fmla="*/ 6338624 w 6878664"/>
              <a:gd name="connsiteY22" fmla="*/ 310441 h 5180012"/>
              <a:gd name="connsiteX23" fmla="*/ 6345630 w 6878664"/>
              <a:gd name="connsiteY23" fmla="*/ 310441 h 5180012"/>
              <a:gd name="connsiteX24" fmla="*/ 6386440 w 6878664"/>
              <a:gd name="connsiteY24" fmla="*/ 382674 h 5180012"/>
              <a:gd name="connsiteX25" fmla="*/ 6297243 w 6878664"/>
              <a:gd name="connsiteY25" fmla="*/ 382674 h 5180012"/>
              <a:gd name="connsiteX26" fmla="*/ 6338624 w 6878664"/>
              <a:gd name="connsiteY26" fmla="*/ 310441 h 5180012"/>
              <a:gd name="connsiteX27" fmla="*/ 5118049 w 6878664"/>
              <a:gd name="connsiteY27" fmla="*/ 309956 h 5180012"/>
              <a:gd name="connsiteX28" fmla="*/ 5154596 w 6878664"/>
              <a:gd name="connsiteY28" fmla="*/ 310334 h 5180012"/>
              <a:gd name="connsiteX29" fmla="*/ 5171675 w 6878664"/>
              <a:gd name="connsiteY29" fmla="*/ 311818 h 5180012"/>
              <a:gd name="connsiteX30" fmla="*/ 5186555 w 6878664"/>
              <a:gd name="connsiteY30" fmla="*/ 324500 h 5180012"/>
              <a:gd name="connsiteX31" fmla="*/ 5188483 w 6878664"/>
              <a:gd name="connsiteY31" fmla="*/ 360657 h 5180012"/>
              <a:gd name="connsiteX32" fmla="*/ 5186284 w 6878664"/>
              <a:gd name="connsiteY32" fmla="*/ 393873 h 5180012"/>
              <a:gd name="connsiteX33" fmla="*/ 5172843 w 6878664"/>
              <a:gd name="connsiteY33" fmla="*/ 407148 h 5180012"/>
              <a:gd name="connsiteX34" fmla="*/ 5126765 w 6878664"/>
              <a:gd name="connsiteY34" fmla="*/ 409739 h 5180012"/>
              <a:gd name="connsiteX35" fmla="*/ 5087692 w 6878664"/>
              <a:gd name="connsiteY35" fmla="*/ 408606 h 5180012"/>
              <a:gd name="connsiteX36" fmla="*/ 5072812 w 6878664"/>
              <a:gd name="connsiteY36" fmla="*/ 406690 h 5180012"/>
              <a:gd name="connsiteX37" fmla="*/ 5065617 w 6878664"/>
              <a:gd name="connsiteY37" fmla="*/ 402669 h 5180012"/>
              <a:gd name="connsiteX38" fmla="*/ 5061245 w 6878664"/>
              <a:gd name="connsiteY38" fmla="*/ 389448 h 5180012"/>
              <a:gd name="connsiteX39" fmla="*/ 5060050 w 6878664"/>
              <a:gd name="connsiteY39" fmla="*/ 358012 h 5180012"/>
              <a:gd name="connsiteX40" fmla="*/ 5062250 w 6878664"/>
              <a:gd name="connsiteY40" fmla="*/ 326146 h 5180012"/>
              <a:gd name="connsiteX41" fmla="*/ 5066920 w 6878664"/>
              <a:gd name="connsiteY41" fmla="*/ 316378 h 5180012"/>
              <a:gd name="connsiteX42" fmla="*/ 5077727 w 6878664"/>
              <a:gd name="connsiteY42" fmla="*/ 312141 h 5180012"/>
              <a:gd name="connsiteX43" fmla="*/ 5118049 w 6878664"/>
              <a:gd name="connsiteY43" fmla="*/ 309956 h 5180012"/>
              <a:gd name="connsiteX44" fmla="*/ 5466013 w 6878664"/>
              <a:gd name="connsiteY44" fmla="*/ 309956 h 5180012"/>
              <a:gd name="connsiteX45" fmla="*/ 5502588 w 6878664"/>
              <a:gd name="connsiteY45" fmla="*/ 310333 h 5180012"/>
              <a:gd name="connsiteX46" fmla="*/ 5519667 w 6878664"/>
              <a:gd name="connsiteY46" fmla="*/ 311817 h 5180012"/>
              <a:gd name="connsiteX47" fmla="*/ 5534547 w 6878664"/>
              <a:gd name="connsiteY47" fmla="*/ 324499 h 5180012"/>
              <a:gd name="connsiteX48" fmla="*/ 5536474 w 6878664"/>
              <a:gd name="connsiteY48" fmla="*/ 360657 h 5180012"/>
              <a:gd name="connsiteX49" fmla="*/ 5534275 w 6878664"/>
              <a:gd name="connsiteY49" fmla="*/ 393873 h 5180012"/>
              <a:gd name="connsiteX50" fmla="*/ 5520834 w 6878664"/>
              <a:gd name="connsiteY50" fmla="*/ 407148 h 5180012"/>
              <a:gd name="connsiteX51" fmla="*/ 5474756 w 6878664"/>
              <a:gd name="connsiteY51" fmla="*/ 409739 h 5180012"/>
              <a:gd name="connsiteX52" fmla="*/ 5435683 w 6878664"/>
              <a:gd name="connsiteY52" fmla="*/ 408605 h 5180012"/>
              <a:gd name="connsiteX53" fmla="*/ 5420803 w 6878664"/>
              <a:gd name="connsiteY53" fmla="*/ 406690 h 5180012"/>
              <a:gd name="connsiteX54" fmla="*/ 5413608 w 6878664"/>
              <a:gd name="connsiteY54" fmla="*/ 402669 h 5180012"/>
              <a:gd name="connsiteX55" fmla="*/ 5409236 w 6878664"/>
              <a:gd name="connsiteY55" fmla="*/ 389447 h 5180012"/>
              <a:gd name="connsiteX56" fmla="*/ 5408042 w 6878664"/>
              <a:gd name="connsiteY56" fmla="*/ 358012 h 5180012"/>
              <a:gd name="connsiteX57" fmla="*/ 5410241 w 6878664"/>
              <a:gd name="connsiteY57" fmla="*/ 326145 h 5180012"/>
              <a:gd name="connsiteX58" fmla="*/ 5414884 w 6878664"/>
              <a:gd name="connsiteY58" fmla="*/ 316378 h 5180012"/>
              <a:gd name="connsiteX59" fmla="*/ 5425691 w 6878664"/>
              <a:gd name="connsiteY59" fmla="*/ 312141 h 5180012"/>
              <a:gd name="connsiteX60" fmla="*/ 5466013 w 6878664"/>
              <a:gd name="connsiteY60" fmla="*/ 309956 h 5180012"/>
              <a:gd name="connsiteX61" fmla="*/ 5993837 w 6878664"/>
              <a:gd name="connsiteY61" fmla="*/ 309956 h 5180012"/>
              <a:gd name="connsiteX62" fmla="*/ 6030412 w 6878664"/>
              <a:gd name="connsiteY62" fmla="*/ 310333 h 5180012"/>
              <a:gd name="connsiteX63" fmla="*/ 6047491 w 6878664"/>
              <a:gd name="connsiteY63" fmla="*/ 311817 h 5180012"/>
              <a:gd name="connsiteX64" fmla="*/ 6062370 w 6878664"/>
              <a:gd name="connsiteY64" fmla="*/ 324499 h 5180012"/>
              <a:gd name="connsiteX65" fmla="*/ 6064298 w 6878664"/>
              <a:gd name="connsiteY65" fmla="*/ 360656 h 5180012"/>
              <a:gd name="connsiteX66" fmla="*/ 6062099 w 6878664"/>
              <a:gd name="connsiteY66" fmla="*/ 393872 h 5180012"/>
              <a:gd name="connsiteX67" fmla="*/ 6048658 w 6878664"/>
              <a:gd name="connsiteY67" fmla="*/ 407148 h 5180012"/>
              <a:gd name="connsiteX68" fmla="*/ 6002580 w 6878664"/>
              <a:gd name="connsiteY68" fmla="*/ 409738 h 5180012"/>
              <a:gd name="connsiteX69" fmla="*/ 5963507 w 6878664"/>
              <a:gd name="connsiteY69" fmla="*/ 408605 h 5180012"/>
              <a:gd name="connsiteX70" fmla="*/ 5948627 w 6878664"/>
              <a:gd name="connsiteY70" fmla="*/ 406689 h 5180012"/>
              <a:gd name="connsiteX71" fmla="*/ 5941432 w 6878664"/>
              <a:gd name="connsiteY71" fmla="*/ 402669 h 5180012"/>
              <a:gd name="connsiteX72" fmla="*/ 5937060 w 6878664"/>
              <a:gd name="connsiteY72" fmla="*/ 389447 h 5180012"/>
              <a:gd name="connsiteX73" fmla="*/ 5935866 w 6878664"/>
              <a:gd name="connsiteY73" fmla="*/ 358012 h 5180012"/>
              <a:gd name="connsiteX74" fmla="*/ 5938065 w 6878664"/>
              <a:gd name="connsiteY74" fmla="*/ 326145 h 5180012"/>
              <a:gd name="connsiteX75" fmla="*/ 5942708 w 6878664"/>
              <a:gd name="connsiteY75" fmla="*/ 316377 h 5180012"/>
              <a:gd name="connsiteX76" fmla="*/ 5953515 w 6878664"/>
              <a:gd name="connsiteY76" fmla="*/ 312141 h 5180012"/>
              <a:gd name="connsiteX77" fmla="*/ 5993837 w 6878664"/>
              <a:gd name="connsiteY77" fmla="*/ 309956 h 5180012"/>
              <a:gd name="connsiteX78" fmla="*/ 5789756 w 6878664"/>
              <a:gd name="connsiteY78" fmla="*/ 295168 h 5180012"/>
              <a:gd name="connsiteX79" fmla="*/ 5789756 w 6878664"/>
              <a:gd name="connsiteY79" fmla="*/ 425415 h 5180012"/>
              <a:gd name="connsiteX80" fmla="*/ 5910749 w 6878664"/>
              <a:gd name="connsiteY80" fmla="*/ 425415 h 5180012"/>
              <a:gd name="connsiteX81" fmla="*/ 5910749 w 6878664"/>
              <a:gd name="connsiteY81" fmla="*/ 410143 h 5180012"/>
              <a:gd name="connsiteX82" fmla="*/ 5807243 w 6878664"/>
              <a:gd name="connsiteY82" fmla="*/ 410143 h 5180012"/>
              <a:gd name="connsiteX83" fmla="*/ 5807243 w 6878664"/>
              <a:gd name="connsiteY83" fmla="*/ 295168 h 5180012"/>
              <a:gd name="connsiteX84" fmla="*/ 5789756 w 6878664"/>
              <a:gd name="connsiteY84" fmla="*/ 295168 h 5180012"/>
              <a:gd name="connsiteX85" fmla="*/ 6097480 w 6878664"/>
              <a:gd name="connsiteY85" fmla="*/ 295168 h 5180012"/>
              <a:gd name="connsiteX86" fmla="*/ 6097480 w 6878664"/>
              <a:gd name="connsiteY86" fmla="*/ 425415 h 5180012"/>
              <a:gd name="connsiteX87" fmla="*/ 6184478 w 6878664"/>
              <a:gd name="connsiteY87" fmla="*/ 425415 h 5180012"/>
              <a:gd name="connsiteX88" fmla="*/ 6211930 w 6878664"/>
              <a:gd name="connsiteY88" fmla="*/ 424552 h 5180012"/>
              <a:gd name="connsiteX89" fmla="*/ 6230991 w 6878664"/>
              <a:gd name="connsiteY89" fmla="*/ 421584 h 5180012"/>
              <a:gd name="connsiteX90" fmla="*/ 6241608 w 6878664"/>
              <a:gd name="connsiteY90" fmla="*/ 415297 h 5180012"/>
              <a:gd name="connsiteX91" fmla="*/ 6248803 w 6878664"/>
              <a:gd name="connsiteY91" fmla="*/ 388395 h 5180012"/>
              <a:gd name="connsiteX92" fmla="*/ 6243943 w 6878664"/>
              <a:gd name="connsiteY92" fmla="*/ 365918 h 5180012"/>
              <a:gd name="connsiteX93" fmla="*/ 6227379 w 6878664"/>
              <a:gd name="connsiteY93" fmla="*/ 356905 h 5180012"/>
              <a:gd name="connsiteX94" fmla="*/ 6240060 w 6878664"/>
              <a:gd name="connsiteY94" fmla="*/ 347461 h 5180012"/>
              <a:gd name="connsiteX95" fmla="*/ 6243617 w 6878664"/>
              <a:gd name="connsiteY95" fmla="*/ 328573 h 5180012"/>
              <a:gd name="connsiteX96" fmla="*/ 6239978 w 6878664"/>
              <a:gd name="connsiteY96" fmla="*/ 310441 h 5180012"/>
              <a:gd name="connsiteX97" fmla="*/ 6214238 w 6878664"/>
              <a:gd name="connsiteY97" fmla="*/ 296032 h 5180012"/>
              <a:gd name="connsiteX98" fmla="*/ 6184478 w 6878664"/>
              <a:gd name="connsiteY98" fmla="*/ 295168 h 5180012"/>
              <a:gd name="connsiteX99" fmla="*/ 6097480 w 6878664"/>
              <a:gd name="connsiteY99" fmla="*/ 295168 h 5180012"/>
              <a:gd name="connsiteX100" fmla="*/ 6327681 w 6878664"/>
              <a:gd name="connsiteY100" fmla="*/ 295168 h 5180012"/>
              <a:gd name="connsiteX101" fmla="*/ 6253364 w 6878664"/>
              <a:gd name="connsiteY101" fmla="*/ 425415 h 5180012"/>
              <a:gd name="connsiteX102" fmla="*/ 6273131 w 6878664"/>
              <a:gd name="connsiteY102" fmla="*/ 425415 h 5180012"/>
              <a:gd name="connsiteX103" fmla="*/ 6288771 w 6878664"/>
              <a:gd name="connsiteY103" fmla="*/ 397946 h 5180012"/>
              <a:gd name="connsiteX104" fmla="*/ 6394776 w 6878664"/>
              <a:gd name="connsiteY104" fmla="*/ 397946 h 5180012"/>
              <a:gd name="connsiteX105" fmla="*/ 6410335 w 6878664"/>
              <a:gd name="connsiteY105" fmla="*/ 425415 h 5180012"/>
              <a:gd name="connsiteX106" fmla="*/ 6429749 w 6878664"/>
              <a:gd name="connsiteY106" fmla="*/ 425415 h 5180012"/>
              <a:gd name="connsiteX107" fmla="*/ 6355622 w 6878664"/>
              <a:gd name="connsiteY107" fmla="*/ 295168 h 5180012"/>
              <a:gd name="connsiteX108" fmla="*/ 6327681 w 6878664"/>
              <a:gd name="connsiteY108" fmla="*/ 295168 h 5180012"/>
              <a:gd name="connsiteX109" fmla="*/ 6445118 w 6878664"/>
              <a:gd name="connsiteY109" fmla="*/ 295168 h 5180012"/>
              <a:gd name="connsiteX110" fmla="*/ 6445118 w 6878664"/>
              <a:gd name="connsiteY110" fmla="*/ 425415 h 5180012"/>
              <a:gd name="connsiteX111" fmla="*/ 6566111 w 6878664"/>
              <a:gd name="connsiteY111" fmla="*/ 425415 h 5180012"/>
              <a:gd name="connsiteX112" fmla="*/ 6566111 w 6878664"/>
              <a:gd name="connsiteY112" fmla="*/ 410143 h 5180012"/>
              <a:gd name="connsiteX113" fmla="*/ 6462605 w 6878664"/>
              <a:gd name="connsiteY113" fmla="*/ 410143 h 5180012"/>
              <a:gd name="connsiteX114" fmla="*/ 6462605 w 6878664"/>
              <a:gd name="connsiteY114" fmla="*/ 295168 h 5180012"/>
              <a:gd name="connsiteX115" fmla="*/ 6445118 w 6878664"/>
              <a:gd name="connsiteY115" fmla="*/ 295168 h 5180012"/>
              <a:gd name="connsiteX116" fmla="*/ 5690947 w 6878664"/>
              <a:gd name="connsiteY116" fmla="*/ 294440 h 5180012"/>
              <a:gd name="connsiteX117" fmla="*/ 5635691 w 6878664"/>
              <a:gd name="connsiteY117" fmla="*/ 298920 h 5180012"/>
              <a:gd name="connsiteX118" fmla="*/ 5617879 w 6878664"/>
              <a:gd name="connsiteY118" fmla="*/ 317808 h 5180012"/>
              <a:gd name="connsiteX119" fmla="*/ 5613941 w 6878664"/>
              <a:gd name="connsiteY119" fmla="*/ 360090 h 5180012"/>
              <a:gd name="connsiteX120" fmla="*/ 5621137 w 6878664"/>
              <a:gd name="connsiteY120" fmla="*/ 410467 h 5180012"/>
              <a:gd name="connsiteX121" fmla="*/ 5641963 w 6878664"/>
              <a:gd name="connsiteY121" fmla="*/ 422879 h 5180012"/>
              <a:gd name="connsiteX122" fmla="*/ 5698332 w 6878664"/>
              <a:gd name="connsiteY122" fmla="*/ 425443 h 5180012"/>
              <a:gd name="connsiteX123" fmla="*/ 5752774 w 6878664"/>
              <a:gd name="connsiteY123" fmla="*/ 421530 h 5180012"/>
              <a:gd name="connsiteX124" fmla="*/ 5766025 w 6878664"/>
              <a:gd name="connsiteY124" fmla="*/ 413516 h 5180012"/>
              <a:gd name="connsiteX125" fmla="*/ 5772351 w 6878664"/>
              <a:gd name="connsiteY125" fmla="*/ 398433 h 5180012"/>
              <a:gd name="connsiteX126" fmla="*/ 5774361 w 6878664"/>
              <a:gd name="connsiteY126" fmla="*/ 359119 h 5180012"/>
              <a:gd name="connsiteX127" fmla="*/ 5688422 w 6878664"/>
              <a:gd name="connsiteY127" fmla="*/ 359119 h 5180012"/>
              <a:gd name="connsiteX128" fmla="*/ 5688394 w 6878664"/>
              <a:gd name="connsiteY128" fmla="*/ 359119 h 5180012"/>
              <a:gd name="connsiteX129" fmla="*/ 5688394 w 6878664"/>
              <a:gd name="connsiteY129" fmla="*/ 374364 h 5180012"/>
              <a:gd name="connsiteX130" fmla="*/ 5756766 w 6878664"/>
              <a:gd name="connsiteY130" fmla="*/ 374364 h 5180012"/>
              <a:gd name="connsiteX131" fmla="*/ 5753643 w 6878664"/>
              <a:gd name="connsiteY131" fmla="*/ 400376 h 5180012"/>
              <a:gd name="connsiteX132" fmla="*/ 5740447 w 6878664"/>
              <a:gd name="connsiteY132" fmla="*/ 407877 h 5180012"/>
              <a:gd name="connsiteX133" fmla="*/ 5705012 w 6878664"/>
              <a:gd name="connsiteY133" fmla="*/ 409793 h 5180012"/>
              <a:gd name="connsiteX134" fmla="*/ 5648751 w 6878664"/>
              <a:gd name="connsiteY134" fmla="*/ 407796 h 5180012"/>
              <a:gd name="connsiteX135" fmla="*/ 5638949 w 6878664"/>
              <a:gd name="connsiteY135" fmla="*/ 404126 h 5180012"/>
              <a:gd name="connsiteX136" fmla="*/ 5634143 w 6878664"/>
              <a:gd name="connsiteY136" fmla="*/ 396058 h 5180012"/>
              <a:gd name="connsiteX137" fmla="*/ 5631754 w 6878664"/>
              <a:gd name="connsiteY137" fmla="*/ 357607 h 5180012"/>
              <a:gd name="connsiteX138" fmla="*/ 5633138 w 6878664"/>
              <a:gd name="connsiteY138" fmla="*/ 329033 h 5180012"/>
              <a:gd name="connsiteX139" fmla="*/ 5638189 w 6878664"/>
              <a:gd name="connsiteY139" fmla="*/ 316674 h 5180012"/>
              <a:gd name="connsiteX140" fmla="*/ 5654236 w 6878664"/>
              <a:gd name="connsiteY140" fmla="*/ 311521 h 5180012"/>
              <a:gd name="connsiteX141" fmla="*/ 5693879 w 6878664"/>
              <a:gd name="connsiteY141" fmla="*/ 310090 h 5180012"/>
              <a:gd name="connsiteX142" fmla="*/ 5728934 w 6878664"/>
              <a:gd name="connsiteY142" fmla="*/ 311035 h 5180012"/>
              <a:gd name="connsiteX143" fmla="*/ 5743922 w 6878664"/>
              <a:gd name="connsiteY143" fmla="*/ 312951 h 5180012"/>
              <a:gd name="connsiteX144" fmla="*/ 5751226 w 6878664"/>
              <a:gd name="connsiteY144" fmla="*/ 316567 h 5180012"/>
              <a:gd name="connsiteX145" fmla="*/ 5755462 w 6878664"/>
              <a:gd name="connsiteY145" fmla="*/ 335643 h 5180012"/>
              <a:gd name="connsiteX146" fmla="*/ 5773519 w 6878664"/>
              <a:gd name="connsiteY146" fmla="*/ 335643 h 5180012"/>
              <a:gd name="connsiteX147" fmla="*/ 5771401 w 6878664"/>
              <a:gd name="connsiteY147" fmla="*/ 317619 h 5180012"/>
              <a:gd name="connsiteX148" fmla="*/ 5764776 w 6878664"/>
              <a:gd name="connsiteY148" fmla="*/ 306367 h 5180012"/>
              <a:gd name="connsiteX149" fmla="*/ 5744329 w 6878664"/>
              <a:gd name="connsiteY149" fmla="*/ 296734 h 5180012"/>
              <a:gd name="connsiteX150" fmla="*/ 5721331 w 6878664"/>
              <a:gd name="connsiteY150" fmla="*/ 295169 h 5180012"/>
              <a:gd name="connsiteX151" fmla="*/ 5690947 w 6878664"/>
              <a:gd name="connsiteY151" fmla="*/ 294440 h 5180012"/>
              <a:gd name="connsiteX152" fmla="*/ 5303313 w 6878664"/>
              <a:gd name="connsiteY152" fmla="*/ 294387 h 5180012"/>
              <a:gd name="connsiteX153" fmla="*/ 5249251 w 6878664"/>
              <a:gd name="connsiteY153" fmla="*/ 297166 h 5180012"/>
              <a:gd name="connsiteX154" fmla="*/ 5225547 w 6878664"/>
              <a:gd name="connsiteY154" fmla="*/ 316621 h 5180012"/>
              <a:gd name="connsiteX155" fmla="*/ 5221718 w 6878664"/>
              <a:gd name="connsiteY155" fmla="*/ 361952 h 5180012"/>
              <a:gd name="connsiteX156" fmla="*/ 5226796 w 6878664"/>
              <a:gd name="connsiteY156" fmla="*/ 407040 h 5180012"/>
              <a:gd name="connsiteX157" fmla="*/ 5246563 w 6878664"/>
              <a:gd name="connsiteY157" fmla="*/ 422367 h 5180012"/>
              <a:gd name="connsiteX158" fmla="*/ 5306001 w 6878664"/>
              <a:gd name="connsiteY158" fmla="*/ 425416 h 5180012"/>
              <a:gd name="connsiteX159" fmla="*/ 5353139 w 6878664"/>
              <a:gd name="connsiteY159" fmla="*/ 422744 h 5180012"/>
              <a:gd name="connsiteX160" fmla="*/ 5372634 w 6878664"/>
              <a:gd name="connsiteY160" fmla="*/ 404909 h 5180012"/>
              <a:gd name="connsiteX161" fmla="*/ 5374752 w 6878664"/>
              <a:gd name="connsiteY161" fmla="*/ 380489 h 5180012"/>
              <a:gd name="connsiteX162" fmla="*/ 5357754 w 6878664"/>
              <a:gd name="connsiteY162" fmla="*/ 380489 h 5180012"/>
              <a:gd name="connsiteX163" fmla="*/ 5356153 w 6878664"/>
              <a:gd name="connsiteY163" fmla="*/ 399458 h 5180012"/>
              <a:gd name="connsiteX164" fmla="*/ 5351265 w 6878664"/>
              <a:gd name="connsiteY164" fmla="*/ 405313 h 5180012"/>
              <a:gd name="connsiteX165" fmla="*/ 5340404 w 6878664"/>
              <a:gd name="connsiteY165" fmla="*/ 408228 h 5180012"/>
              <a:gd name="connsiteX166" fmla="*/ 5322972 w 6878664"/>
              <a:gd name="connsiteY166" fmla="*/ 409226 h 5180012"/>
              <a:gd name="connsiteX167" fmla="*/ 5300842 w 6878664"/>
              <a:gd name="connsiteY167" fmla="*/ 409739 h 5180012"/>
              <a:gd name="connsiteX168" fmla="*/ 5258293 w 6878664"/>
              <a:gd name="connsiteY168" fmla="*/ 408200 h 5180012"/>
              <a:gd name="connsiteX169" fmla="*/ 5246346 w 6878664"/>
              <a:gd name="connsiteY169" fmla="*/ 404045 h 5180012"/>
              <a:gd name="connsiteX170" fmla="*/ 5241486 w 6878664"/>
              <a:gd name="connsiteY170" fmla="*/ 393117 h 5180012"/>
              <a:gd name="connsiteX171" fmla="*/ 5240128 w 6878664"/>
              <a:gd name="connsiteY171" fmla="*/ 375659 h 5180012"/>
              <a:gd name="connsiteX172" fmla="*/ 5239449 w 6878664"/>
              <a:gd name="connsiteY172" fmla="*/ 354963 h 5180012"/>
              <a:gd name="connsiteX173" fmla="*/ 5241214 w 6878664"/>
              <a:gd name="connsiteY173" fmla="*/ 328439 h 5180012"/>
              <a:gd name="connsiteX174" fmla="*/ 5246726 w 6878664"/>
              <a:gd name="connsiteY174" fmla="*/ 315838 h 5180012"/>
              <a:gd name="connsiteX175" fmla="*/ 5263615 w 6878664"/>
              <a:gd name="connsiteY175" fmla="*/ 311413 h 5180012"/>
              <a:gd name="connsiteX176" fmla="*/ 5302417 w 6878664"/>
              <a:gd name="connsiteY176" fmla="*/ 310037 h 5180012"/>
              <a:gd name="connsiteX177" fmla="*/ 5347735 w 6878664"/>
              <a:gd name="connsiteY177" fmla="*/ 313949 h 5180012"/>
              <a:gd name="connsiteX178" fmla="*/ 5354849 w 6878664"/>
              <a:gd name="connsiteY178" fmla="*/ 320020 h 5180012"/>
              <a:gd name="connsiteX179" fmla="*/ 5356668 w 6878664"/>
              <a:gd name="connsiteY179" fmla="*/ 333323 h 5180012"/>
              <a:gd name="connsiteX180" fmla="*/ 5356777 w 6878664"/>
              <a:gd name="connsiteY180" fmla="*/ 337802 h 5180012"/>
              <a:gd name="connsiteX181" fmla="*/ 5373014 w 6878664"/>
              <a:gd name="connsiteY181" fmla="*/ 337802 h 5180012"/>
              <a:gd name="connsiteX182" fmla="*/ 5371385 w 6878664"/>
              <a:gd name="connsiteY182" fmla="*/ 315002 h 5180012"/>
              <a:gd name="connsiteX183" fmla="*/ 5364624 w 6878664"/>
              <a:gd name="connsiteY183" fmla="*/ 304073 h 5180012"/>
              <a:gd name="connsiteX184" fmla="*/ 5351998 w 6878664"/>
              <a:gd name="connsiteY184" fmla="*/ 297733 h 5180012"/>
              <a:gd name="connsiteX185" fmla="*/ 5303313 w 6878664"/>
              <a:gd name="connsiteY185" fmla="*/ 294387 h 5180012"/>
              <a:gd name="connsiteX186" fmla="*/ 5128149 w 6878664"/>
              <a:gd name="connsiteY186" fmla="*/ 294333 h 5180012"/>
              <a:gd name="connsiteX187" fmla="*/ 5070287 w 6878664"/>
              <a:gd name="connsiteY187" fmla="*/ 296977 h 5180012"/>
              <a:gd name="connsiteX188" fmla="*/ 5046582 w 6878664"/>
              <a:gd name="connsiteY188" fmla="*/ 315190 h 5180012"/>
              <a:gd name="connsiteX189" fmla="*/ 5042265 w 6878664"/>
              <a:gd name="connsiteY189" fmla="*/ 359362 h 5180012"/>
              <a:gd name="connsiteX190" fmla="*/ 5044220 w 6878664"/>
              <a:gd name="connsiteY190" fmla="*/ 396760 h 5180012"/>
              <a:gd name="connsiteX191" fmla="*/ 5052040 w 6878664"/>
              <a:gd name="connsiteY191" fmla="*/ 413948 h 5180012"/>
              <a:gd name="connsiteX192" fmla="*/ 5062114 w 6878664"/>
              <a:gd name="connsiteY192" fmla="*/ 420829 h 5180012"/>
              <a:gd name="connsiteX193" fmla="*/ 5077564 w 6878664"/>
              <a:gd name="connsiteY193" fmla="*/ 423986 h 5180012"/>
              <a:gd name="connsiteX194" fmla="*/ 5101241 w 6878664"/>
              <a:gd name="connsiteY194" fmla="*/ 424930 h 5180012"/>
              <a:gd name="connsiteX195" fmla="*/ 5134042 w 6878664"/>
              <a:gd name="connsiteY195" fmla="*/ 425416 h 5180012"/>
              <a:gd name="connsiteX196" fmla="*/ 5177296 w 6878664"/>
              <a:gd name="connsiteY196" fmla="*/ 423176 h 5180012"/>
              <a:gd name="connsiteX197" fmla="*/ 5196249 w 6878664"/>
              <a:gd name="connsiteY197" fmla="*/ 414839 h 5180012"/>
              <a:gd name="connsiteX198" fmla="*/ 5204069 w 6878664"/>
              <a:gd name="connsiteY198" fmla="*/ 396760 h 5180012"/>
              <a:gd name="connsiteX199" fmla="*/ 5206323 w 6878664"/>
              <a:gd name="connsiteY199" fmla="*/ 360360 h 5180012"/>
              <a:gd name="connsiteX200" fmla="*/ 5204883 w 6878664"/>
              <a:gd name="connsiteY200" fmla="*/ 329249 h 5180012"/>
              <a:gd name="connsiteX201" fmla="*/ 5201706 w 6878664"/>
              <a:gd name="connsiteY201" fmla="*/ 314138 h 5180012"/>
              <a:gd name="connsiteX202" fmla="*/ 5195651 w 6878664"/>
              <a:gd name="connsiteY202" fmla="*/ 304829 h 5180012"/>
              <a:gd name="connsiteX203" fmla="*/ 5175531 w 6878664"/>
              <a:gd name="connsiteY203" fmla="*/ 296491 h 5180012"/>
              <a:gd name="connsiteX204" fmla="*/ 5128149 w 6878664"/>
              <a:gd name="connsiteY204" fmla="*/ 294333 h 5180012"/>
              <a:gd name="connsiteX205" fmla="*/ 5476086 w 6878664"/>
              <a:gd name="connsiteY205" fmla="*/ 294333 h 5180012"/>
              <a:gd name="connsiteX206" fmla="*/ 5418251 w 6878664"/>
              <a:gd name="connsiteY206" fmla="*/ 296977 h 5180012"/>
              <a:gd name="connsiteX207" fmla="*/ 5394519 w 6878664"/>
              <a:gd name="connsiteY207" fmla="*/ 315190 h 5180012"/>
              <a:gd name="connsiteX208" fmla="*/ 5390202 w 6878664"/>
              <a:gd name="connsiteY208" fmla="*/ 359361 h 5180012"/>
              <a:gd name="connsiteX209" fmla="*/ 5392157 w 6878664"/>
              <a:gd name="connsiteY209" fmla="*/ 396760 h 5180012"/>
              <a:gd name="connsiteX210" fmla="*/ 5399977 w 6878664"/>
              <a:gd name="connsiteY210" fmla="*/ 413948 h 5180012"/>
              <a:gd name="connsiteX211" fmla="*/ 5410051 w 6878664"/>
              <a:gd name="connsiteY211" fmla="*/ 420829 h 5180012"/>
              <a:gd name="connsiteX212" fmla="*/ 5425501 w 6878664"/>
              <a:gd name="connsiteY212" fmla="*/ 423986 h 5180012"/>
              <a:gd name="connsiteX213" fmla="*/ 5449178 w 6878664"/>
              <a:gd name="connsiteY213" fmla="*/ 424930 h 5180012"/>
              <a:gd name="connsiteX214" fmla="*/ 5481979 w 6878664"/>
              <a:gd name="connsiteY214" fmla="*/ 425416 h 5180012"/>
              <a:gd name="connsiteX215" fmla="*/ 5525233 w 6878664"/>
              <a:gd name="connsiteY215" fmla="*/ 423176 h 5180012"/>
              <a:gd name="connsiteX216" fmla="*/ 5544186 w 6878664"/>
              <a:gd name="connsiteY216" fmla="*/ 414839 h 5180012"/>
              <a:gd name="connsiteX217" fmla="*/ 5552006 w 6878664"/>
              <a:gd name="connsiteY217" fmla="*/ 396760 h 5180012"/>
              <a:gd name="connsiteX218" fmla="*/ 5554260 w 6878664"/>
              <a:gd name="connsiteY218" fmla="*/ 360360 h 5180012"/>
              <a:gd name="connsiteX219" fmla="*/ 5552820 w 6878664"/>
              <a:gd name="connsiteY219" fmla="*/ 329248 h 5180012"/>
              <a:gd name="connsiteX220" fmla="*/ 5549643 w 6878664"/>
              <a:gd name="connsiteY220" fmla="*/ 314138 h 5180012"/>
              <a:gd name="connsiteX221" fmla="*/ 5543588 w 6878664"/>
              <a:gd name="connsiteY221" fmla="*/ 304829 h 5180012"/>
              <a:gd name="connsiteX222" fmla="*/ 5523468 w 6878664"/>
              <a:gd name="connsiteY222" fmla="*/ 296491 h 5180012"/>
              <a:gd name="connsiteX223" fmla="*/ 5476086 w 6878664"/>
              <a:gd name="connsiteY223" fmla="*/ 294333 h 5180012"/>
              <a:gd name="connsiteX224" fmla="*/ 6003937 w 6878664"/>
              <a:gd name="connsiteY224" fmla="*/ 294332 h 5180012"/>
              <a:gd name="connsiteX225" fmla="*/ 5946102 w 6878664"/>
              <a:gd name="connsiteY225" fmla="*/ 296977 h 5180012"/>
              <a:gd name="connsiteX226" fmla="*/ 5922370 w 6878664"/>
              <a:gd name="connsiteY226" fmla="*/ 315190 h 5180012"/>
              <a:gd name="connsiteX227" fmla="*/ 5918053 w 6878664"/>
              <a:gd name="connsiteY227" fmla="*/ 359361 h 5180012"/>
              <a:gd name="connsiteX228" fmla="*/ 5920008 w 6878664"/>
              <a:gd name="connsiteY228" fmla="*/ 396759 h 5180012"/>
              <a:gd name="connsiteX229" fmla="*/ 5927828 w 6878664"/>
              <a:gd name="connsiteY229" fmla="*/ 413948 h 5180012"/>
              <a:gd name="connsiteX230" fmla="*/ 5937902 w 6878664"/>
              <a:gd name="connsiteY230" fmla="*/ 420828 h 5180012"/>
              <a:gd name="connsiteX231" fmla="*/ 5953352 w 6878664"/>
              <a:gd name="connsiteY231" fmla="*/ 423985 h 5180012"/>
              <a:gd name="connsiteX232" fmla="*/ 5977029 w 6878664"/>
              <a:gd name="connsiteY232" fmla="*/ 424930 h 5180012"/>
              <a:gd name="connsiteX233" fmla="*/ 6009830 w 6878664"/>
              <a:gd name="connsiteY233" fmla="*/ 425416 h 5180012"/>
              <a:gd name="connsiteX234" fmla="*/ 6053084 w 6878664"/>
              <a:gd name="connsiteY234" fmla="*/ 423176 h 5180012"/>
              <a:gd name="connsiteX235" fmla="*/ 6072037 w 6878664"/>
              <a:gd name="connsiteY235" fmla="*/ 414838 h 5180012"/>
              <a:gd name="connsiteX236" fmla="*/ 6079857 w 6878664"/>
              <a:gd name="connsiteY236" fmla="*/ 396759 h 5180012"/>
              <a:gd name="connsiteX237" fmla="*/ 6082110 w 6878664"/>
              <a:gd name="connsiteY237" fmla="*/ 360360 h 5180012"/>
              <a:gd name="connsiteX238" fmla="*/ 6080671 w 6878664"/>
              <a:gd name="connsiteY238" fmla="*/ 329248 h 5180012"/>
              <a:gd name="connsiteX239" fmla="*/ 6077494 w 6878664"/>
              <a:gd name="connsiteY239" fmla="*/ 314138 h 5180012"/>
              <a:gd name="connsiteX240" fmla="*/ 6071439 w 6878664"/>
              <a:gd name="connsiteY240" fmla="*/ 304829 h 5180012"/>
              <a:gd name="connsiteX241" fmla="*/ 6051319 w 6878664"/>
              <a:gd name="connsiteY241" fmla="*/ 296491 h 5180012"/>
              <a:gd name="connsiteX242" fmla="*/ 6003937 w 6878664"/>
              <a:gd name="connsiteY242" fmla="*/ 294332 h 5180012"/>
              <a:gd name="connsiteX243" fmla="*/ 0 w 6878664"/>
              <a:gd name="connsiteY243" fmla="*/ 0 h 5180012"/>
              <a:gd name="connsiteX244" fmla="*/ 6878664 w 6878664"/>
              <a:gd name="connsiteY244" fmla="*/ 0 h 5180012"/>
              <a:gd name="connsiteX245" fmla="*/ 6873498 w 6878664"/>
              <a:gd name="connsiteY245" fmla="*/ 5180012 h 5180012"/>
              <a:gd name="connsiteX246" fmla="*/ 0 w 6878664"/>
              <a:gd name="connsiteY246" fmla="*/ 5180012 h 5180012"/>
              <a:gd name="connsiteX247" fmla="*/ 0 w 6878664"/>
              <a:gd name="connsiteY247" fmla="*/ 0 h 51800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Lst>
            <a:rect l="l" t="t" r="r" b="b"/>
            <a:pathLst>
              <a:path w="6878664" h="5180012">
                <a:moveTo>
                  <a:pt x="6114939" y="366377"/>
                </a:moveTo>
                <a:lnTo>
                  <a:pt x="6184451" y="366377"/>
                </a:lnTo>
                <a:cubicBezTo>
                  <a:pt x="6202182" y="366619"/>
                  <a:pt x="6212771" y="366943"/>
                  <a:pt x="6216193" y="367321"/>
                </a:cubicBezTo>
                <a:cubicBezTo>
                  <a:pt x="6219614" y="367699"/>
                  <a:pt x="6222628" y="368832"/>
                  <a:pt x="6225262" y="370748"/>
                </a:cubicBezTo>
                <a:cubicBezTo>
                  <a:pt x="6229036" y="373419"/>
                  <a:pt x="6230936" y="379220"/>
                  <a:pt x="6230936" y="388125"/>
                </a:cubicBezTo>
                <a:cubicBezTo>
                  <a:pt x="6230936" y="396462"/>
                  <a:pt x="6229253" y="402021"/>
                  <a:pt x="6225859" y="404827"/>
                </a:cubicBezTo>
                <a:cubicBezTo>
                  <a:pt x="6223225" y="406905"/>
                  <a:pt x="6219098" y="408335"/>
                  <a:pt x="6213477" y="409064"/>
                </a:cubicBezTo>
                <a:cubicBezTo>
                  <a:pt x="6207829" y="409792"/>
                  <a:pt x="6198163" y="410170"/>
                  <a:pt x="6184478" y="410170"/>
                </a:cubicBezTo>
                <a:lnTo>
                  <a:pt x="6114967" y="410170"/>
                </a:lnTo>
                <a:lnTo>
                  <a:pt x="6114939" y="410170"/>
                </a:lnTo>
                <a:lnTo>
                  <a:pt x="6114939" y="366377"/>
                </a:lnTo>
                <a:close/>
                <a:moveTo>
                  <a:pt x="6114912" y="310468"/>
                </a:moveTo>
                <a:lnTo>
                  <a:pt x="6184424" y="310468"/>
                </a:lnTo>
                <a:cubicBezTo>
                  <a:pt x="6199874" y="310792"/>
                  <a:pt x="6209214" y="311142"/>
                  <a:pt x="6212473" y="311520"/>
                </a:cubicBezTo>
                <a:cubicBezTo>
                  <a:pt x="6215758" y="311898"/>
                  <a:pt x="6218473" y="312923"/>
                  <a:pt x="6220646" y="314569"/>
                </a:cubicBezTo>
                <a:cubicBezTo>
                  <a:pt x="6224067" y="317186"/>
                  <a:pt x="6225750" y="322583"/>
                  <a:pt x="6225750" y="330786"/>
                </a:cubicBezTo>
                <a:cubicBezTo>
                  <a:pt x="6225750" y="339366"/>
                  <a:pt x="6223307" y="345060"/>
                  <a:pt x="6218365" y="347866"/>
                </a:cubicBezTo>
                <a:cubicBezTo>
                  <a:pt x="6216002" y="349188"/>
                  <a:pt x="6212663" y="350079"/>
                  <a:pt x="6208373" y="350483"/>
                </a:cubicBezTo>
                <a:cubicBezTo>
                  <a:pt x="6204110" y="350888"/>
                  <a:pt x="6196127" y="351104"/>
                  <a:pt x="6184478" y="351104"/>
                </a:cubicBezTo>
                <a:lnTo>
                  <a:pt x="6114967" y="351104"/>
                </a:lnTo>
                <a:lnTo>
                  <a:pt x="6114912" y="351104"/>
                </a:lnTo>
                <a:lnTo>
                  <a:pt x="6114912" y="310468"/>
                </a:lnTo>
                <a:close/>
                <a:moveTo>
                  <a:pt x="6338624" y="310441"/>
                </a:moveTo>
                <a:lnTo>
                  <a:pt x="6345630" y="310441"/>
                </a:lnTo>
                <a:lnTo>
                  <a:pt x="6386440" y="382674"/>
                </a:lnTo>
                <a:lnTo>
                  <a:pt x="6297243" y="382674"/>
                </a:lnTo>
                <a:lnTo>
                  <a:pt x="6338624" y="310441"/>
                </a:lnTo>
                <a:close/>
                <a:moveTo>
                  <a:pt x="5118049" y="309956"/>
                </a:moveTo>
                <a:lnTo>
                  <a:pt x="5154596" y="310334"/>
                </a:lnTo>
                <a:cubicBezTo>
                  <a:pt x="5160923" y="310549"/>
                  <a:pt x="5166625" y="311062"/>
                  <a:pt x="5171675" y="311818"/>
                </a:cubicBezTo>
                <a:cubicBezTo>
                  <a:pt x="5180310" y="313140"/>
                  <a:pt x="5185279" y="317376"/>
                  <a:pt x="5186555" y="324500"/>
                </a:cubicBezTo>
                <a:cubicBezTo>
                  <a:pt x="5187831" y="331488"/>
                  <a:pt x="5188483" y="343550"/>
                  <a:pt x="5188483" y="360657"/>
                </a:cubicBezTo>
                <a:cubicBezTo>
                  <a:pt x="5188483" y="374661"/>
                  <a:pt x="5187750" y="385724"/>
                  <a:pt x="5186284" y="393873"/>
                </a:cubicBezTo>
                <a:cubicBezTo>
                  <a:pt x="5184872" y="401455"/>
                  <a:pt x="5180391" y="405880"/>
                  <a:pt x="5172843" y="407148"/>
                </a:cubicBezTo>
                <a:cubicBezTo>
                  <a:pt x="5163258" y="408875"/>
                  <a:pt x="5147889" y="409739"/>
                  <a:pt x="5126765" y="409739"/>
                </a:cubicBezTo>
                <a:cubicBezTo>
                  <a:pt x="5111912" y="409739"/>
                  <a:pt x="5098879" y="409361"/>
                  <a:pt x="5087692" y="408606"/>
                </a:cubicBezTo>
                <a:cubicBezTo>
                  <a:pt x="5080904" y="408147"/>
                  <a:pt x="5075935" y="407526"/>
                  <a:pt x="5072812" y="406690"/>
                </a:cubicBezTo>
                <a:cubicBezTo>
                  <a:pt x="5069690" y="405853"/>
                  <a:pt x="5067273" y="404504"/>
                  <a:pt x="5065617" y="402669"/>
                </a:cubicBezTo>
                <a:cubicBezTo>
                  <a:pt x="5063499" y="400430"/>
                  <a:pt x="5062032" y="396031"/>
                  <a:pt x="5061245" y="389448"/>
                </a:cubicBezTo>
                <a:cubicBezTo>
                  <a:pt x="5060458" y="382864"/>
                  <a:pt x="5060050" y="372394"/>
                  <a:pt x="5060050" y="358012"/>
                </a:cubicBezTo>
                <a:cubicBezTo>
                  <a:pt x="5060050" y="344035"/>
                  <a:pt x="5060783" y="333404"/>
                  <a:pt x="5062250" y="326146"/>
                </a:cubicBezTo>
                <a:cubicBezTo>
                  <a:pt x="5063146" y="321639"/>
                  <a:pt x="5064721" y="318374"/>
                  <a:pt x="5066920" y="316378"/>
                </a:cubicBezTo>
                <a:cubicBezTo>
                  <a:pt x="5069119" y="314381"/>
                  <a:pt x="5072731" y="312978"/>
                  <a:pt x="5077727" y="312141"/>
                </a:cubicBezTo>
                <a:cubicBezTo>
                  <a:pt x="5086307" y="310684"/>
                  <a:pt x="5099748" y="309956"/>
                  <a:pt x="5118049" y="309956"/>
                </a:cubicBezTo>
                <a:close/>
                <a:moveTo>
                  <a:pt x="5466013" y="309956"/>
                </a:moveTo>
                <a:lnTo>
                  <a:pt x="5502588" y="310333"/>
                </a:lnTo>
                <a:cubicBezTo>
                  <a:pt x="5508914" y="310549"/>
                  <a:pt x="5514616" y="311062"/>
                  <a:pt x="5519667" y="311817"/>
                </a:cubicBezTo>
                <a:cubicBezTo>
                  <a:pt x="5528301" y="313140"/>
                  <a:pt x="5533270" y="317376"/>
                  <a:pt x="5534547" y="324499"/>
                </a:cubicBezTo>
                <a:cubicBezTo>
                  <a:pt x="5535823" y="331488"/>
                  <a:pt x="5536474" y="343549"/>
                  <a:pt x="5536474" y="360657"/>
                </a:cubicBezTo>
                <a:cubicBezTo>
                  <a:pt x="5536474" y="374661"/>
                  <a:pt x="5535741" y="385724"/>
                  <a:pt x="5534275" y="393873"/>
                </a:cubicBezTo>
                <a:cubicBezTo>
                  <a:pt x="5532863" y="401455"/>
                  <a:pt x="5528383" y="405880"/>
                  <a:pt x="5520834" y="407148"/>
                </a:cubicBezTo>
                <a:cubicBezTo>
                  <a:pt x="5511249" y="408875"/>
                  <a:pt x="5495881" y="409739"/>
                  <a:pt x="5474756" y="409739"/>
                </a:cubicBezTo>
                <a:cubicBezTo>
                  <a:pt x="5459903" y="409739"/>
                  <a:pt x="5446897" y="409361"/>
                  <a:pt x="5435683" y="408605"/>
                </a:cubicBezTo>
                <a:cubicBezTo>
                  <a:pt x="5428895" y="408147"/>
                  <a:pt x="5423953" y="407526"/>
                  <a:pt x="5420803" y="406690"/>
                </a:cubicBezTo>
                <a:cubicBezTo>
                  <a:pt x="5417681" y="405853"/>
                  <a:pt x="5415264" y="404504"/>
                  <a:pt x="5413608" y="402669"/>
                </a:cubicBezTo>
                <a:cubicBezTo>
                  <a:pt x="5411490" y="400429"/>
                  <a:pt x="5410024" y="396031"/>
                  <a:pt x="5409236" y="389447"/>
                </a:cubicBezTo>
                <a:cubicBezTo>
                  <a:pt x="5408449" y="382864"/>
                  <a:pt x="5408042" y="372394"/>
                  <a:pt x="5408042" y="358012"/>
                </a:cubicBezTo>
                <a:cubicBezTo>
                  <a:pt x="5408042" y="344035"/>
                  <a:pt x="5408775" y="333404"/>
                  <a:pt x="5410241" y="326145"/>
                </a:cubicBezTo>
                <a:cubicBezTo>
                  <a:pt x="5411137" y="321639"/>
                  <a:pt x="5412685" y="318374"/>
                  <a:pt x="5414884" y="316378"/>
                </a:cubicBezTo>
                <a:cubicBezTo>
                  <a:pt x="5417083" y="314381"/>
                  <a:pt x="5420695" y="312978"/>
                  <a:pt x="5425691" y="312141"/>
                </a:cubicBezTo>
                <a:cubicBezTo>
                  <a:pt x="5434271" y="310684"/>
                  <a:pt x="5447712" y="309956"/>
                  <a:pt x="5466013" y="309956"/>
                </a:cubicBezTo>
                <a:close/>
                <a:moveTo>
                  <a:pt x="5993837" y="309956"/>
                </a:moveTo>
                <a:lnTo>
                  <a:pt x="6030412" y="310333"/>
                </a:lnTo>
                <a:cubicBezTo>
                  <a:pt x="6036738" y="310549"/>
                  <a:pt x="6042440" y="311062"/>
                  <a:pt x="6047491" y="311817"/>
                </a:cubicBezTo>
                <a:cubicBezTo>
                  <a:pt x="6056125" y="313139"/>
                  <a:pt x="6061094" y="317376"/>
                  <a:pt x="6062370" y="324499"/>
                </a:cubicBezTo>
                <a:cubicBezTo>
                  <a:pt x="6063647" y="331488"/>
                  <a:pt x="6064298" y="343549"/>
                  <a:pt x="6064298" y="360656"/>
                </a:cubicBezTo>
                <a:cubicBezTo>
                  <a:pt x="6064298" y="374661"/>
                  <a:pt x="6063565" y="385724"/>
                  <a:pt x="6062099" y="393872"/>
                </a:cubicBezTo>
                <a:cubicBezTo>
                  <a:pt x="6060687" y="401455"/>
                  <a:pt x="6056207" y="405880"/>
                  <a:pt x="6048658" y="407148"/>
                </a:cubicBezTo>
                <a:cubicBezTo>
                  <a:pt x="6039073" y="408875"/>
                  <a:pt x="6023705" y="409738"/>
                  <a:pt x="6002580" y="409738"/>
                </a:cubicBezTo>
                <a:cubicBezTo>
                  <a:pt x="5987727" y="409738"/>
                  <a:pt x="5974721" y="409360"/>
                  <a:pt x="5963507" y="408605"/>
                </a:cubicBezTo>
                <a:cubicBezTo>
                  <a:pt x="5956719" y="408146"/>
                  <a:pt x="5951777" y="407526"/>
                  <a:pt x="5948627" y="406689"/>
                </a:cubicBezTo>
                <a:cubicBezTo>
                  <a:pt x="5945505" y="405853"/>
                  <a:pt x="5943088" y="404504"/>
                  <a:pt x="5941432" y="402669"/>
                </a:cubicBezTo>
                <a:cubicBezTo>
                  <a:pt x="5939314" y="400429"/>
                  <a:pt x="5937848" y="396031"/>
                  <a:pt x="5937060" y="389447"/>
                </a:cubicBezTo>
                <a:cubicBezTo>
                  <a:pt x="5936273" y="382863"/>
                  <a:pt x="5935866" y="372394"/>
                  <a:pt x="5935866" y="358012"/>
                </a:cubicBezTo>
                <a:cubicBezTo>
                  <a:pt x="5935866" y="344035"/>
                  <a:pt x="5936599" y="333404"/>
                  <a:pt x="5938065" y="326145"/>
                </a:cubicBezTo>
                <a:cubicBezTo>
                  <a:pt x="5938961" y="321639"/>
                  <a:pt x="5940509" y="318374"/>
                  <a:pt x="5942708" y="316377"/>
                </a:cubicBezTo>
                <a:cubicBezTo>
                  <a:pt x="5944907" y="314381"/>
                  <a:pt x="5948519" y="312978"/>
                  <a:pt x="5953515" y="312141"/>
                </a:cubicBezTo>
                <a:cubicBezTo>
                  <a:pt x="5962095" y="310684"/>
                  <a:pt x="5975536" y="309956"/>
                  <a:pt x="5993837" y="309956"/>
                </a:cubicBezTo>
                <a:close/>
                <a:moveTo>
                  <a:pt x="5789756" y="295168"/>
                </a:moveTo>
                <a:lnTo>
                  <a:pt x="5789756" y="425415"/>
                </a:lnTo>
                <a:lnTo>
                  <a:pt x="5910749" y="425415"/>
                </a:lnTo>
                <a:lnTo>
                  <a:pt x="5910749" y="410143"/>
                </a:lnTo>
                <a:lnTo>
                  <a:pt x="5807243" y="410143"/>
                </a:lnTo>
                <a:lnTo>
                  <a:pt x="5807243" y="295168"/>
                </a:lnTo>
                <a:lnTo>
                  <a:pt x="5789756" y="295168"/>
                </a:lnTo>
                <a:close/>
                <a:moveTo>
                  <a:pt x="6097480" y="295168"/>
                </a:moveTo>
                <a:lnTo>
                  <a:pt x="6097480" y="425415"/>
                </a:lnTo>
                <a:lnTo>
                  <a:pt x="6184478" y="425415"/>
                </a:lnTo>
                <a:cubicBezTo>
                  <a:pt x="6195529" y="425415"/>
                  <a:pt x="6204707" y="425118"/>
                  <a:pt x="6211930" y="424552"/>
                </a:cubicBezTo>
                <a:cubicBezTo>
                  <a:pt x="6220374" y="423904"/>
                  <a:pt x="6226728" y="422933"/>
                  <a:pt x="6230991" y="421584"/>
                </a:cubicBezTo>
                <a:cubicBezTo>
                  <a:pt x="6235254" y="420262"/>
                  <a:pt x="6238784" y="418157"/>
                  <a:pt x="6241608" y="415297"/>
                </a:cubicBezTo>
                <a:cubicBezTo>
                  <a:pt x="6246414" y="410332"/>
                  <a:pt x="6248803" y="401373"/>
                  <a:pt x="6248803" y="388395"/>
                </a:cubicBezTo>
                <a:cubicBezTo>
                  <a:pt x="6248803" y="378141"/>
                  <a:pt x="6247174" y="370640"/>
                  <a:pt x="6243943" y="365918"/>
                </a:cubicBezTo>
                <a:cubicBezTo>
                  <a:pt x="6240712" y="361196"/>
                  <a:pt x="6235199" y="358174"/>
                  <a:pt x="6227379" y="356905"/>
                </a:cubicBezTo>
                <a:cubicBezTo>
                  <a:pt x="6233462" y="354747"/>
                  <a:pt x="6237698" y="351590"/>
                  <a:pt x="6240060" y="347461"/>
                </a:cubicBezTo>
                <a:cubicBezTo>
                  <a:pt x="6242422" y="343333"/>
                  <a:pt x="6243617" y="337046"/>
                  <a:pt x="6243617" y="328573"/>
                </a:cubicBezTo>
                <a:cubicBezTo>
                  <a:pt x="6243617" y="320883"/>
                  <a:pt x="6242422" y="314839"/>
                  <a:pt x="6239978" y="310441"/>
                </a:cubicBezTo>
                <a:cubicBezTo>
                  <a:pt x="6235227" y="301860"/>
                  <a:pt x="6226646" y="297057"/>
                  <a:pt x="6214238" y="296032"/>
                </a:cubicBezTo>
                <a:cubicBezTo>
                  <a:pt x="6210273" y="295708"/>
                  <a:pt x="6200363" y="295411"/>
                  <a:pt x="6184478" y="295168"/>
                </a:cubicBezTo>
                <a:lnTo>
                  <a:pt x="6097480" y="295168"/>
                </a:lnTo>
                <a:close/>
                <a:moveTo>
                  <a:pt x="6327681" y="295168"/>
                </a:moveTo>
                <a:lnTo>
                  <a:pt x="6253364" y="425415"/>
                </a:lnTo>
                <a:lnTo>
                  <a:pt x="6273131" y="425415"/>
                </a:lnTo>
                <a:lnTo>
                  <a:pt x="6288771" y="397946"/>
                </a:lnTo>
                <a:lnTo>
                  <a:pt x="6394776" y="397946"/>
                </a:lnTo>
                <a:lnTo>
                  <a:pt x="6410335" y="425415"/>
                </a:lnTo>
                <a:lnTo>
                  <a:pt x="6429749" y="425415"/>
                </a:lnTo>
                <a:lnTo>
                  <a:pt x="6355622" y="295168"/>
                </a:lnTo>
                <a:lnTo>
                  <a:pt x="6327681" y="295168"/>
                </a:lnTo>
                <a:close/>
                <a:moveTo>
                  <a:pt x="6445118" y="295168"/>
                </a:moveTo>
                <a:lnTo>
                  <a:pt x="6445118" y="425415"/>
                </a:lnTo>
                <a:lnTo>
                  <a:pt x="6566111" y="425415"/>
                </a:lnTo>
                <a:lnTo>
                  <a:pt x="6566111" y="410143"/>
                </a:lnTo>
                <a:lnTo>
                  <a:pt x="6462605" y="410143"/>
                </a:lnTo>
                <a:lnTo>
                  <a:pt x="6462605" y="295168"/>
                </a:lnTo>
                <a:lnTo>
                  <a:pt x="6445118" y="295168"/>
                </a:lnTo>
                <a:close/>
                <a:moveTo>
                  <a:pt x="5690947" y="294440"/>
                </a:moveTo>
                <a:cubicBezTo>
                  <a:pt x="5663495" y="294440"/>
                  <a:pt x="5645058" y="295925"/>
                  <a:pt x="5635691" y="298920"/>
                </a:cubicBezTo>
                <a:cubicBezTo>
                  <a:pt x="5626323" y="301915"/>
                  <a:pt x="5620377" y="308202"/>
                  <a:pt x="5617879" y="317808"/>
                </a:cubicBezTo>
                <a:cubicBezTo>
                  <a:pt x="5615244" y="327926"/>
                  <a:pt x="5613941" y="342011"/>
                  <a:pt x="5613941" y="360090"/>
                </a:cubicBezTo>
                <a:cubicBezTo>
                  <a:pt x="5613941" y="386101"/>
                  <a:pt x="5616331" y="402885"/>
                  <a:pt x="5621137" y="410467"/>
                </a:cubicBezTo>
                <a:cubicBezTo>
                  <a:pt x="5625427" y="417213"/>
                  <a:pt x="5632351" y="421341"/>
                  <a:pt x="5641963" y="422879"/>
                </a:cubicBezTo>
                <a:cubicBezTo>
                  <a:pt x="5652987" y="424579"/>
                  <a:pt x="5671777" y="425443"/>
                  <a:pt x="5698332" y="425443"/>
                </a:cubicBezTo>
                <a:cubicBezTo>
                  <a:pt x="5726571" y="425443"/>
                  <a:pt x="5744710" y="424147"/>
                  <a:pt x="5752774" y="421530"/>
                </a:cubicBezTo>
                <a:cubicBezTo>
                  <a:pt x="5758720" y="419560"/>
                  <a:pt x="5763146" y="416889"/>
                  <a:pt x="5766025" y="413516"/>
                </a:cubicBezTo>
                <a:cubicBezTo>
                  <a:pt x="5768903" y="410144"/>
                  <a:pt x="5770993" y="405125"/>
                  <a:pt x="5772351" y="398433"/>
                </a:cubicBezTo>
                <a:cubicBezTo>
                  <a:pt x="5773573" y="392388"/>
                  <a:pt x="5774225" y="379275"/>
                  <a:pt x="5774361" y="359119"/>
                </a:cubicBezTo>
                <a:lnTo>
                  <a:pt x="5688422" y="359119"/>
                </a:lnTo>
                <a:lnTo>
                  <a:pt x="5688394" y="359119"/>
                </a:lnTo>
                <a:lnTo>
                  <a:pt x="5688394" y="374364"/>
                </a:lnTo>
                <a:lnTo>
                  <a:pt x="5756766" y="374364"/>
                </a:lnTo>
                <a:cubicBezTo>
                  <a:pt x="5756575" y="387855"/>
                  <a:pt x="5755544" y="396517"/>
                  <a:pt x="5753643" y="400376"/>
                </a:cubicBezTo>
                <a:cubicBezTo>
                  <a:pt x="5751769" y="404234"/>
                  <a:pt x="5747371" y="406744"/>
                  <a:pt x="5740447" y="407877"/>
                </a:cubicBezTo>
                <a:cubicBezTo>
                  <a:pt x="5732817" y="409145"/>
                  <a:pt x="5721005" y="409793"/>
                  <a:pt x="5705012" y="409793"/>
                </a:cubicBezTo>
                <a:cubicBezTo>
                  <a:pt x="5676094" y="409793"/>
                  <a:pt x="5657331" y="409145"/>
                  <a:pt x="5648751" y="407796"/>
                </a:cubicBezTo>
                <a:cubicBezTo>
                  <a:pt x="5644380" y="407094"/>
                  <a:pt x="5641121" y="405880"/>
                  <a:pt x="5638949" y="404126"/>
                </a:cubicBezTo>
                <a:cubicBezTo>
                  <a:pt x="5636777" y="402372"/>
                  <a:pt x="5635175" y="399674"/>
                  <a:pt x="5634143" y="396058"/>
                </a:cubicBezTo>
                <a:cubicBezTo>
                  <a:pt x="5632541" y="389960"/>
                  <a:pt x="5631754" y="377143"/>
                  <a:pt x="5631754" y="357607"/>
                </a:cubicBezTo>
                <a:cubicBezTo>
                  <a:pt x="5631754" y="344494"/>
                  <a:pt x="5632215" y="334969"/>
                  <a:pt x="5633138" y="329033"/>
                </a:cubicBezTo>
                <a:cubicBezTo>
                  <a:pt x="5634062" y="323096"/>
                  <a:pt x="5635745" y="318968"/>
                  <a:pt x="5638189" y="316674"/>
                </a:cubicBezTo>
                <a:cubicBezTo>
                  <a:pt x="5640823" y="314192"/>
                  <a:pt x="5646172" y="312465"/>
                  <a:pt x="5654236" y="311521"/>
                </a:cubicBezTo>
                <a:cubicBezTo>
                  <a:pt x="5662301" y="310576"/>
                  <a:pt x="5675497" y="310090"/>
                  <a:pt x="5693879" y="310090"/>
                </a:cubicBezTo>
                <a:cubicBezTo>
                  <a:pt x="5707836" y="310090"/>
                  <a:pt x="5719512" y="310387"/>
                  <a:pt x="5728934" y="311035"/>
                </a:cubicBezTo>
                <a:cubicBezTo>
                  <a:pt x="5735803" y="311548"/>
                  <a:pt x="5740772" y="312195"/>
                  <a:pt x="5743922" y="312951"/>
                </a:cubicBezTo>
                <a:cubicBezTo>
                  <a:pt x="5747072" y="313706"/>
                  <a:pt x="5749488" y="314921"/>
                  <a:pt x="5751226" y="316567"/>
                </a:cubicBezTo>
                <a:cubicBezTo>
                  <a:pt x="5753860" y="319157"/>
                  <a:pt x="5755272" y="325525"/>
                  <a:pt x="5755462" y="335643"/>
                </a:cubicBezTo>
                <a:lnTo>
                  <a:pt x="5773519" y="335643"/>
                </a:lnTo>
                <a:cubicBezTo>
                  <a:pt x="5773383" y="327899"/>
                  <a:pt x="5772677" y="321882"/>
                  <a:pt x="5771401" y="317619"/>
                </a:cubicBezTo>
                <a:cubicBezTo>
                  <a:pt x="5770125" y="313355"/>
                  <a:pt x="5767898" y="309605"/>
                  <a:pt x="5764776" y="306367"/>
                </a:cubicBezTo>
                <a:cubicBezTo>
                  <a:pt x="5759535" y="301078"/>
                  <a:pt x="5752720" y="297867"/>
                  <a:pt x="5744329" y="296734"/>
                </a:cubicBezTo>
                <a:cubicBezTo>
                  <a:pt x="5740229" y="296168"/>
                  <a:pt x="5732572" y="295655"/>
                  <a:pt x="5721331" y="295169"/>
                </a:cubicBezTo>
                <a:cubicBezTo>
                  <a:pt x="5710090" y="294683"/>
                  <a:pt x="5699961" y="294440"/>
                  <a:pt x="5690947" y="294440"/>
                </a:cubicBezTo>
                <a:close/>
                <a:moveTo>
                  <a:pt x="5303313" y="294387"/>
                </a:moveTo>
                <a:cubicBezTo>
                  <a:pt x="5279554" y="294387"/>
                  <a:pt x="5261552" y="295331"/>
                  <a:pt x="5249251" y="297166"/>
                </a:cubicBezTo>
                <a:cubicBezTo>
                  <a:pt x="5236517" y="299001"/>
                  <a:pt x="5228615" y="305476"/>
                  <a:pt x="5225547" y="316621"/>
                </a:cubicBezTo>
                <a:cubicBezTo>
                  <a:pt x="5222994" y="326038"/>
                  <a:pt x="5221718" y="341148"/>
                  <a:pt x="5221718" y="361952"/>
                </a:cubicBezTo>
                <a:cubicBezTo>
                  <a:pt x="5221718" y="383781"/>
                  <a:pt x="5223402" y="398811"/>
                  <a:pt x="5226796" y="407040"/>
                </a:cubicBezTo>
                <a:cubicBezTo>
                  <a:pt x="5230163" y="415297"/>
                  <a:pt x="5236761" y="420397"/>
                  <a:pt x="5246563" y="422367"/>
                </a:cubicBezTo>
                <a:cubicBezTo>
                  <a:pt x="5256881" y="424390"/>
                  <a:pt x="5276676" y="425416"/>
                  <a:pt x="5306001" y="425416"/>
                </a:cubicBezTo>
                <a:cubicBezTo>
                  <a:pt x="5328592" y="425416"/>
                  <a:pt x="5344314" y="424525"/>
                  <a:pt x="5353139" y="422744"/>
                </a:cubicBezTo>
                <a:cubicBezTo>
                  <a:pt x="5364027" y="420532"/>
                  <a:pt x="5370516" y="414568"/>
                  <a:pt x="5372634" y="404909"/>
                </a:cubicBezTo>
                <a:cubicBezTo>
                  <a:pt x="5373612" y="400457"/>
                  <a:pt x="5374291" y="392335"/>
                  <a:pt x="5374752" y="380489"/>
                </a:cubicBezTo>
                <a:lnTo>
                  <a:pt x="5357754" y="380489"/>
                </a:lnTo>
                <a:cubicBezTo>
                  <a:pt x="5357510" y="390850"/>
                  <a:pt x="5356967" y="397192"/>
                  <a:pt x="5356153" y="399458"/>
                </a:cubicBezTo>
                <a:cubicBezTo>
                  <a:pt x="5355256" y="402048"/>
                  <a:pt x="5353627" y="404018"/>
                  <a:pt x="5351265" y="405313"/>
                </a:cubicBezTo>
                <a:cubicBezTo>
                  <a:pt x="5348875" y="406636"/>
                  <a:pt x="5345264" y="407580"/>
                  <a:pt x="5340404" y="408228"/>
                </a:cubicBezTo>
                <a:cubicBezTo>
                  <a:pt x="5337906" y="408551"/>
                  <a:pt x="5332095" y="408875"/>
                  <a:pt x="5322972" y="409226"/>
                </a:cubicBezTo>
                <a:cubicBezTo>
                  <a:pt x="5313848" y="409577"/>
                  <a:pt x="5306463" y="409739"/>
                  <a:pt x="5300842" y="409739"/>
                </a:cubicBezTo>
                <a:cubicBezTo>
                  <a:pt x="5282405" y="409739"/>
                  <a:pt x="5268204" y="409226"/>
                  <a:pt x="5258293" y="408200"/>
                </a:cubicBezTo>
                <a:cubicBezTo>
                  <a:pt x="5252863" y="407688"/>
                  <a:pt x="5248871" y="406312"/>
                  <a:pt x="5246346" y="404045"/>
                </a:cubicBezTo>
                <a:cubicBezTo>
                  <a:pt x="5243794" y="401779"/>
                  <a:pt x="5242191" y="398136"/>
                  <a:pt x="5241486" y="393117"/>
                </a:cubicBezTo>
                <a:cubicBezTo>
                  <a:pt x="5241024" y="389933"/>
                  <a:pt x="5240562" y="384132"/>
                  <a:pt x="5240128" y="375659"/>
                </a:cubicBezTo>
                <a:cubicBezTo>
                  <a:pt x="5239666" y="367214"/>
                  <a:pt x="5239449" y="360306"/>
                  <a:pt x="5239449" y="354963"/>
                </a:cubicBezTo>
                <a:cubicBezTo>
                  <a:pt x="5239449" y="343631"/>
                  <a:pt x="5240019" y="334807"/>
                  <a:pt x="5241214" y="328439"/>
                </a:cubicBezTo>
                <a:cubicBezTo>
                  <a:pt x="5242382" y="322071"/>
                  <a:pt x="5244228" y="317862"/>
                  <a:pt x="5246726" y="315838"/>
                </a:cubicBezTo>
                <a:cubicBezTo>
                  <a:pt x="5249333" y="313814"/>
                  <a:pt x="5254981" y="312330"/>
                  <a:pt x="5263615" y="311413"/>
                </a:cubicBezTo>
                <a:cubicBezTo>
                  <a:pt x="5272277" y="310495"/>
                  <a:pt x="5285202" y="310037"/>
                  <a:pt x="5302417" y="310037"/>
                </a:cubicBezTo>
                <a:cubicBezTo>
                  <a:pt x="5326176" y="310037"/>
                  <a:pt x="5341273" y="311332"/>
                  <a:pt x="5347735" y="313949"/>
                </a:cubicBezTo>
                <a:cubicBezTo>
                  <a:pt x="5351265" y="315352"/>
                  <a:pt x="5353627" y="317376"/>
                  <a:pt x="5354849" y="320020"/>
                </a:cubicBezTo>
                <a:cubicBezTo>
                  <a:pt x="5356071" y="322665"/>
                  <a:pt x="5356668" y="327090"/>
                  <a:pt x="5356668" y="333323"/>
                </a:cubicBezTo>
                <a:cubicBezTo>
                  <a:pt x="5356668" y="334079"/>
                  <a:pt x="5356723" y="335563"/>
                  <a:pt x="5356777" y="337802"/>
                </a:cubicBezTo>
                <a:lnTo>
                  <a:pt x="5373014" y="337802"/>
                </a:lnTo>
                <a:cubicBezTo>
                  <a:pt x="5372879" y="326496"/>
                  <a:pt x="5372336" y="318887"/>
                  <a:pt x="5371385" y="315002"/>
                </a:cubicBezTo>
                <a:cubicBezTo>
                  <a:pt x="5370435" y="310873"/>
                  <a:pt x="5368181" y="307231"/>
                  <a:pt x="5364624" y="304073"/>
                </a:cubicBezTo>
                <a:cubicBezTo>
                  <a:pt x="5361067" y="300917"/>
                  <a:pt x="5356859" y="298812"/>
                  <a:pt x="5351998" y="297733"/>
                </a:cubicBezTo>
                <a:cubicBezTo>
                  <a:pt x="5342196" y="295493"/>
                  <a:pt x="5325985" y="294387"/>
                  <a:pt x="5303313" y="294387"/>
                </a:cubicBezTo>
                <a:close/>
                <a:moveTo>
                  <a:pt x="5128149" y="294333"/>
                </a:moveTo>
                <a:cubicBezTo>
                  <a:pt x="5100861" y="294387"/>
                  <a:pt x="5081583" y="295277"/>
                  <a:pt x="5070287" y="296977"/>
                </a:cubicBezTo>
                <a:cubicBezTo>
                  <a:pt x="5057932" y="298812"/>
                  <a:pt x="5050031" y="304883"/>
                  <a:pt x="5046582" y="315190"/>
                </a:cubicBezTo>
                <a:cubicBezTo>
                  <a:pt x="5043704" y="323906"/>
                  <a:pt x="5042265" y="338612"/>
                  <a:pt x="5042265" y="359362"/>
                </a:cubicBezTo>
                <a:cubicBezTo>
                  <a:pt x="5042265" y="376900"/>
                  <a:pt x="5042917" y="389394"/>
                  <a:pt x="5044220" y="396760"/>
                </a:cubicBezTo>
                <a:cubicBezTo>
                  <a:pt x="5045524" y="404153"/>
                  <a:pt x="5048130" y="409874"/>
                  <a:pt x="5052040" y="413948"/>
                </a:cubicBezTo>
                <a:cubicBezTo>
                  <a:pt x="5054973" y="417078"/>
                  <a:pt x="5058340" y="419372"/>
                  <a:pt x="5062114" y="420829"/>
                </a:cubicBezTo>
                <a:cubicBezTo>
                  <a:pt x="5065888" y="422313"/>
                  <a:pt x="5071047" y="423338"/>
                  <a:pt x="5077564" y="423986"/>
                </a:cubicBezTo>
                <a:cubicBezTo>
                  <a:pt x="5081338" y="424282"/>
                  <a:pt x="5089240" y="424606"/>
                  <a:pt x="5101241" y="424930"/>
                </a:cubicBezTo>
                <a:cubicBezTo>
                  <a:pt x="5113243" y="425254"/>
                  <a:pt x="5124185" y="425416"/>
                  <a:pt x="5134042" y="425416"/>
                </a:cubicBezTo>
                <a:cubicBezTo>
                  <a:pt x="5154081" y="425416"/>
                  <a:pt x="5168499" y="424660"/>
                  <a:pt x="5177296" y="423176"/>
                </a:cubicBezTo>
                <a:cubicBezTo>
                  <a:pt x="5186094" y="421692"/>
                  <a:pt x="5192420" y="418913"/>
                  <a:pt x="5196249" y="414839"/>
                </a:cubicBezTo>
                <a:cubicBezTo>
                  <a:pt x="5199941" y="411034"/>
                  <a:pt x="5202575" y="404990"/>
                  <a:pt x="5204069" y="396760"/>
                </a:cubicBezTo>
                <a:cubicBezTo>
                  <a:pt x="5205562" y="388530"/>
                  <a:pt x="5206323" y="376388"/>
                  <a:pt x="5206323" y="360360"/>
                </a:cubicBezTo>
                <a:cubicBezTo>
                  <a:pt x="5206323" y="347813"/>
                  <a:pt x="5205834" y="337451"/>
                  <a:pt x="5204883" y="329249"/>
                </a:cubicBezTo>
                <a:cubicBezTo>
                  <a:pt x="5204096" y="322773"/>
                  <a:pt x="5203064" y="317727"/>
                  <a:pt x="5201706" y="314138"/>
                </a:cubicBezTo>
                <a:cubicBezTo>
                  <a:pt x="5200349" y="310549"/>
                  <a:pt x="5198339" y="307446"/>
                  <a:pt x="5195651" y="304829"/>
                </a:cubicBezTo>
                <a:cubicBezTo>
                  <a:pt x="5191416" y="300701"/>
                  <a:pt x="5184709" y="297921"/>
                  <a:pt x="5175531" y="296491"/>
                </a:cubicBezTo>
                <a:cubicBezTo>
                  <a:pt x="5166353" y="295061"/>
                  <a:pt x="5150551" y="294333"/>
                  <a:pt x="5128149" y="294333"/>
                </a:cubicBezTo>
                <a:close/>
                <a:moveTo>
                  <a:pt x="5476086" y="294333"/>
                </a:moveTo>
                <a:cubicBezTo>
                  <a:pt x="5448825" y="294386"/>
                  <a:pt x="5429520" y="295277"/>
                  <a:pt x="5418251" y="296977"/>
                </a:cubicBezTo>
                <a:cubicBezTo>
                  <a:pt x="5405869" y="298812"/>
                  <a:pt x="5397968" y="304883"/>
                  <a:pt x="5394519" y="315190"/>
                </a:cubicBezTo>
                <a:cubicBezTo>
                  <a:pt x="5391641" y="323906"/>
                  <a:pt x="5390202" y="338612"/>
                  <a:pt x="5390202" y="359361"/>
                </a:cubicBezTo>
                <a:cubicBezTo>
                  <a:pt x="5390202" y="376900"/>
                  <a:pt x="5390854" y="389393"/>
                  <a:pt x="5392157" y="396760"/>
                </a:cubicBezTo>
                <a:cubicBezTo>
                  <a:pt x="5393461" y="404153"/>
                  <a:pt x="5396067" y="409874"/>
                  <a:pt x="5399977" y="413948"/>
                </a:cubicBezTo>
                <a:cubicBezTo>
                  <a:pt x="5402910" y="417078"/>
                  <a:pt x="5406277" y="419372"/>
                  <a:pt x="5410051" y="420829"/>
                </a:cubicBezTo>
                <a:cubicBezTo>
                  <a:pt x="5413825" y="422313"/>
                  <a:pt x="5418957" y="423338"/>
                  <a:pt x="5425501" y="423986"/>
                </a:cubicBezTo>
                <a:cubicBezTo>
                  <a:pt x="5429275" y="424282"/>
                  <a:pt x="5437177" y="424606"/>
                  <a:pt x="5449178" y="424930"/>
                </a:cubicBezTo>
                <a:cubicBezTo>
                  <a:pt x="5461180" y="425254"/>
                  <a:pt x="5472122" y="425416"/>
                  <a:pt x="5481979" y="425416"/>
                </a:cubicBezTo>
                <a:cubicBezTo>
                  <a:pt x="5502018" y="425416"/>
                  <a:pt x="5516436" y="424660"/>
                  <a:pt x="5525233" y="423176"/>
                </a:cubicBezTo>
                <a:cubicBezTo>
                  <a:pt x="5534031" y="421692"/>
                  <a:pt x="5540330" y="418913"/>
                  <a:pt x="5544186" y="414839"/>
                </a:cubicBezTo>
                <a:cubicBezTo>
                  <a:pt x="5547906" y="411034"/>
                  <a:pt x="5550512" y="404990"/>
                  <a:pt x="5552006" y="396760"/>
                </a:cubicBezTo>
                <a:cubicBezTo>
                  <a:pt x="5553499" y="388530"/>
                  <a:pt x="5554260" y="376388"/>
                  <a:pt x="5554260" y="360360"/>
                </a:cubicBezTo>
                <a:cubicBezTo>
                  <a:pt x="5554260" y="347813"/>
                  <a:pt x="5553771" y="337451"/>
                  <a:pt x="5552820" y="329248"/>
                </a:cubicBezTo>
                <a:cubicBezTo>
                  <a:pt x="5552033" y="322773"/>
                  <a:pt x="5551001" y="317727"/>
                  <a:pt x="5549643" y="314138"/>
                </a:cubicBezTo>
                <a:cubicBezTo>
                  <a:pt x="5548286" y="310549"/>
                  <a:pt x="5546276" y="307446"/>
                  <a:pt x="5543588" y="304829"/>
                </a:cubicBezTo>
                <a:cubicBezTo>
                  <a:pt x="5539353" y="300700"/>
                  <a:pt x="5532646" y="297921"/>
                  <a:pt x="5523468" y="296491"/>
                </a:cubicBezTo>
                <a:cubicBezTo>
                  <a:pt x="5514290" y="295061"/>
                  <a:pt x="5498488" y="294333"/>
                  <a:pt x="5476086" y="294333"/>
                </a:cubicBezTo>
                <a:close/>
                <a:moveTo>
                  <a:pt x="6003937" y="294332"/>
                </a:moveTo>
                <a:cubicBezTo>
                  <a:pt x="5976649" y="294386"/>
                  <a:pt x="5957371" y="295277"/>
                  <a:pt x="5946102" y="296977"/>
                </a:cubicBezTo>
                <a:cubicBezTo>
                  <a:pt x="5933720" y="298812"/>
                  <a:pt x="5925819" y="304883"/>
                  <a:pt x="5922370" y="315190"/>
                </a:cubicBezTo>
                <a:cubicBezTo>
                  <a:pt x="5919492" y="323906"/>
                  <a:pt x="5918053" y="338611"/>
                  <a:pt x="5918053" y="359361"/>
                </a:cubicBezTo>
                <a:cubicBezTo>
                  <a:pt x="5918053" y="376900"/>
                  <a:pt x="5918705" y="389393"/>
                  <a:pt x="5920008" y="396759"/>
                </a:cubicBezTo>
                <a:cubicBezTo>
                  <a:pt x="5921312" y="404153"/>
                  <a:pt x="5923918" y="409873"/>
                  <a:pt x="5927828" y="413948"/>
                </a:cubicBezTo>
                <a:cubicBezTo>
                  <a:pt x="5930761" y="417078"/>
                  <a:pt x="5934128" y="419371"/>
                  <a:pt x="5937902" y="420828"/>
                </a:cubicBezTo>
                <a:cubicBezTo>
                  <a:pt x="5941676" y="422312"/>
                  <a:pt x="5946808" y="423338"/>
                  <a:pt x="5953352" y="423985"/>
                </a:cubicBezTo>
                <a:cubicBezTo>
                  <a:pt x="5957126" y="424282"/>
                  <a:pt x="5965027" y="424606"/>
                  <a:pt x="5977029" y="424930"/>
                </a:cubicBezTo>
                <a:cubicBezTo>
                  <a:pt x="5989031" y="425254"/>
                  <a:pt x="5999973" y="425416"/>
                  <a:pt x="6009830" y="425416"/>
                </a:cubicBezTo>
                <a:cubicBezTo>
                  <a:pt x="6029868" y="425416"/>
                  <a:pt x="6044287" y="424660"/>
                  <a:pt x="6053084" y="423176"/>
                </a:cubicBezTo>
                <a:cubicBezTo>
                  <a:pt x="6061882" y="421692"/>
                  <a:pt x="6068181" y="418913"/>
                  <a:pt x="6072037" y="414838"/>
                </a:cubicBezTo>
                <a:cubicBezTo>
                  <a:pt x="6075757" y="411034"/>
                  <a:pt x="6078363" y="404989"/>
                  <a:pt x="6079857" y="396759"/>
                </a:cubicBezTo>
                <a:cubicBezTo>
                  <a:pt x="6081350" y="388530"/>
                  <a:pt x="6082110" y="376388"/>
                  <a:pt x="6082110" y="360360"/>
                </a:cubicBezTo>
                <a:cubicBezTo>
                  <a:pt x="6082110" y="347812"/>
                  <a:pt x="6081622" y="337451"/>
                  <a:pt x="6080671" y="329248"/>
                </a:cubicBezTo>
                <a:cubicBezTo>
                  <a:pt x="6079884" y="322772"/>
                  <a:pt x="6078852" y="317727"/>
                  <a:pt x="6077494" y="314138"/>
                </a:cubicBezTo>
                <a:cubicBezTo>
                  <a:pt x="6076137" y="310549"/>
                  <a:pt x="6074127" y="307446"/>
                  <a:pt x="6071439" y="304829"/>
                </a:cubicBezTo>
                <a:cubicBezTo>
                  <a:pt x="6067204" y="300700"/>
                  <a:pt x="6060497" y="297921"/>
                  <a:pt x="6051319" y="296491"/>
                </a:cubicBezTo>
                <a:cubicBezTo>
                  <a:pt x="6042141" y="295061"/>
                  <a:pt x="6026339" y="294332"/>
                  <a:pt x="6003937" y="294332"/>
                </a:cubicBezTo>
                <a:close/>
                <a:moveTo>
                  <a:pt x="0" y="0"/>
                </a:moveTo>
                <a:lnTo>
                  <a:pt x="6878664" y="0"/>
                </a:lnTo>
                <a:lnTo>
                  <a:pt x="6873498" y="5180012"/>
                </a:lnTo>
                <a:lnTo>
                  <a:pt x="0" y="5180012"/>
                </a:lnTo>
                <a:lnTo>
                  <a:pt x="0" y="0"/>
                </a:lnTo>
                <a:close/>
              </a:path>
            </a:pathLst>
          </a:custGeom>
        </p:spPr>
      </p:pic>
      <p:sp>
        <p:nvSpPr>
          <p:cNvPr id="3" name="Rectangle 2">
            <a:extLst>
              <a:ext uri="{FF2B5EF4-FFF2-40B4-BE49-F238E27FC236}">
                <a16:creationId xmlns:a16="http://schemas.microsoft.com/office/drawing/2014/main" id="{4DB88664-F366-4DBB-9F39-FE7F806F6713}"/>
              </a:ext>
            </a:extLst>
          </p:cNvPr>
          <p:cNvSpPr/>
          <p:nvPr/>
        </p:nvSpPr>
        <p:spPr>
          <a:xfrm>
            <a:off x="1" y="0"/>
            <a:ext cx="3084987" cy="6858000"/>
          </a:xfrm>
          <a:prstGeom prst="rect">
            <a:avLst/>
          </a:prstGeom>
          <a:solidFill>
            <a:srgbClr val="1A23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4" name="Rectangle 3">
            <a:extLst>
              <a:ext uri="{FF2B5EF4-FFF2-40B4-BE49-F238E27FC236}">
                <a16:creationId xmlns:a16="http://schemas.microsoft.com/office/drawing/2014/main" id="{989A9372-5094-43F1-A790-128019B95F06}"/>
              </a:ext>
            </a:extLst>
          </p:cNvPr>
          <p:cNvSpPr/>
          <p:nvPr/>
        </p:nvSpPr>
        <p:spPr>
          <a:xfrm>
            <a:off x="3047994" y="0"/>
            <a:ext cx="3047993" cy="6858000"/>
          </a:xfrm>
          <a:prstGeom prst="rect">
            <a:avLst/>
          </a:prstGeom>
          <a:solidFill>
            <a:srgbClr val="1A2342">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8" name="Title 4">
            <a:extLst>
              <a:ext uri="{FF2B5EF4-FFF2-40B4-BE49-F238E27FC236}">
                <a16:creationId xmlns:a16="http://schemas.microsoft.com/office/drawing/2014/main" id="{C6F83322-D786-4BCC-92E0-B7C04D0C6223}"/>
              </a:ext>
            </a:extLst>
          </p:cNvPr>
          <p:cNvSpPr txBox="1">
            <a:spLocks/>
          </p:cNvSpPr>
          <p:nvPr/>
        </p:nvSpPr>
        <p:spPr>
          <a:xfrm>
            <a:off x="535128" y="2595220"/>
            <a:ext cx="3665398" cy="1667560"/>
          </a:xfrm>
          <a:prstGeom prst="rect">
            <a:avLst/>
          </a:prstGeom>
          <a:ln>
            <a:noFill/>
          </a:ln>
        </p:spPr>
        <p:txBody>
          <a:bodyPr vert="horz" lIns="0" tIns="0" rIns="0" bIns="0" rtlCol="0" anchor="ctr" anchorCtr="0">
            <a:noAutofit/>
          </a:bodyPr>
          <a:lstStyle>
            <a:lvl1pPr algn="l" defTabSz="1219170" rtl="0" eaLnBrk="1" latinLnBrk="0" hangingPunct="1">
              <a:lnSpc>
                <a:spcPct val="90000"/>
              </a:lnSpc>
              <a:spcBef>
                <a:spcPct val="0"/>
              </a:spcBef>
              <a:buNone/>
              <a:defRPr sz="2667" b="1" i="0" kern="1200" baseline="0">
                <a:solidFill>
                  <a:schemeClr val="tx1"/>
                </a:solidFill>
                <a:latin typeface="+mj-lt"/>
                <a:ea typeface="+mj-ea"/>
                <a:cs typeface="+mj-cs"/>
              </a:defRPr>
            </a:lvl1pPr>
          </a:lstStyle>
          <a:p>
            <a:pPr marL="0" marR="0" lvl="0" indent="0" algn="l" defTabSz="1219170" rtl="0" eaLnBrk="1" fontAlgn="auto" latinLnBrk="0" hangingPunct="1">
              <a:lnSpc>
                <a:spcPct val="90000"/>
              </a:lnSpc>
              <a:spcBef>
                <a:spcPct val="0"/>
              </a:spcBef>
              <a:spcAft>
                <a:spcPts val="0"/>
              </a:spcAft>
              <a:buClrTx/>
              <a:buSzTx/>
              <a:buFontTx/>
              <a:buNone/>
              <a:tabLst/>
              <a:defRPr/>
            </a:pPr>
            <a:r>
              <a:rPr kumimoji="0" lang="en-US" sz="3200" b="1" i="0" u="none" strike="noStrike" kern="1200" cap="none" spc="0" normalizeH="0" baseline="0" noProof="0">
                <a:ln>
                  <a:noFill/>
                </a:ln>
                <a:solidFill>
                  <a:srgbClr val="FFFFFF"/>
                </a:solidFill>
                <a:effectLst/>
                <a:uLnTx/>
                <a:uFillTx/>
                <a:latin typeface="Arial" panose="020B0604020202020204"/>
                <a:ea typeface="+mj-ea"/>
                <a:cs typeface="+mj-cs"/>
              </a:rPr>
              <a:t>CHALLENGE.</a:t>
            </a:r>
          </a:p>
          <a:p>
            <a:pPr marL="0" marR="0" lvl="0" indent="0" algn="l" defTabSz="1219170" rtl="0" eaLnBrk="1" fontAlgn="auto" latinLnBrk="0" hangingPunct="1">
              <a:lnSpc>
                <a:spcPct val="90000"/>
              </a:lnSpc>
              <a:spcBef>
                <a:spcPct val="0"/>
              </a:spcBef>
              <a:spcAft>
                <a:spcPts val="0"/>
              </a:spcAft>
              <a:buClrTx/>
              <a:buSzTx/>
              <a:buFontTx/>
              <a:buNone/>
              <a:tabLst/>
              <a:defRPr/>
            </a:pPr>
            <a:r>
              <a:rPr kumimoji="0" lang="en-US" sz="3200" b="1" i="0" u="none" strike="noStrike" kern="1200" cap="none" spc="0" normalizeH="0" baseline="0" noProof="0">
                <a:ln>
                  <a:noFill/>
                </a:ln>
                <a:solidFill>
                  <a:srgbClr val="FFFFFF"/>
                </a:solidFill>
                <a:effectLst/>
                <a:uLnTx/>
                <a:uFillTx/>
                <a:latin typeface="Arial" panose="020B0604020202020204"/>
                <a:ea typeface="+mj-ea"/>
                <a:cs typeface="+mj-cs"/>
              </a:rPr>
              <a:t>CREATE.</a:t>
            </a:r>
          </a:p>
          <a:p>
            <a:pPr marL="0" marR="0" lvl="0" indent="0" algn="l" defTabSz="1219170" rtl="0" eaLnBrk="1" fontAlgn="auto" latinLnBrk="0" hangingPunct="1">
              <a:lnSpc>
                <a:spcPct val="90000"/>
              </a:lnSpc>
              <a:spcBef>
                <a:spcPct val="0"/>
              </a:spcBef>
              <a:spcAft>
                <a:spcPts val="0"/>
              </a:spcAft>
              <a:buClrTx/>
              <a:buSzTx/>
              <a:buFontTx/>
              <a:buNone/>
              <a:tabLst/>
              <a:defRPr/>
            </a:pPr>
            <a:r>
              <a:rPr kumimoji="0" lang="en-US" sz="3200" b="1" i="0" u="none" strike="noStrike" kern="1200" cap="none" spc="0" normalizeH="0" baseline="0" noProof="0">
                <a:ln>
                  <a:noFill/>
                </a:ln>
                <a:solidFill>
                  <a:srgbClr val="FFFFFF"/>
                </a:solidFill>
                <a:effectLst/>
                <a:uLnTx/>
                <a:uFillTx/>
                <a:latin typeface="Arial" panose="020B0604020202020204"/>
                <a:ea typeface="+mj-ea"/>
                <a:cs typeface="Arial" panose="020B0604020202020204" pitchFamily="34" charset="0"/>
              </a:rPr>
              <a:t>COLLABORATE.</a:t>
            </a:r>
            <a:endParaRPr kumimoji="0" lang="en-US" sz="2400" b="1" i="0" u="none" strike="noStrike" kern="1200" cap="none" spc="0" normalizeH="0" baseline="0" noProof="0">
              <a:ln>
                <a:noFill/>
              </a:ln>
              <a:solidFill>
                <a:srgbClr val="FFFFFF"/>
              </a:solidFill>
              <a:effectLst/>
              <a:uLnTx/>
              <a:uFillTx/>
              <a:latin typeface="Arial" panose="020B0604020202020204"/>
              <a:ea typeface="+mj-ea"/>
              <a:cs typeface="Arial" panose="020B0604020202020204" pitchFamily="34" charset="0"/>
            </a:endParaRPr>
          </a:p>
        </p:txBody>
      </p:sp>
      <p:sp>
        <p:nvSpPr>
          <p:cNvPr id="9" name="TextBox 8">
            <a:extLst>
              <a:ext uri="{FF2B5EF4-FFF2-40B4-BE49-F238E27FC236}">
                <a16:creationId xmlns:a16="http://schemas.microsoft.com/office/drawing/2014/main" id="{9BCD2182-CE92-4D74-BD5A-CE2D22062340}"/>
              </a:ext>
            </a:extLst>
          </p:cNvPr>
          <p:cNvSpPr txBox="1"/>
          <p:nvPr/>
        </p:nvSpPr>
        <p:spPr>
          <a:xfrm>
            <a:off x="540242" y="5822053"/>
            <a:ext cx="1684166" cy="138499"/>
          </a:xfrm>
          <a:prstGeom prst="rect">
            <a:avLst/>
          </a:prstGeom>
          <a:noFill/>
        </p:spPr>
        <p:txBody>
          <a:bodyPr wrap="squar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900" b="0" i="0" u="none" strike="noStrike" kern="1200" cap="none" spc="0" normalizeH="0" baseline="0" noProof="0">
                <a:ln>
                  <a:noFill/>
                </a:ln>
                <a:solidFill>
                  <a:srgbClr val="FFFFFF"/>
                </a:solidFill>
                <a:effectLst/>
                <a:uLnTx/>
                <a:uFillTx/>
                <a:latin typeface="Arial" panose="020B0604020202020204" pitchFamily="34" charset="0"/>
                <a:ea typeface="+mn-ea"/>
                <a:cs typeface="+mn-cs"/>
              </a:rPr>
              <a:t>OCOglobal.com</a:t>
            </a:r>
            <a:endParaRPr kumimoji="0" lang="sv-SE" sz="900" b="0" i="0" u="none" strike="noStrike" kern="1200" cap="none" spc="0" normalizeH="0" baseline="0" noProof="0">
              <a:ln>
                <a:noFill/>
              </a:ln>
              <a:solidFill>
                <a:srgbClr val="FFFFFF"/>
              </a:solidFill>
              <a:effectLst/>
              <a:uLnTx/>
              <a:uFillTx/>
              <a:latin typeface="Arial" panose="020B0604020202020204" pitchFamily="34" charset="0"/>
              <a:ea typeface="+mn-ea"/>
              <a:cs typeface="+mn-cs"/>
            </a:endParaRPr>
          </a:p>
        </p:txBody>
      </p:sp>
      <p:sp>
        <p:nvSpPr>
          <p:cNvPr id="10" name="Freeform 48">
            <a:extLst>
              <a:ext uri="{FF2B5EF4-FFF2-40B4-BE49-F238E27FC236}">
                <a16:creationId xmlns:a16="http://schemas.microsoft.com/office/drawing/2014/main" id="{0B50C02E-BE01-4C37-AEE3-368E99C1CC46}"/>
              </a:ext>
            </a:extLst>
          </p:cNvPr>
          <p:cNvSpPr/>
          <p:nvPr/>
        </p:nvSpPr>
        <p:spPr>
          <a:xfrm>
            <a:off x="540242" y="5536174"/>
            <a:ext cx="183174" cy="183121"/>
          </a:xfrm>
          <a:custGeom>
            <a:avLst/>
            <a:gdLst>
              <a:gd name="connsiteX0" fmla="*/ 129997 w 259994"/>
              <a:gd name="connsiteY0" fmla="*/ 0 h 259918"/>
              <a:gd name="connsiteX1" fmla="*/ 0 w 259994"/>
              <a:gd name="connsiteY1" fmla="*/ 129921 h 259918"/>
              <a:gd name="connsiteX2" fmla="*/ 129997 w 259994"/>
              <a:gd name="connsiteY2" fmla="*/ 259918 h 259918"/>
              <a:gd name="connsiteX3" fmla="*/ 259994 w 259994"/>
              <a:gd name="connsiteY3" fmla="*/ 129921 h 259918"/>
              <a:gd name="connsiteX4" fmla="*/ 129997 w 259994"/>
              <a:gd name="connsiteY4" fmla="*/ 0 h 259918"/>
              <a:gd name="connsiteX5" fmla="*/ 187985 w 259994"/>
              <a:gd name="connsiteY5" fmla="*/ 101803 h 259918"/>
              <a:gd name="connsiteX6" fmla="*/ 188062 w 259994"/>
              <a:gd name="connsiteY6" fmla="*/ 105613 h 259918"/>
              <a:gd name="connsiteX7" fmla="*/ 107442 w 259994"/>
              <a:gd name="connsiteY7" fmla="*/ 190652 h 259918"/>
              <a:gd name="connsiteX8" fmla="*/ 64008 w 259994"/>
              <a:gd name="connsiteY8" fmla="*/ 177241 h 259918"/>
              <a:gd name="connsiteX9" fmla="*/ 70790 w 259994"/>
              <a:gd name="connsiteY9" fmla="*/ 177622 h 259918"/>
              <a:gd name="connsiteX10" fmla="*/ 105994 w 259994"/>
              <a:gd name="connsiteY10" fmla="*/ 164821 h 259918"/>
              <a:gd name="connsiteX11" fmla="*/ 79553 w 259994"/>
              <a:gd name="connsiteY11" fmla="*/ 144018 h 259918"/>
              <a:gd name="connsiteX12" fmla="*/ 84887 w 259994"/>
              <a:gd name="connsiteY12" fmla="*/ 144551 h 259918"/>
              <a:gd name="connsiteX13" fmla="*/ 92354 w 259994"/>
              <a:gd name="connsiteY13" fmla="*/ 143485 h 259918"/>
              <a:gd name="connsiteX14" fmla="*/ 69647 w 259994"/>
              <a:gd name="connsiteY14" fmla="*/ 114224 h 259918"/>
              <a:gd name="connsiteX15" fmla="*/ 69647 w 259994"/>
              <a:gd name="connsiteY15" fmla="*/ 113843 h 259918"/>
              <a:gd name="connsiteX16" fmla="*/ 82448 w 259994"/>
              <a:gd name="connsiteY16" fmla="*/ 117577 h 259918"/>
              <a:gd name="connsiteX17" fmla="*/ 69799 w 259994"/>
              <a:gd name="connsiteY17" fmla="*/ 92736 h 259918"/>
              <a:gd name="connsiteX18" fmla="*/ 73685 w 259994"/>
              <a:gd name="connsiteY18" fmla="*/ 77724 h 259918"/>
              <a:gd name="connsiteX19" fmla="*/ 132055 w 259994"/>
              <a:gd name="connsiteY19" fmla="*/ 108966 h 259918"/>
              <a:gd name="connsiteX20" fmla="*/ 131369 w 259994"/>
              <a:gd name="connsiteY20" fmla="*/ 102108 h 259918"/>
              <a:gd name="connsiteX21" fmla="*/ 159715 w 259994"/>
              <a:gd name="connsiteY21" fmla="*/ 72238 h 259918"/>
              <a:gd name="connsiteX22" fmla="*/ 180365 w 259994"/>
              <a:gd name="connsiteY22" fmla="*/ 81686 h 259918"/>
              <a:gd name="connsiteX23" fmla="*/ 198349 w 259994"/>
              <a:gd name="connsiteY23" fmla="*/ 74447 h 259918"/>
              <a:gd name="connsiteX24" fmla="*/ 185928 w 259994"/>
              <a:gd name="connsiteY24" fmla="*/ 90983 h 259918"/>
              <a:gd name="connsiteX25" fmla="*/ 202159 w 259994"/>
              <a:gd name="connsiteY25" fmla="*/ 86258 h 259918"/>
              <a:gd name="connsiteX26" fmla="*/ 187985 w 259994"/>
              <a:gd name="connsiteY26" fmla="*/ 101803 h 2599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59994" h="259918">
                <a:moveTo>
                  <a:pt x="129997" y="0"/>
                </a:moveTo>
                <a:cubicBezTo>
                  <a:pt x="58217" y="0"/>
                  <a:pt x="0" y="58217"/>
                  <a:pt x="0" y="129921"/>
                </a:cubicBezTo>
                <a:cubicBezTo>
                  <a:pt x="0" y="201701"/>
                  <a:pt x="58217" y="259918"/>
                  <a:pt x="129997" y="259918"/>
                </a:cubicBezTo>
                <a:cubicBezTo>
                  <a:pt x="201778" y="259918"/>
                  <a:pt x="259994" y="201701"/>
                  <a:pt x="259994" y="129921"/>
                </a:cubicBezTo>
                <a:cubicBezTo>
                  <a:pt x="259994" y="58217"/>
                  <a:pt x="201778" y="0"/>
                  <a:pt x="129997" y="0"/>
                </a:cubicBezTo>
                <a:close/>
                <a:moveTo>
                  <a:pt x="187985" y="101803"/>
                </a:moveTo>
                <a:cubicBezTo>
                  <a:pt x="187985" y="103022"/>
                  <a:pt x="188062" y="104318"/>
                  <a:pt x="188062" y="105613"/>
                </a:cubicBezTo>
                <a:cubicBezTo>
                  <a:pt x="188062" y="145085"/>
                  <a:pt x="159563" y="190652"/>
                  <a:pt x="107442" y="190652"/>
                </a:cubicBezTo>
                <a:cubicBezTo>
                  <a:pt x="91440" y="190652"/>
                  <a:pt x="76505" y="185623"/>
                  <a:pt x="64008" y="177241"/>
                </a:cubicBezTo>
                <a:cubicBezTo>
                  <a:pt x="66218" y="177470"/>
                  <a:pt x="68504" y="177622"/>
                  <a:pt x="70790" y="177622"/>
                </a:cubicBezTo>
                <a:cubicBezTo>
                  <a:pt x="84125" y="177622"/>
                  <a:pt x="96317" y="172822"/>
                  <a:pt x="105994" y="164821"/>
                </a:cubicBezTo>
                <a:cubicBezTo>
                  <a:pt x="93574" y="164592"/>
                  <a:pt x="83134" y="155905"/>
                  <a:pt x="79553" y="144018"/>
                </a:cubicBezTo>
                <a:cubicBezTo>
                  <a:pt x="81305" y="144399"/>
                  <a:pt x="83058" y="144551"/>
                  <a:pt x="84887" y="144551"/>
                </a:cubicBezTo>
                <a:cubicBezTo>
                  <a:pt x="87478" y="144551"/>
                  <a:pt x="89992" y="144171"/>
                  <a:pt x="92354" y="143485"/>
                </a:cubicBezTo>
                <a:cubicBezTo>
                  <a:pt x="79400" y="140741"/>
                  <a:pt x="69647" y="128702"/>
                  <a:pt x="69647" y="114224"/>
                </a:cubicBezTo>
                <a:lnTo>
                  <a:pt x="69647" y="113843"/>
                </a:lnTo>
                <a:cubicBezTo>
                  <a:pt x="73457" y="116129"/>
                  <a:pt x="77876" y="117424"/>
                  <a:pt x="82448" y="117577"/>
                </a:cubicBezTo>
                <a:cubicBezTo>
                  <a:pt x="74905" y="112243"/>
                  <a:pt x="69799" y="103099"/>
                  <a:pt x="69799" y="92736"/>
                </a:cubicBezTo>
                <a:cubicBezTo>
                  <a:pt x="69799" y="87249"/>
                  <a:pt x="71247" y="82144"/>
                  <a:pt x="73685" y="77724"/>
                </a:cubicBezTo>
                <a:cubicBezTo>
                  <a:pt x="87630" y="95783"/>
                  <a:pt x="108585" y="107671"/>
                  <a:pt x="132055" y="108966"/>
                </a:cubicBezTo>
                <a:cubicBezTo>
                  <a:pt x="131597" y="106756"/>
                  <a:pt x="131369" y="104470"/>
                  <a:pt x="131369" y="102108"/>
                </a:cubicBezTo>
                <a:cubicBezTo>
                  <a:pt x="131369" y="85573"/>
                  <a:pt x="144018" y="72238"/>
                  <a:pt x="159715" y="72238"/>
                </a:cubicBezTo>
                <a:cubicBezTo>
                  <a:pt x="167869" y="72238"/>
                  <a:pt x="175184" y="75895"/>
                  <a:pt x="180365" y="81686"/>
                </a:cubicBezTo>
                <a:cubicBezTo>
                  <a:pt x="186842" y="80315"/>
                  <a:pt x="192862" y="77876"/>
                  <a:pt x="198349" y="74447"/>
                </a:cubicBezTo>
                <a:cubicBezTo>
                  <a:pt x="196215" y="81382"/>
                  <a:pt x="191795" y="87249"/>
                  <a:pt x="185928" y="90983"/>
                </a:cubicBezTo>
                <a:cubicBezTo>
                  <a:pt x="191643" y="90221"/>
                  <a:pt x="197129" y="88621"/>
                  <a:pt x="202159" y="86258"/>
                </a:cubicBezTo>
                <a:cubicBezTo>
                  <a:pt x="198272" y="92278"/>
                  <a:pt x="193472" y="97536"/>
                  <a:pt x="187985" y="101803"/>
                </a:cubicBezTo>
                <a:close/>
              </a:path>
            </a:pathLst>
          </a:custGeom>
          <a:solidFill>
            <a:srgbClr val="FFFFFF"/>
          </a:solidFill>
          <a:ln w="762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F2644"/>
              </a:solidFill>
              <a:effectLst/>
              <a:uLnTx/>
              <a:uFillTx/>
              <a:latin typeface="Arial" panose="020B0604020202020204" pitchFamily="34" charset="0"/>
              <a:ea typeface="+mn-ea"/>
              <a:cs typeface="+mn-cs"/>
            </a:endParaRPr>
          </a:p>
        </p:txBody>
      </p:sp>
      <p:sp>
        <p:nvSpPr>
          <p:cNvPr id="11" name="Freeform 49">
            <a:extLst>
              <a:ext uri="{FF2B5EF4-FFF2-40B4-BE49-F238E27FC236}">
                <a16:creationId xmlns:a16="http://schemas.microsoft.com/office/drawing/2014/main" id="{5A0CA6D0-5038-4A4E-B66E-718E8249E9F8}"/>
              </a:ext>
            </a:extLst>
          </p:cNvPr>
          <p:cNvSpPr/>
          <p:nvPr/>
        </p:nvSpPr>
        <p:spPr>
          <a:xfrm>
            <a:off x="755076" y="5536174"/>
            <a:ext cx="183174" cy="183121"/>
          </a:xfrm>
          <a:custGeom>
            <a:avLst/>
            <a:gdLst>
              <a:gd name="connsiteX0" fmla="*/ 129997 w 259994"/>
              <a:gd name="connsiteY0" fmla="*/ 0 h 259918"/>
              <a:gd name="connsiteX1" fmla="*/ 0 w 259994"/>
              <a:gd name="connsiteY1" fmla="*/ 129921 h 259918"/>
              <a:gd name="connsiteX2" fmla="*/ 129997 w 259994"/>
              <a:gd name="connsiteY2" fmla="*/ 259918 h 259918"/>
              <a:gd name="connsiteX3" fmla="*/ 259995 w 259994"/>
              <a:gd name="connsiteY3" fmla="*/ 129921 h 259918"/>
              <a:gd name="connsiteX4" fmla="*/ 129997 w 259994"/>
              <a:gd name="connsiteY4" fmla="*/ 0 h 259918"/>
              <a:gd name="connsiteX5" fmla="*/ 95174 w 259994"/>
              <a:gd name="connsiteY5" fmla="*/ 199263 h 259918"/>
              <a:gd name="connsiteX6" fmla="*/ 65913 w 259994"/>
              <a:gd name="connsiteY6" fmla="*/ 199263 h 259918"/>
              <a:gd name="connsiteX7" fmla="*/ 65913 w 259994"/>
              <a:gd name="connsiteY7" fmla="*/ 99441 h 259918"/>
              <a:gd name="connsiteX8" fmla="*/ 95174 w 259994"/>
              <a:gd name="connsiteY8" fmla="*/ 99441 h 259918"/>
              <a:gd name="connsiteX9" fmla="*/ 95174 w 259994"/>
              <a:gd name="connsiteY9" fmla="*/ 199263 h 259918"/>
              <a:gd name="connsiteX10" fmla="*/ 80543 w 259994"/>
              <a:gd name="connsiteY10" fmla="*/ 85725 h 259918"/>
              <a:gd name="connsiteX11" fmla="*/ 63627 w 259994"/>
              <a:gd name="connsiteY11" fmla="*/ 67742 h 259918"/>
              <a:gd name="connsiteX12" fmla="*/ 80543 w 259994"/>
              <a:gd name="connsiteY12" fmla="*/ 49759 h 259918"/>
              <a:gd name="connsiteX13" fmla="*/ 97460 w 259994"/>
              <a:gd name="connsiteY13" fmla="*/ 67742 h 259918"/>
              <a:gd name="connsiteX14" fmla="*/ 80543 w 259994"/>
              <a:gd name="connsiteY14" fmla="*/ 85725 h 259918"/>
              <a:gd name="connsiteX15" fmla="*/ 204673 w 259994"/>
              <a:gd name="connsiteY15" fmla="*/ 199263 h 259918"/>
              <a:gd name="connsiteX16" fmla="*/ 175413 w 259994"/>
              <a:gd name="connsiteY16" fmla="*/ 199263 h 259918"/>
              <a:gd name="connsiteX17" fmla="*/ 175413 w 259994"/>
              <a:gd name="connsiteY17" fmla="*/ 150724 h 259918"/>
              <a:gd name="connsiteX18" fmla="*/ 160249 w 259994"/>
              <a:gd name="connsiteY18" fmla="*/ 124282 h 259918"/>
              <a:gd name="connsiteX19" fmla="*/ 142723 w 259994"/>
              <a:gd name="connsiteY19" fmla="*/ 149962 h 259918"/>
              <a:gd name="connsiteX20" fmla="*/ 142723 w 259994"/>
              <a:gd name="connsiteY20" fmla="*/ 199339 h 259918"/>
              <a:gd name="connsiteX21" fmla="*/ 113538 w 259994"/>
              <a:gd name="connsiteY21" fmla="*/ 199339 h 259918"/>
              <a:gd name="connsiteX22" fmla="*/ 113538 w 259994"/>
              <a:gd name="connsiteY22" fmla="*/ 99441 h 259918"/>
              <a:gd name="connsiteX23" fmla="*/ 141580 w 259994"/>
              <a:gd name="connsiteY23" fmla="*/ 99441 h 259918"/>
              <a:gd name="connsiteX24" fmla="*/ 141580 w 259994"/>
              <a:gd name="connsiteY24" fmla="*/ 113081 h 259918"/>
              <a:gd name="connsiteX25" fmla="*/ 141961 w 259994"/>
              <a:gd name="connsiteY25" fmla="*/ 113081 h 259918"/>
              <a:gd name="connsiteX26" fmla="*/ 169621 w 259994"/>
              <a:gd name="connsiteY26" fmla="*/ 96926 h 259918"/>
              <a:gd name="connsiteX27" fmla="*/ 204673 w 259994"/>
              <a:gd name="connsiteY27" fmla="*/ 144475 h 259918"/>
              <a:gd name="connsiteX28" fmla="*/ 204673 w 259994"/>
              <a:gd name="connsiteY28" fmla="*/ 199263 h 2599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259994" h="259918">
                <a:moveTo>
                  <a:pt x="129997" y="0"/>
                </a:moveTo>
                <a:cubicBezTo>
                  <a:pt x="58217" y="0"/>
                  <a:pt x="0" y="58217"/>
                  <a:pt x="0" y="129921"/>
                </a:cubicBezTo>
                <a:cubicBezTo>
                  <a:pt x="0" y="201701"/>
                  <a:pt x="58217" y="259918"/>
                  <a:pt x="129997" y="259918"/>
                </a:cubicBezTo>
                <a:cubicBezTo>
                  <a:pt x="201778" y="259918"/>
                  <a:pt x="259995" y="201701"/>
                  <a:pt x="259995" y="129921"/>
                </a:cubicBezTo>
                <a:cubicBezTo>
                  <a:pt x="259995" y="58217"/>
                  <a:pt x="201778" y="0"/>
                  <a:pt x="129997" y="0"/>
                </a:cubicBezTo>
                <a:close/>
                <a:moveTo>
                  <a:pt x="95174" y="199263"/>
                </a:moveTo>
                <a:lnTo>
                  <a:pt x="65913" y="199263"/>
                </a:lnTo>
                <a:lnTo>
                  <a:pt x="65913" y="99441"/>
                </a:lnTo>
                <a:lnTo>
                  <a:pt x="95174" y="99441"/>
                </a:lnTo>
                <a:lnTo>
                  <a:pt x="95174" y="199263"/>
                </a:lnTo>
                <a:close/>
                <a:moveTo>
                  <a:pt x="80543" y="85725"/>
                </a:moveTo>
                <a:cubicBezTo>
                  <a:pt x="71171" y="85725"/>
                  <a:pt x="63627" y="77648"/>
                  <a:pt x="63627" y="67742"/>
                </a:cubicBezTo>
                <a:cubicBezTo>
                  <a:pt x="63627" y="57836"/>
                  <a:pt x="71171" y="49759"/>
                  <a:pt x="80543" y="49759"/>
                </a:cubicBezTo>
                <a:cubicBezTo>
                  <a:pt x="89916" y="49759"/>
                  <a:pt x="97460" y="57836"/>
                  <a:pt x="97460" y="67742"/>
                </a:cubicBezTo>
                <a:cubicBezTo>
                  <a:pt x="97536" y="77648"/>
                  <a:pt x="89916" y="85725"/>
                  <a:pt x="80543" y="85725"/>
                </a:cubicBezTo>
                <a:close/>
                <a:moveTo>
                  <a:pt x="204673" y="199263"/>
                </a:moveTo>
                <a:lnTo>
                  <a:pt x="175413" y="199263"/>
                </a:lnTo>
                <a:lnTo>
                  <a:pt x="175413" y="150724"/>
                </a:lnTo>
                <a:cubicBezTo>
                  <a:pt x="175413" y="139141"/>
                  <a:pt x="175260" y="124282"/>
                  <a:pt x="160249" y="124282"/>
                </a:cubicBezTo>
                <a:cubicBezTo>
                  <a:pt x="145009" y="124282"/>
                  <a:pt x="142723" y="136931"/>
                  <a:pt x="142723" y="149962"/>
                </a:cubicBezTo>
                <a:lnTo>
                  <a:pt x="142723" y="199339"/>
                </a:lnTo>
                <a:lnTo>
                  <a:pt x="113538" y="199339"/>
                </a:lnTo>
                <a:lnTo>
                  <a:pt x="113538" y="99441"/>
                </a:lnTo>
                <a:lnTo>
                  <a:pt x="141580" y="99441"/>
                </a:lnTo>
                <a:lnTo>
                  <a:pt x="141580" y="113081"/>
                </a:lnTo>
                <a:lnTo>
                  <a:pt x="141961" y="113081"/>
                </a:lnTo>
                <a:cubicBezTo>
                  <a:pt x="145847" y="105232"/>
                  <a:pt x="155372" y="96926"/>
                  <a:pt x="169621" y="96926"/>
                </a:cubicBezTo>
                <a:cubicBezTo>
                  <a:pt x="199187" y="96926"/>
                  <a:pt x="204673" y="117577"/>
                  <a:pt x="204673" y="144475"/>
                </a:cubicBezTo>
                <a:lnTo>
                  <a:pt x="204673" y="199263"/>
                </a:lnTo>
                <a:close/>
              </a:path>
            </a:pathLst>
          </a:custGeom>
          <a:solidFill>
            <a:srgbClr val="FFFFFF"/>
          </a:solidFill>
          <a:ln w="762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F2644"/>
              </a:solidFill>
              <a:effectLst/>
              <a:uLnTx/>
              <a:uFillTx/>
              <a:latin typeface="Arial" panose="020B0604020202020204" pitchFamily="34" charset="0"/>
              <a:ea typeface="+mn-ea"/>
              <a:cs typeface="+mn-cs"/>
            </a:endParaRPr>
          </a:p>
        </p:txBody>
      </p:sp>
      <p:grpSp>
        <p:nvGrpSpPr>
          <p:cNvPr id="12" name="Graphic 3">
            <a:extLst>
              <a:ext uri="{FF2B5EF4-FFF2-40B4-BE49-F238E27FC236}">
                <a16:creationId xmlns:a16="http://schemas.microsoft.com/office/drawing/2014/main" id="{8A3CD5D4-614F-4D3B-A922-CEDE663B2234}"/>
              </a:ext>
            </a:extLst>
          </p:cNvPr>
          <p:cNvGrpSpPr/>
          <p:nvPr/>
        </p:nvGrpSpPr>
        <p:grpSpPr>
          <a:xfrm>
            <a:off x="969910" y="5536174"/>
            <a:ext cx="183188" cy="183121"/>
            <a:chOff x="1727749" y="335936"/>
            <a:chExt cx="4478911" cy="4477272"/>
          </a:xfrm>
          <a:solidFill>
            <a:srgbClr val="FFFFFF"/>
          </a:solidFill>
        </p:grpSpPr>
        <p:sp>
          <p:nvSpPr>
            <p:cNvPr id="13" name="Graphic 3">
              <a:extLst>
                <a:ext uri="{FF2B5EF4-FFF2-40B4-BE49-F238E27FC236}">
                  <a16:creationId xmlns:a16="http://schemas.microsoft.com/office/drawing/2014/main" id="{39504900-23BD-4273-A0A6-BE5735504ADB}"/>
                </a:ext>
              </a:extLst>
            </p:cNvPr>
            <p:cNvSpPr/>
            <p:nvPr/>
          </p:nvSpPr>
          <p:spPr>
            <a:xfrm>
              <a:off x="3663509" y="2133197"/>
              <a:ext cx="776128" cy="882750"/>
            </a:xfrm>
            <a:custGeom>
              <a:avLst/>
              <a:gdLst>
                <a:gd name="connsiteX0" fmla="*/ 0 w 776128"/>
                <a:gd name="connsiteY0" fmla="*/ 882751 h 882750"/>
                <a:gd name="connsiteX1" fmla="*/ 776128 w 776128"/>
                <a:gd name="connsiteY1" fmla="*/ 441375 h 882750"/>
                <a:gd name="connsiteX2" fmla="*/ 0 w 776128"/>
                <a:gd name="connsiteY2" fmla="*/ 0 h 882750"/>
              </a:gdLst>
              <a:ahLst/>
              <a:cxnLst>
                <a:cxn ang="0">
                  <a:pos x="connsiteX0" y="connsiteY0"/>
                </a:cxn>
                <a:cxn ang="0">
                  <a:pos x="connsiteX1" y="connsiteY1"/>
                </a:cxn>
                <a:cxn ang="0">
                  <a:pos x="connsiteX2" y="connsiteY2"/>
                </a:cxn>
              </a:cxnLst>
              <a:rect l="l" t="t" r="r" b="b"/>
              <a:pathLst>
                <a:path w="776128" h="882750">
                  <a:moveTo>
                    <a:pt x="0" y="882751"/>
                  </a:moveTo>
                  <a:lnTo>
                    <a:pt x="776128" y="441375"/>
                  </a:lnTo>
                  <a:lnTo>
                    <a:pt x="0" y="0"/>
                  </a:lnTo>
                  <a:close/>
                </a:path>
              </a:pathLst>
            </a:custGeom>
            <a:solidFill>
              <a:srgbClr val="FFFFFF"/>
            </a:solidFill>
            <a:ln w="2822"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F2644"/>
                </a:solidFill>
                <a:effectLst/>
                <a:uLnTx/>
                <a:uFillTx/>
                <a:latin typeface="Arial" panose="020B0604020202020204" pitchFamily="34" charset="0"/>
                <a:ea typeface="+mn-ea"/>
                <a:cs typeface="+mn-cs"/>
              </a:endParaRPr>
            </a:p>
          </p:txBody>
        </p:sp>
        <p:sp>
          <p:nvSpPr>
            <p:cNvPr id="14" name="Graphic 3">
              <a:extLst>
                <a:ext uri="{FF2B5EF4-FFF2-40B4-BE49-F238E27FC236}">
                  <a16:creationId xmlns:a16="http://schemas.microsoft.com/office/drawing/2014/main" id="{1582FA2E-AF3F-48EC-A4ED-B40EA5D2639C}"/>
                </a:ext>
              </a:extLst>
            </p:cNvPr>
            <p:cNvSpPr/>
            <p:nvPr/>
          </p:nvSpPr>
          <p:spPr>
            <a:xfrm>
              <a:off x="1727749" y="335936"/>
              <a:ext cx="4478911" cy="4477272"/>
            </a:xfrm>
            <a:custGeom>
              <a:avLst/>
              <a:gdLst>
                <a:gd name="connsiteX0" fmla="*/ 2239456 w 4478911"/>
                <a:gd name="connsiteY0" fmla="*/ 0 h 4477272"/>
                <a:gd name="connsiteX1" fmla="*/ 0 w 4478911"/>
                <a:gd name="connsiteY1" fmla="*/ 2238637 h 4477272"/>
                <a:gd name="connsiteX2" fmla="*/ 2239456 w 4478911"/>
                <a:gd name="connsiteY2" fmla="*/ 4477273 h 4477272"/>
                <a:gd name="connsiteX3" fmla="*/ 4478911 w 4478911"/>
                <a:gd name="connsiteY3" fmla="*/ 2238637 h 4477272"/>
                <a:gd name="connsiteX4" fmla="*/ 2239456 w 4478911"/>
                <a:gd name="connsiteY4" fmla="*/ 0 h 4477272"/>
                <a:gd name="connsiteX5" fmla="*/ 3662174 w 4478911"/>
                <a:gd name="connsiteY5" fmla="*/ 2957767 h 4477272"/>
                <a:gd name="connsiteX6" fmla="*/ 3399652 w 4478911"/>
                <a:gd name="connsiteY6" fmla="*/ 3221915 h 4477272"/>
                <a:gd name="connsiteX7" fmla="*/ 2239484 w 4478911"/>
                <a:gd name="connsiteY7" fmla="*/ 3284359 h 4477272"/>
                <a:gd name="connsiteX8" fmla="*/ 1079316 w 4478911"/>
                <a:gd name="connsiteY8" fmla="*/ 3221915 h 4477272"/>
                <a:gd name="connsiteX9" fmla="*/ 816794 w 4478911"/>
                <a:gd name="connsiteY9" fmla="*/ 2957767 h 4477272"/>
                <a:gd name="connsiteX10" fmla="*/ 754694 w 4478911"/>
                <a:gd name="connsiteY10" fmla="*/ 2238637 h 4477272"/>
                <a:gd name="connsiteX11" fmla="*/ 816738 w 4478911"/>
                <a:gd name="connsiteY11" fmla="*/ 1519506 h 4477272"/>
                <a:gd name="connsiteX12" fmla="*/ 1079260 w 4478911"/>
                <a:gd name="connsiteY12" fmla="*/ 1255358 h 4477272"/>
                <a:gd name="connsiteX13" fmla="*/ 2239428 w 4478911"/>
                <a:gd name="connsiteY13" fmla="*/ 1192942 h 4477272"/>
                <a:gd name="connsiteX14" fmla="*/ 3399596 w 4478911"/>
                <a:gd name="connsiteY14" fmla="*/ 1255358 h 4477272"/>
                <a:gd name="connsiteX15" fmla="*/ 3662117 w 4478911"/>
                <a:gd name="connsiteY15" fmla="*/ 1519506 h 4477272"/>
                <a:gd name="connsiteX16" fmla="*/ 3724218 w 4478911"/>
                <a:gd name="connsiteY16" fmla="*/ 2238637 h 4477272"/>
                <a:gd name="connsiteX17" fmla="*/ 3662174 w 4478911"/>
                <a:gd name="connsiteY17" fmla="*/ 2957767 h 44772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4478911" h="4477272">
                  <a:moveTo>
                    <a:pt x="2239456" y="0"/>
                  </a:moveTo>
                  <a:cubicBezTo>
                    <a:pt x="1002644" y="0"/>
                    <a:pt x="0" y="1002277"/>
                    <a:pt x="0" y="2238637"/>
                  </a:cubicBezTo>
                  <a:cubicBezTo>
                    <a:pt x="0" y="3474996"/>
                    <a:pt x="1002644" y="4477273"/>
                    <a:pt x="2239456" y="4477273"/>
                  </a:cubicBezTo>
                  <a:cubicBezTo>
                    <a:pt x="3476268" y="4477273"/>
                    <a:pt x="4478911" y="3474996"/>
                    <a:pt x="4478911" y="2238637"/>
                  </a:cubicBezTo>
                  <a:cubicBezTo>
                    <a:pt x="4478911" y="1002277"/>
                    <a:pt x="3476268" y="0"/>
                    <a:pt x="2239456" y="0"/>
                  </a:cubicBezTo>
                  <a:close/>
                  <a:moveTo>
                    <a:pt x="3662174" y="2957767"/>
                  </a:moveTo>
                  <a:cubicBezTo>
                    <a:pt x="3628031" y="3086298"/>
                    <a:pt x="3527411" y="3187559"/>
                    <a:pt x="3399652" y="3221915"/>
                  </a:cubicBezTo>
                  <a:cubicBezTo>
                    <a:pt x="3168082" y="3284359"/>
                    <a:pt x="2239484" y="3284359"/>
                    <a:pt x="2239484" y="3284359"/>
                  </a:cubicBezTo>
                  <a:cubicBezTo>
                    <a:pt x="2239484" y="3284359"/>
                    <a:pt x="1310887" y="3284359"/>
                    <a:pt x="1079316" y="3221915"/>
                  </a:cubicBezTo>
                  <a:cubicBezTo>
                    <a:pt x="951557" y="3187559"/>
                    <a:pt x="850937" y="3086326"/>
                    <a:pt x="816794" y="2957767"/>
                  </a:cubicBezTo>
                  <a:cubicBezTo>
                    <a:pt x="754694" y="2724756"/>
                    <a:pt x="754694" y="2238637"/>
                    <a:pt x="754694" y="2238637"/>
                  </a:cubicBezTo>
                  <a:cubicBezTo>
                    <a:pt x="754694" y="2238637"/>
                    <a:pt x="754694" y="1752516"/>
                    <a:pt x="816738" y="1519506"/>
                  </a:cubicBezTo>
                  <a:cubicBezTo>
                    <a:pt x="850880" y="1390975"/>
                    <a:pt x="951500" y="1289714"/>
                    <a:pt x="1079260" y="1255358"/>
                  </a:cubicBezTo>
                  <a:cubicBezTo>
                    <a:pt x="1310830" y="1192942"/>
                    <a:pt x="2239428" y="1192942"/>
                    <a:pt x="2239428" y="1192942"/>
                  </a:cubicBezTo>
                  <a:cubicBezTo>
                    <a:pt x="2239428" y="1192942"/>
                    <a:pt x="3168025" y="1192942"/>
                    <a:pt x="3399596" y="1255358"/>
                  </a:cubicBezTo>
                  <a:cubicBezTo>
                    <a:pt x="3527355" y="1289714"/>
                    <a:pt x="3627975" y="1390947"/>
                    <a:pt x="3662117" y="1519506"/>
                  </a:cubicBezTo>
                  <a:cubicBezTo>
                    <a:pt x="3724218" y="1752516"/>
                    <a:pt x="3724218" y="2238637"/>
                    <a:pt x="3724218" y="2238637"/>
                  </a:cubicBezTo>
                  <a:cubicBezTo>
                    <a:pt x="3724218" y="2238637"/>
                    <a:pt x="3724218" y="2724756"/>
                    <a:pt x="3662174" y="2957767"/>
                  </a:cubicBezTo>
                  <a:close/>
                </a:path>
              </a:pathLst>
            </a:custGeom>
            <a:solidFill>
              <a:srgbClr val="FFFFFF"/>
            </a:solidFill>
            <a:ln w="2822"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F2644"/>
                </a:solidFill>
                <a:effectLst/>
                <a:uLnTx/>
                <a:uFillTx/>
                <a:latin typeface="Arial" panose="020B0604020202020204" pitchFamily="34" charset="0"/>
                <a:ea typeface="+mn-ea"/>
                <a:cs typeface="+mn-cs"/>
              </a:endParaRPr>
            </a:p>
          </p:txBody>
        </p:sp>
      </p:grpSp>
      <p:grpSp>
        <p:nvGrpSpPr>
          <p:cNvPr id="15" name="Graphic 8">
            <a:extLst>
              <a:ext uri="{FF2B5EF4-FFF2-40B4-BE49-F238E27FC236}">
                <a16:creationId xmlns:a16="http://schemas.microsoft.com/office/drawing/2014/main" id="{AC62B0F5-EBDE-4941-B9BA-ABC4BF605391}"/>
              </a:ext>
            </a:extLst>
          </p:cNvPr>
          <p:cNvGrpSpPr/>
          <p:nvPr/>
        </p:nvGrpSpPr>
        <p:grpSpPr>
          <a:xfrm>
            <a:off x="1184758" y="5536162"/>
            <a:ext cx="183177" cy="183177"/>
            <a:chOff x="3294483" y="1354026"/>
            <a:chExt cx="2274712" cy="2274712"/>
          </a:xfrm>
          <a:solidFill>
            <a:srgbClr val="FFFFFF"/>
          </a:solidFill>
        </p:grpSpPr>
        <p:sp>
          <p:nvSpPr>
            <p:cNvPr id="16" name="Graphic 8">
              <a:extLst>
                <a:ext uri="{FF2B5EF4-FFF2-40B4-BE49-F238E27FC236}">
                  <a16:creationId xmlns:a16="http://schemas.microsoft.com/office/drawing/2014/main" id="{F24A6500-63C2-46EA-BEB4-AFA03D769DC1}"/>
                </a:ext>
              </a:extLst>
            </p:cNvPr>
            <p:cNvSpPr/>
            <p:nvPr/>
          </p:nvSpPr>
          <p:spPr>
            <a:xfrm rot="-4846898">
              <a:off x="3898791" y="2052460"/>
              <a:ext cx="160736" cy="160736"/>
            </a:xfrm>
            <a:custGeom>
              <a:avLst/>
              <a:gdLst>
                <a:gd name="connsiteX0" fmla="*/ 160737 w 160736"/>
                <a:gd name="connsiteY0" fmla="*/ 80369 h 160736"/>
                <a:gd name="connsiteX1" fmla="*/ 80368 w 160736"/>
                <a:gd name="connsiteY1" fmla="*/ 160737 h 160736"/>
                <a:gd name="connsiteX2" fmla="*/ 0 w 160736"/>
                <a:gd name="connsiteY2" fmla="*/ 80369 h 160736"/>
                <a:gd name="connsiteX3" fmla="*/ 80368 w 160736"/>
                <a:gd name="connsiteY3" fmla="*/ 0 h 160736"/>
                <a:gd name="connsiteX4" fmla="*/ 160737 w 160736"/>
                <a:gd name="connsiteY4" fmla="*/ 80369 h 1607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0736" h="160736">
                  <a:moveTo>
                    <a:pt x="160737" y="80369"/>
                  </a:moveTo>
                  <a:cubicBezTo>
                    <a:pt x="160737" y="124755"/>
                    <a:pt x="124755" y="160737"/>
                    <a:pt x="80368" y="160737"/>
                  </a:cubicBezTo>
                  <a:cubicBezTo>
                    <a:pt x="35982" y="160737"/>
                    <a:pt x="0" y="124755"/>
                    <a:pt x="0" y="80369"/>
                  </a:cubicBezTo>
                  <a:cubicBezTo>
                    <a:pt x="0" y="35982"/>
                    <a:pt x="35982" y="0"/>
                    <a:pt x="80368" y="0"/>
                  </a:cubicBezTo>
                  <a:cubicBezTo>
                    <a:pt x="124755" y="0"/>
                    <a:pt x="160737" y="35982"/>
                    <a:pt x="160737" y="80369"/>
                  </a:cubicBezTo>
                  <a:close/>
                </a:path>
              </a:pathLst>
            </a:custGeom>
            <a:solidFill>
              <a:srgbClr val="FFFFFF"/>
            </a:solidFill>
            <a:ln w="6429" cap="flat">
              <a:noFill/>
              <a:prstDash val="solid"/>
              <a:miter/>
            </a:ln>
          </p:spPr>
          <p:txBody>
            <a:bodyPr rtlCol="0" anchor="ct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F2644"/>
                </a:solidFill>
                <a:effectLst/>
                <a:uLnTx/>
                <a:uFillTx/>
                <a:latin typeface="Arial" panose="020B0604020202020204" pitchFamily="34" charset="0"/>
                <a:ea typeface="+mn-ea"/>
                <a:cs typeface="+mn-cs"/>
              </a:endParaRPr>
            </a:p>
          </p:txBody>
        </p:sp>
        <p:sp>
          <p:nvSpPr>
            <p:cNvPr id="17" name="Graphic 8">
              <a:extLst>
                <a:ext uri="{FF2B5EF4-FFF2-40B4-BE49-F238E27FC236}">
                  <a16:creationId xmlns:a16="http://schemas.microsoft.com/office/drawing/2014/main" id="{EE1E9D2E-F813-4AFE-A757-084D535738FD}"/>
                </a:ext>
              </a:extLst>
            </p:cNvPr>
            <p:cNvSpPr/>
            <p:nvPr/>
          </p:nvSpPr>
          <p:spPr>
            <a:xfrm rot="-1482115">
              <a:off x="4310902" y="2052019"/>
              <a:ext cx="160735" cy="160735"/>
            </a:xfrm>
            <a:custGeom>
              <a:avLst/>
              <a:gdLst>
                <a:gd name="connsiteX0" fmla="*/ 160736 w 160735"/>
                <a:gd name="connsiteY0" fmla="*/ 80368 h 160735"/>
                <a:gd name="connsiteX1" fmla="*/ 80368 w 160735"/>
                <a:gd name="connsiteY1" fmla="*/ 160735 h 160735"/>
                <a:gd name="connsiteX2" fmla="*/ 0 w 160735"/>
                <a:gd name="connsiteY2" fmla="*/ 80368 h 160735"/>
                <a:gd name="connsiteX3" fmla="*/ 80368 w 160735"/>
                <a:gd name="connsiteY3" fmla="*/ 0 h 160735"/>
                <a:gd name="connsiteX4" fmla="*/ 160736 w 160735"/>
                <a:gd name="connsiteY4" fmla="*/ 80368 h 1607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0735" h="160735">
                  <a:moveTo>
                    <a:pt x="160736" y="80368"/>
                  </a:moveTo>
                  <a:cubicBezTo>
                    <a:pt x="160736" y="124754"/>
                    <a:pt x="124754" y="160735"/>
                    <a:pt x="80368" y="160735"/>
                  </a:cubicBezTo>
                  <a:cubicBezTo>
                    <a:pt x="35982" y="160735"/>
                    <a:pt x="0" y="124754"/>
                    <a:pt x="0" y="80368"/>
                  </a:cubicBezTo>
                  <a:cubicBezTo>
                    <a:pt x="0" y="35982"/>
                    <a:pt x="35982" y="0"/>
                    <a:pt x="80368" y="0"/>
                  </a:cubicBezTo>
                  <a:cubicBezTo>
                    <a:pt x="124754" y="0"/>
                    <a:pt x="160736" y="35982"/>
                    <a:pt x="160736" y="80368"/>
                  </a:cubicBezTo>
                  <a:close/>
                </a:path>
              </a:pathLst>
            </a:custGeom>
            <a:solidFill>
              <a:srgbClr val="FFFFFF"/>
            </a:solidFill>
            <a:ln w="6429" cap="flat">
              <a:noFill/>
              <a:prstDash val="solid"/>
              <a:miter/>
            </a:ln>
          </p:spPr>
          <p:txBody>
            <a:bodyPr rtlCol="0" anchor="ct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F2644"/>
                </a:solidFill>
                <a:effectLst/>
                <a:uLnTx/>
                <a:uFillTx/>
                <a:latin typeface="Arial" panose="020B0604020202020204" pitchFamily="34" charset="0"/>
                <a:ea typeface="+mn-ea"/>
                <a:cs typeface="+mn-cs"/>
              </a:endParaRPr>
            </a:p>
          </p:txBody>
        </p:sp>
        <p:sp>
          <p:nvSpPr>
            <p:cNvPr id="18" name="Graphic 8">
              <a:extLst>
                <a:ext uri="{FF2B5EF4-FFF2-40B4-BE49-F238E27FC236}">
                  <a16:creationId xmlns:a16="http://schemas.microsoft.com/office/drawing/2014/main" id="{971E9B72-E80C-4366-AD3E-3F2DED64F8AF}"/>
                </a:ext>
              </a:extLst>
            </p:cNvPr>
            <p:cNvSpPr/>
            <p:nvPr/>
          </p:nvSpPr>
          <p:spPr>
            <a:xfrm>
              <a:off x="4879967" y="2483667"/>
              <a:ext cx="133087" cy="133731"/>
            </a:xfrm>
            <a:custGeom>
              <a:avLst/>
              <a:gdLst>
                <a:gd name="connsiteX0" fmla="*/ 64294 w 133087"/>
                <a:gd name="connsiteY0" fmla="*/ 0 h 133731"/>
                <a:gd name="connsiteX1" fmla="*/ 0 w 133087"/>
                <a:gd name="connsiteY1" fmla="*/ 64937 h 133731"/>
                <a:gd name="connsiteX2" fmla="*/ 64294 w 133087"/>
                <a:gd name="connsiteY2" fmla="*/ 133731 h 133731"/>
                <a:gd name="connsiteX3" fmla="*/ 133088 w 133087"/>
                <a:gd name="connsiteY3" fmla="*/ 64937 h 133731"/>
                <a:gd name="connsiteX4" fmla="*/ 64294 w 133087"/>
                <a:gd name="connsiteY4" fmla="*/ 0 h 1337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3087" h="133731">
                  <a:moveTo>
                    <a:pt x="64294" y="0"/>
                  </a:moveTo>
                  <a:cubicBezTo>
                    <a:pt x="29575" y="0"/>
                    <a:pt x="0" y="29575"/>
                    <a:pt x="0" y="64937"/>
                  </a:cubicBezTo>
                  <a:cubicBezTo>
                    <a:pt x="0" y="104156"/>
                    <a:pt x="29575" y="133731"/>
                    <a:pt x="64294" y="133731"/>
                  </a:cubicBezTo>
                  <a:cubicBezTo>
                    <a:pt x="103513" y="133731"/>
                    <a:pt x="133088" y="104156"/>
                    <a:pt x="133088" y="64937"/>
                  </a:cubicBezTo>
                  <a:cubicBezTo>
                    <a:pt x="132445" y="30218"/>
                    <a:pt x="102870" y="0"/>
                    <a:pt x="64294" y="0"/>
                  </a:cubicBezTo>
                  <a:close/>
                </a:path>
              </a:pathLst>
            </a:custGeom>
            <a:solidFill>
              <a:srgbClr val="FFFFFF"/>
            </a:solidFill>
            <a:ln w="6429" cap="flat">
              <a:noFill/>
              <a:prstDash val="solid"/>
              <a:miter/>
            </a:ln>
          </p:spPr>
          <p:txBody>
            <a:bodyPr rtlCol="0" anchor="ct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F2644"/>
                </a:solidFill>
                <a:effectLst/>
                <a:uLnTx/>
                <a:uFillTx/>
                <a:latin typeface="Arial" panose="020B0604020202020204" pitchFamily="34" charset="0"/>
                <a:ea typeface="+mn-ea"/>
                <a:cs typeface="+mn-cs"/>
              </a:endParaRPr>
            </a:p>
          </p:txBody>
        </p:sp>
        <p:sp>
          <p:nvSpPr>
            <p:cNvPr id="19" name="Graphic 8">
              <a:extLst>
                <a:ext uri="{FF2B5EF4-FFF2-40B4-BE49-F238E27FC236}">
                  <a16:creationId xmlns:a16="http://schemas.microsoft.com/office/drawing/2014/main" id="{A2E3C2AB-4BEF-4086-95D2-4CD63435C02B}"/>
                </a:ext>
              </a:extLst>
            </p:cNvPr>
            <p:cNvSpPr/>
            <p:nvPr/>
          </p:nvSpPr>
          <p:spPr>
            <a:xfrm>
              <a:off x="3294483" y="1354026"/>
              <a:ext cx="2274712" cy="2274712"/>
            </a:xfrm>
            <a:custGeom>
              <a:avLst/>
              <a:gdLst>
                <a:gd name="connsiteX0" fmla="*/ 1137357 w 2274712"/>
                <a:gd name="connsiteY0" fmla="*/ 0 h 2274712"/>
                <a:gd name="connsiteX1" fmla="*/ 0 w 2274712"/>
                <a:gd name="connsiteY1" fmla="*/ 1137356 h 2274712"/>
                <a:gd name="connsiteX2" fmla="*/ 1137357 w 2274712"/>
                <a:gd name="connsiteY2" fmla="*/ 2274713 h 2274712"/>
                <a:gd name="connsiteX3" fmla="*/ 2274713 w 2274712"/>
                <a:gd name="connsiteY3" fmla="*/ 1137356 h 2274712"/>
                <a:gd name="connsiteX4" fmla="*/ 1137357 w 2274712"/>
                <a:gd name="connsiteY4" fmla="*/ 0 h 2274712"/>
                <a:gd name="connsiteX5" fmla="*/ 893683 w 2274712"/>
                <a:gd name="connsiteY5" fmla="*/ 1460754 h 2274712"/>
                <a:gd name="connsiteX6" fmla="*/ 691158 w 2274712"/>
                <a:gd name="connsiteY6" fmla="*/ 1431822 h 2274712"/>
                <a:gd name="connsiteX7" fmla="*/ 673799 w 2274712"/>
                <a:gd name="connsiteY7" fmla="*/ 1429893 h 2274712"/>
                <a:gd name="connsiteX8" fmla="*/ 641009 w 2274712"/>
                <a:gd name="connsiteY8" fmla="*/ 1439537 h 2274712"/>
                <a:gd name="connsiteX9" fmla="*/ 504063 w 2274712"/>
                <a:gd name="connsiteY9" fmla="*/ 1518618 h 2274712"/>
                <a:gd name="connsiteX10" fmla="*/ 492490 w 2274712"/>
                <a:gd name="connsiteY10" fmla="*/ 1522476 h 2274712"/>
                <a:gd name="connsiteX11" fmla="*/ 471273 w 2274712"/>
                <a:gd name="connsiteY11" fmla="*/ 1501259 h 2274712"/>
                <a:gd name="connsiteX12" fmla="*/ 475131 w 2274712"/>
                <a:gd name="connsiteY12" fmla="*/ 1485829 h 2274712"/>
                <a:gd name="connsiteX13" fmla="*/ 504063 w 2274712"/>
                <a:gd name="connsiteY13" fmla="*/ 1382316 h 2274712"/>
                <a:gd name="connsiteX14" fmla="*/ 505992 w 2274712"/>
                <a:gd name="connsiteY14" fmla="*/ 1368814 h 2274712"/>
                <a:gd name="connsiteX15" fmla="*/ 488633 w 2274712"/>
                <a:gd name="connsiteY15" fmla="*/ 1334095 h 2274712"/>
                <a:gd name="connsiteX16" fmla="*/ 272606 w 2274712"/>
                <a:gd name="connsiteY16" fmla="*/ 943832 h 2274712"/>
                <a:gd name="connsiteX17" fmla="*/ 894969 w 2274712"/>
                <a:gd name="connsiteY17" fmla="*/ 426910 h 2274712"/>
                <a:gd name="connsiteX18" fmla="*/ 1508332 w 2274712"/>
                <a:gd name="connsiteY18" fmla="*/ 862822 h 2274712"/>
                <a:gd name="connsiteX19" fmla="*/ 1473613 w 2274712"/>
                <a:gd name="connsiteY19" fmla="*/ 862822 h 2274712"/>
                <a:gd name="connsiteX20" fmla="*/ 906542 w 2274712"/>
                <a:gd name="connsiteY20" fmla="*/ 1333452 h 2274712"/>
                <a:gd name="connsiteX21" fmla="*/ 927759 w 2274712"/>
                <a:gd name="connsiteY21" fmla="*/ 1460111 h 2274712"/>
                <a:gd name="connsiteX22" fmla="*/ 893683 w 2274712"/>
                <a:gd name="connsiteY22" fmla="*/ 1460754 h 2274712"/>
                <a:gd name="connsiteX23" fmla="*/ 893683 w 2274712"/>
                <a:gd name="connsiteY23" fmla="*/ 1460754 h 2274712"/>
                <a:gd name="connsiteX24" fmla="*/ 1822085 w 2274712"/>
                <a:gd name="connsiteY24" fmla="*/ 1663279 h 2274712"/>
                <a:gd name="connsiteX25" fmla="*/ 1807940 w 2274712"/>
                <a:gd name="connsiteY25" fmla="*/ 1688997 h 2274712"/>
                <a:gd name="connsiteX26" fmla="*/ 1809226 w 2274712"/>
                <a:gd name="connsiteY26" fmla="*/ 1705070 h 2274712"/>
                <a:gd name="connsiteX27" fmla="*/ 1831729 w 2274712"/>
                <a:gd name="connsiteY27" fmla="*/ 1791867 h 2274712"/>
                <a:gd name="connsiteX28" fmla="*/ 1834301 w 2274712"/>
                <a:gd name="connsiteY28" fmla="*/ 1804726 h 2274712"/>
                <a:gd name="connsiteX29" fmla="*/ 1817584 w 2274712"/>
                <a:gd name="connsiteY29" fmla="*/ 1821442 h 2274712"/>
                <a:gd name="connsiteX30" fmla="*/ 1805368 w 2274712"/>
                <a:gd name="connsiteY30" fmla="*/ 1816941 h 2274712"/>
                <a:gd name="connsiteX31" fmla="*/ 1692854 w 2274712"/>
                <a:gd name="connsiteY31" fmla="*/ 1750076 h 2274712"/>
                <a:gd name="connsiteX32" fmla="*/ 1665208 w 2274712"/>
                <a:gd name="connsiteY32" fmla="*/ 1743004 h 2274712"/>
                <a:gd name="connsiteX33" fmla="*/ 1651063 w 2274712"/>
                <a:gd name="connsiteY33" fmla="*/ 1746218 h 2274712"/>
                <a:gd name="connsiteX34" fmla="*/ 1480042 w 2274712"/>
                <a:gd name="connsiteY34" fmla="*/ 1771293 h 2274712"/>
                <a:gd name="connsiteX35" fmla="*/ 959263 w 2274712"/>
                <a:gd name="connsiteY35" fmla="*/ 1337953 h 2274712"/>
                <a:gd name="connsiteX36" fmla="*/ 1480042 w 2274712"/>
                <a:gd name="connsiteY36" fmla="*/ 904613 h 2274712"/>
                <a:gd name="connsiteX37" fmla="*/ 2000822 w 2274712"/>
                <a:gd name="connsiteY37" fmla="*/ 1337953 h 2274712"/>
                <a:gd name="connsiteX38" fmla="*/ 1822085 w 2274712"/>
                <a:gd name="connsiteY38" fmla="*/ 1663279 h 2274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2274712" h="2274712">
                  <a:moveTo>
                    <a:pt x="1137357" y="0"/>
                  </a:moveTo>
                  <a:cubicBezTo>
                    <a:pt x="509207" y="0"/>
                    <a:pt x="0" y="509206"/>
                    <a:pt x="0" y="1137356"/>
                  </a:cubicBezTo>
                  <a:cubicBezTo>
                    <a:pt x="0" y="1765506"/>
                    <a:pt x="509207" y="2274713"/>
                    <a:pt x="1137357" y="2274713"/>
                  </a:cubicBezTo>
                  <a:cubicBezTo>
                    <a:pt x="1765507" y="2274713"/>
                    <a:pt x="2274713" y="1765506"/>
                    <a:pt x="2274713" y="1137356"/>
                  </a:cubicBezTo>
                  <a:cubicBezTo>
                    <a:pt x="2274713" y="509206"/>
                    <a:pt x="1765507" y="0"/>
                    <a:pt x="1137357" y="0"/>
                  </a:cubicBezTo>
                  <a:close/>
                  <a:moveTo>
                    <a:pt x="893683" y="1460754"/>
                  </a:moveTo>
                  <a:cubicBezTo>
                    <a:pt x="824246" y="1460754"/>
                    <a:pt x="754809" y="1449181"/>
                    <a:pt x="691158" y="1431822"/>
                  </a:cubicBezTo>
                  <a:cubicBezTo>
                    <a:pt x="685371" y="1429893"/>
                    <a:pt x="679585" y="1429893"/>
                    <a:pt x="673799" y="1429893"/>
                  </a:cubicBezTo>
                  <a:cubicBezTo>
                    <a:pt x="662226" y="1429893"/>
                    <a:pt x="650653" y="1433751"/>
                    <a:pt x="641009" y="1439537"/>
                  </a:cubicBezTo>
                  <a:lnTo>
                    <a:pt x="504063" y="1518618"/>
                  </a:lnTo>
                  <a:cubicBezTo>
                    <a:pt x="500206" y="1520547"/>
                    <a:pt x="496348" y="1522476"/>
                    <a:pt x="492490" y="1522476"/>
                  </a:cubicBezTo>
                  <a:cubicBezTo>
                    <a:pt x="480917" y="1522476"/>
                    <a:pt x="471273" y="1512832"/>
                    <a:pt x="471273" y="1501259"/>
                  </a:cubicBezTo>
                  <a:cubicBezTo>
                    <a:pt x="471273" y="1495473"/>
                    <a:pt x="473202" y="1491615"/>
                    <a:pt x="475131" y="1485829"/>
                  </a:cubicBezTo>
                  <a:cubicBezTo>
                    <a:pt x="477060" y="1483900"/>
                    <a:pt x="494419" y="1420249"/>
                    <a:pt x="504063" y="1382316"/>
                  </a:cubicBezTo>
                  <a:cubicBezTo>
                    <a:pt x="504063" y="1378458"/>
                    <a:pt x="505992" y="1372672"/>
                    <a:pt x="505992" y="1368814"/>
                  </a:cubicBezTo>
                  <a:cubicBezTo>
                    <a:pt x="505992" y="1353384"/>
                    <a:pt x="498277" y="1341811"/>
                    <a:pt x="488633" y="1334095"/>
                  </a:cubicBezTo>
                  <a:cubicBezTo>
                    <a:pt x="355545" y="1240226"/>
                    <a:pt x="272606" y="1100066"/>
                    <a:pt x="272606" y="943832"/>
                  </a:cubicBezTo>
                  <a:cubicBezTo>
                    <a:pt x="272606" y="657725"/>
                    <a:pt x="552284" y="426910"/>
                    <a:pt x="894969" y="426910"/>
                  </a:cubicBezTo>
                  <a:cubicBezTo>
                    <a:pt x="1205508" y="426910"/>
                    <a:pt x="1463326" y="615291"/>
                    <a:pt x="1508332" y="862822"/>
                  </a:cubicBezTo>
                  <a:lnTo>
                    <a:pt x="1473613" y="862822"/>
                  </a:lnTo>
                  <a:cubicBezTo>
                    <a:pt x="1161145" y="862822"/>
                    <a:pt x="906542" y="1073706"/>
                    <a:pt x="906542" y="1333452"/>
                  </a:cubicBezTo>
                  <a:cubicBezTo>
                    <a:pt x="906542" y="1377815"/>
                    <a:pt x="914257" y="1419606"/>
                    <a:pt x="927759" y="1460111"/>
                  </a:cubicBezTo>
                  <a:lnTo>
                    <a:pt x="893683" y="1460754"/>
                  </a:lnTo>
                  <a:lnTo>
                    <a:pt x="893683" y="1460754"/>
                  </a:lnTo>
                  <a:close/>
                  <a:moveTo>
                    <a:pt x="1822085" y="1663279"/>
                  </a:moveTo>
                  <a:cubicBezTo>
                    <a:pt x="1812441" y="1671638"/>
                    <a:pt x="1807940" y="1680639"/>
                    <a:pt x="1807940" y="1688997"/>
                  </a:cubicBezTo>
                  <a:cubicBezTo>
                    <a:pt x="1807940" y="1697355"/>
                    <a:pt x="1808583" y="1700570"/>
                    <a:pt x="1809226" y="1705070"/>
                  </a:cubicBezTo>
                  <a:cubicBezTo>
                    <a:pt x="1816299" y="1737217"/>
                    <a:pt x="1830443" y="1788009"/>
                    <a:pt x="1831729" y="1791867"/>
                  </a:cubicBezTo>
                  <a:cubicBezTo>
                    <a:pt x="1833015" y="1796367"/>
                    <a:pt x="1834301" y="1799582"/>
                    <a:pt x="1834301" y="1804726"/>
                  </a:cubicBezTo>
                  <a:cubicBezTo>
                    <a:pt x="1834301" y="1813727"/>
                    <a:pt x="1826586" y="1821442"/>
                    <a:pt x="1817584" y="1821442"/>
                  </a:cubicBezTo>
                  <a:cubicBezTo>
                    <a:pt x="1813084" y="1821442"/>
                    <a:pt x="1810512" y="1820156"/>
                    <a:pt x="1805368" y="1816941"/>
                  </a:cubicBezTo>
                  <a:lnTo>
                    <a:pt x="1692854" y="1750076"/>
                  </a:lnTo>
                  <a:cubicBezTo>
                    <a:pt x="1685139" y="1745575"/>
                    <a:pt x="1675495" y="1740432"/>
                    <a:pt x="1665208" y="1743004"/>
                  </a:cubicBezTo>
                  <a:cubicBezTo>
                    <a:pt x="1654921" y="1744932"/>
                    <a:pt x="1654921" y="1744932"/>
                    <a:pt x="1651063" y="1746218"/>
                  </a:cubicBezTo>
                  <a:cubicBezTo>
                    <a:pt x="1597057" y="1761649"/>
                    <a:pt x="1539835" y="1770007"/>
                    <a:pt x="1480042" y="1771293"/>
                  </a:cubicBezTo>
                  <a:cubicBezTo>
                    <a:pt x="1192006" y="1770650"/>
                    <a:pt x="959263" y="1576483"/>
                    <a:pt x="959263" y="1337953"/>
                  </a:cubicBezTo>
                  <a:cubicBezTo>
                    <a:pt x="959263" y="1098780"/>
                    <a:pt x="1192649" y="904613"/>
                    <a:pt x="1480042" y="904613"/>
                  </a:cubicBezTo>
                  <a:cubicBezTo>
                    <a:pt x="1768078" y="904613"/>
                    <a:pt x="2000822" y="1098137"/>
                    <a:pt x="2000822" y="1337953"/>
                  </a:cubicBezTo>
                  <a:cubicBezTo>
                    <a:pt x="2001464" y="1468469"/>
                    <a:pt x="1931384" y="1585484"/>
                    <a:pt x="1822085" y="1663279"/>
                  </a:cubicBezTo>
                  <a:close/>
                </a:path>
              </a:pathLst>
            </a:custGeom>
            <a:solidFill>
              <a:srgbClr val="FFFFFF"/>
            </a:solidFill>
            <a:ln w="6429" cap="flat">
              <a:noFill/>
              <a:prstDash val="solid"/>
              <a:miter/>
            </a:ln>
          </p:spPr>
          <p:txBody>
            <a:bodyPr rtlCol="0" anchor="ct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F2644"/>
                </a:solidFill>
                <a:effectLst/>
                <a:uLnTx/>
                <a:uFillTx/>
                <a:latin typeface="Arial" panose="020B0604020202020204" pitchFamily="34" charset="0"/>
                <a:ea typeface="+mn-ea"/>
                <a:cs typeface="+mn-cs"/>
              </a:endParaRPr>
            </a:p>
          </p:txBody>
        </p:sp>
        <p:sp>
          <p:nvSpPr>
            <p:cNvPr id="20" name="Graphic 8">
              <a:extLst>
                <a:ext uri="{FF2B5EF4-FFF2-40B4-BE49-F238E27FC236}">
                  <a16:creationId xmlns:a16="http://schemas.microsoft.com/office/drawing/2014/main" id="{B3C089F9-DF0D-4345-9EC2-C6B3AB4CE48A}"/>
                </a:ext>
              </a:extLst>
            </p:cNvPr>
            <p:cNvSpPr/>
            <p:nvPr/>
          </p:nvSpPr>
          <p:spPr>
            <a:xfrm>
              <a:off x="4534066" y="2483667"/>
              <a:ext cx="133088" cy="133731"/>
            </a:xfrm>
            <a:custGeom>
              <a:avLst/>
              <a:gdLst>
                <a:gd name="connsiteX0" fmla="*/ 64294 w 133088"/>
                <a:gd name="connsiteY0" fmla="*/ 0 h 133731"/>
                <a:gd name="connsiteX1" fmla="*/ 0 w 133088"/>
                <a:gd name="connsiteY1" fmla="*/ 64937 h 133731"/>
                <a:gd name="connsiteX2" fmla="*/ 64294 w 133088"/>
                <a:gd name="connsiteY2" fmla="*/ 133731 h 133731"/>
                <a:gd name="connsiteX3" fmla="*/ 133088 w 133088"/>
                <a:gd name="connsiteY3" fmla="*/ 64937 h 133731"/>
                <a:gd name="connsiteX4" fmla="*/ 64294 w 133088"/>
                <a:gd name="connsiteY4" fmla="*/ 0 h 1337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3088" h="133731">
                  <a:moveTo>
                    <a:pt x="64294" y="0"/>
                  </a:moveTo>
                  <a:cubicBezTo>
                    <a:pt x="29575" y="0"/>
                    <a:pt x="0" y="29575"/>
                    <a:pt x="0" y="64937"/>
                  </a:cubicBezTo>
                  <a:cubicBezTo>
                    <a:pt x="0" y="104156"/>
                    <a:pt x="29575" y="133731"/>
                    <a:pt x="64294" y="133731"/>
                  </a:cubicBezTo>
                  <a:cubicBezTo>
                    <a:pt x="103513" y="133731"/>
                    <a:pt x="133088" y="104156"/>
                    <a:pt x="133088" y="64937"/>
                  </a:cubicBezTo>
                  <a:cubicBezTo>
                    <a:pt x="132445" y="30218"/>
                    <a:pt x="102870" y="0"/>
                    <a:pt x="64294" y="0"/>
                  </a:cubicBezTo>
                  <a:close/>
                </a:path>
              </a:pathLst>
            </a:custGeom>
            <a:solidFill>
              <a:srgbClr val="FFFFFF"/>
            </a:solidFill>
            <a:ln w="6429" cap="flat">
              <a:noFill/>
              <a:prstDash val="solid"/>
              <a:miter/>
            </a:ln>
          </p:spPr>
          <p:txBody>
            <a:bodyPr rtlCol="0" anchor="ct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F2644"/>
                </a:solidFill>
                <a:effectLst/>
                <a:uLnTx/>
                <a:uFillTx/>
                <a:latin typeface="Arial" panose="020B0604020202020204" pitchFamily="34" charset="0"/>
                <a:ea typeface="+mn-ea"/>
                <a:cs typeface="+mn-cs"/>
              </a:endParaRPr>
            </a:p>
          </p:txBody>
        </p:sp>
      </p:grpSp>
      <p:sp>
        <p:nvSpPr>
          <p:cNvPr id="7" name="Slide Number Placeholder 6">
            <a:extLst>
              <a:ext uri="{FF2B5EF4-FFF2-40B4-BE49-F238E27FC236}">
                <a16:creationId xmlns:a16="http://schemas.microsoft.com/office/drawing/2014/main" id="{136C6363-2958-773D-0E9B-23D0BD173194}"/>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AA14841-59C2-C74C-8170-E4B20964DCC3}" type="slidenum">
              <a:rPr kumimoji="0" lang="en-US" sz="1200" b="0" i="0" u="none" strike="noStrike" kern="1200" cap="none" spc="0" normalizeH="0" baseline="0" noProof="0" smtClean="0">
                <a:ln>
                  <a:noFill/>
                </a:ln>
                <a:solidFill>
                  <a:srgbClr val="0F2644">
                    <a:tint val="75000"/>
                  </a:srgbClr>
                </a:solidFill>
                <a:effectLst/>
                <a:uLnTx/>
                <a:uFillTx/>
                <a:latin typeface="Arial" panose="020B06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36</a:t>
            </a:fld>
            <a:endParaRPr kumimoji="0" lang="en-US" sz="1200" b="0" i="0" u="none" strike="noStrike" kern="1200" cap="none" spc="0" normalizeH="0" baseline="0" noProof="0">
              <a:ln>
                <a:noFill/>
              </a:ln>
              <a:solidFill>
                <a:srgbClr val="0F2644">
                  <a:tint val="75000"/>
                </a:srgbClr>
              </a:solidFill>
              <a:effectLst/>
              <a:uLnTx/>
              <a:uFillTx/>
              <a:latin typeface="Arial" panose="020B0604020202020204"/>
              <a:ea typeface="+mn-ea"/>
              <a:cs typeface="+mn-cs"/>
            </a:endParaRPr>
          </a:p>
        </p:txBody>
      </p:sp>
    </p:spTree>
    <p:extLst>
      <p:ext uri="{BB962C8B-B14F-4D97-AF65-F5344CB8AC3E}">
        <p14:creationId xmlns:p14="http://schemas.microsoft.com/office/powerpoint/2010/main" val="293235442"/>
      </p:ext>
    </p:extLst>
  </p:cSld>
  <p:clrMapOvr>
    <a:masterClrMapping/>
  </p:clrMapOvr>
  <p:transition spd="slow">
    <p:wip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D6254E-7C80-220A-3582-79D0806C823A}"/>
              </a:ext>
            </a:extLst>
          </p:cNvPr>
          <p:cNvSpPr>
            <a:spLocks noGrp="1"/>
          </p:cNvSpPr>
          <p:nvPr>
            <p:ph type="title"/>
          </p:nvPr>
        </p:nvSpPr>
        <p:spPr/>
        <p:txBody>
          <a:bodyPr/>
          <a:lstStyle/>
          <a:p>
            <a:r>
              <a:rPr lang="en-US" dirty="0"/>
              <a:t>Literature Review – Trade </a:t>
            </a:r>
          </a:p>
        </p:txBody>
      </p:sp>
      <p:sp>
        <p:nvSpPr>
          <p:cNvPr id="3" name="Slide Number Placeholder 2">
            <a:extLst>
              <a:ext uri="{FF2B5EF4-FFF2-40B4-BE49-F238E27FC236}">
                <a16:creationId xmlns:a16="http://schemas.microsoft.com/office/drawing/2014/main" id="{A0D9712B-3311-8F45-2060-A5DD37B63428}"/>
              </a:ext>
            </a:extLst>
          </p:cNvPr>
          <p:cNvSpPr>
            <a:spLocks noGrp="1"/>
          </p:cNvSpPr>
          <p:nvPr>
            <p:ph type="sldNum" sz="quarter" idx="12"/>
          </p:nvPr>
        </p:nvSpPr>
        <p:spPr/>
        <p:txBody>
          <a:bodyPr/>
          <a:lstStyle/>
          <a:p>
            <a:fld id="{AAA14841-59C2-C74C-8170-E4B20964DCC3}" type="slidenum">
              <a:rPr lang="en-US" smtClean="0"/>
              <a:pPr/>
              <a:t>4</a:t>
            </a:fld>
            <a:endParaRPr lang="en-US"/>
          </a:p>
        </p:txBody>
      </p:sp>
      <p:sp>
        <p:nvSpPr>
          <p:cNvPr id="4" name="Text Placeholder 6">
            <a:extLst>
              <a:ext uri="{FF2B5EF4-FFF2-40B4-BE49-F238E27FC236}">
                <a16:creationId xmlns:a16="http://schemas.microsoft.com/office/drawing/2014/main" id="{A3263D2A-D77F-9172-4030-89B36BC08808}"/>
              </a:ext>
            </a:extLst>
          </p:cNvPr>
          <p:cNvSpPr txBox="1">
            <a:spLocks/>
          </p:cNvSpPr>
          <p:nvPr/>
        </p:nvSpPr>
        <p:spPr>
          <a:xfrm>
            <a:off x="639960" y="1003983"/>
            <a:ext cx="10078813" cy="540158"/>
          </a:xfrm>
          <a:prstGeom prst="rect">
            <a:avLst/>
          </a:prstGeom>
        </p:spPr>
        <p:txBody>
          <a:bodyPr vert="horz" lIns="0" tIns="0" rIns="0" bIns="0" rtlCol="0" anchor="t" anchorCtr="0">
            <a:noAutofit/>
          </a:bodyPr>
          <a:lstStyle>
            <a:defPPr>
              <a:defRPr lang="en-US"/>
            </a:defPPr>
            <a:lvl1pPr defTabSz="1152238">
              <a:lnSpc>
                <a:spcPct val="90000"/>
              </a:lnSpc>
              <a:spcBef>
                <a:spcPct val="0"/>
              </a:spcBef>
              <a:buNone/>
              <a:defRPr sz="2521" b="1" i="0" baseline="0">
                <a:latin typeface="+mj-lt"/>
                <a:ea typeface="+mj-ea"/>
                <a:cs typeface="+mj-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1500" b="0">
                <a:solidFill>
                  <a:srgbClr val="8A8D93"/>
                </a:solidFill>
              </a:rPr>
              <a:t>Current literature covers recent trade statistics up to Q4 2022. It explores recent trade disruptions in the UK describing international and domestic issues, with a focus on the EU-UK TCA agreement. </a:t>
            </a:r>
          </a:p>
        </p:txBody>
      </p:sp>
      <p:sp>
        <p:nvSpPr>
          <p:cNvPr id="6" name="Text Placeholder 6">
            <a:extLst>
              <a:ext uri="{FF2B5EF4-FFF2-40B4-BE49-F238E27FC236}">
                <a16:creationId xmlns:a16="http://schemas.microsoft.com/office/drawing/2014/main" id="{EF5C292A-647B-C163-6C7D-94BE9F05A364}"/>
              </a:ext>
            </a:extLst>
          </p:cNvPr>
          <p:cNvSpPr txBox="1">
            <a:spLocks/>
          </p:cNvSpPr>
          <p:nvPr/>
        </p:nvSpPr>
        <p:spPr>
          <a:xfrm>
            <a:off x="639960" y="1740455"/>
            <a:ext cx="5256015" cy="4615896"/>
          </a:xfrm>
          <a:prstGeom prst="rect">
            <a:avLst/>
          </a:prstGeom>
        </p:spPr>
        <p:txBody>
          <a:bodyPr vert="horz" lIns="0" tIns="0" rIns="0" bIns="0" rtlCol="0" anchor="t" anchorCtr="0">
            <a:noAutofit/>
          </a:bodyPr>
          <a:lstStyle>
            <a:defPPr>
              <a:defRPr lang="en-US"/>
            </a:defPPr>
            <a:lvl1pPr defTabSz="1152238">
              <a:lnSpc>
                <a:spcPct val="90000"/>
              </a:lnSpc>
              <a:spcBef>
                <a:spcPct val="0"/>
              </a:spcBef>
              <a:buNone/>
              <a:defRPr sz="2521" b="1" i="0" baseline="0">
                <a:latin typeface="+mj-lt"/>
                <a:ea typeface="+mj-ea"/>
                <a:cs typeface="+mj-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just"/>
            <a:r>
              <a:rPr lang="en-US" sz="1500"/>
              <a:t>UK and Regional Trade Statistics</a:t>
            </a:r>
          </a:p>
          <a:p>
            <a:pPr algn="just"/>
            <a:endParaRPr lang="en-US" sz="1200" b="0"/>
          </a:p>
          <a:p>
            <a:pPr marL="285750" indent="-285750" algn="just">
              <a:buFont typeface="Arial" panose="020B0604020202020204" pitchFamily="34" charset="0"/>
              <a:buChar char="•"/>
            </a:pPr>
            <a:r>
              <a:rPr lang="en-GB" sz="1100" b="0">
                <a:effectLst/>
                <a:ea typeface="Calibri" panose="020F0502020204030204" pitchFamily="34" charset="0"/>
                <a:cs typeface="Times New Roman" panose="02020603050405020304" pitchFamily="18" charset="0"/>
              </a:rPr>
              <a:t>Since 2021, the West Midlands (Wider Region) total value in goods exports increased by nearly £4.4bn (+17.1%) to £29.9bn in 2022. </a:t>
            </a:r>
          </a:p>
          <a:p>
            <a:pPr marL="285750" indent="-285750" algn="just">
              <a:buFont typeface="Arial" panose="020B0604020202020204" pitchFamily="34" charset="0"/>
              <a:buChar char="•"/>
            </a:pPr>
            <a:endParaRPr lang="en-GB" sz="1100" b="0">
              <a:effectLst/>
              <a:ea typeface="Calibri" panose="020F0502020204030204" pitchFamily="34" charset="0"/>
              <a:cs typeface="Times New Roman" panose="02020603050405020304" pitchFamily="18" charset="0"/>
            </a:endParaRPr>
          </a:p>
          <a:p>
            <a:pPr marL="285750" indent="-285750" algn="just">
              <a:buFont typeface="Arial" panose="020B0604020202020204" pitchFamily="34" charset="0"/>
              <a:buChar char="•"/>
            </a:pPr>
            <a:r>
              <a:rPr lang="en-GB" sz="1100" b="0">
                <a:cs typeface="Times New Roman" panose="02020603050405020304" pitchFamily="18" charset="0"/>
              </a:rPr>
              <a:t>However, t</a:t>
            </a:r>
            <a:r>
              <a:rPr lang="en-GB" sz="1100" b="0" kern="100">
                <a:effectLst/>
                <a:ea typeface="Calibri" panose="020F0502020204030204" pitchFamily="34" charset="0"/>
                <a:cs typeface="Times New Roman" panose="02020603050405020304" pitchFamily="18" charset="0"/>
              </a:rPr>
              <a:t>he overall value of UK trade in goods exports increased at a greater rate, by 19.2% (to £371.5bn in 2022).</a:t>
            </a:r>
          </a:p>
          <a:p>
            <a:pPr marL="285750" indent="-285750" algn="just">
              <a:buFont typeface="Arial" panose="020B0604020202020204" pitchFamily="34" charset="0"/>
              <a:buChar char="•"/>
            </a:pPr>
            <a:endParaRPr lang="en-GB" sz="1100" b="0" kern="100">
              <a:effectLst/>
              <a:ea typeface="Calibri" panose="020F0502020204030204" pitchFamily="34" charset="0"/>
              <a:cs typeface="Times New Roman" panose="02020603050405020304" pitchFamily="18" charset="0"/>
            </a:endParaRPr>
          </a:p>
          <a:p>
            <a:pPr marL="285750" indent="-285750" algn="just">
              <a:buFont typeface="Arial" panose="020B0604020202020204" pitchFamily="34" charset="0"/>
              <a:buChar char="•"/>
            </a:pPr>
            <a:r>
              <a:rPr lang="en-GB" sz="1100" b="0">
                <a:effectLst/>
                <a:ea typeface="Calibri" panose="020F0502020204030204" pitchFamily="34" charset="0"/>
                <a:cs typeface="Times New Roman" panose="02020603050405020304" pitchFamily="18" charset="0"/>
              </a:rPr>
              <a:t>In 2022, the West Midlands region exported nearly £29.9bn and imported £42.6bn worth of goods, leading to a trade in goods deficit of £12.7bn. </a:t>
            </a:r>
          </a:p>
          <a:p>
            <a:pPr marL="285750" indent="-285750" algn="just">
              <a:buFont typeface="Arial" panose="020B0604020202020204" pitchFamily="34" charset="0"/>
              <a:buChar char="•"/>
            </a:pPr>
            <a:endParaRPr lang="en-GB" sz="1100" b="0">
              <a:cs typeface="Times New Roman" panose="02020603050405020304" pitchFamily="18" charset="0"/>
            </a:endParaRPr>
          </a:p>
          <a:p>
            <a:pPr marL="285750" indent="-285750" algn="just">
              <a:buFont typeface="Arial" panose="020B0604020202020204" pitchFamily="34" charset="0"/>
              <a:buChar char="•"/>
            </a:pPr>
            <a:r>
              <a:rPr lang="en-US" sz="1100" b="0"/>
              <a:t>The West Midlands region accounted for 8.0% of UK total exports in 2022. The West Midlands region accounted for 7.0% of UK exports to the EU and 9.2% for Non-EU locations.</a:t>
            </a:r>
          </a:p>
          <a:p>
            <a:pPr marL="285750" indent="-285750" algn="just">
              <a:buFont typeface="Arial" panose="020B0604020202020204" pitchFamily="34" charset="0"/>
              <a:buChar char="•"/>
            </a:pPr>
            <a:endParaRPr lang="en-GB" sz="1200" b="0" kern="100">
              <a:effectLst/>
              <a:ea typeface="Calibri" panose="020F0502020204030204" pitchFamily="34" charset="0"/>
              <a:cs typeface="Times New Roman" panose="02020603050405020304" pitchFamily="18" charset="0"/>
            </a:endParaRPr>
          </a:p>
          <a:p>
            <a:pPr algn="just"/>
            <a:r>
              <a:rPr lang="en-GB" sz="1200" kern="100">
                <a:ea typeface="Calibri" panose="020F0502020204030204" pitchFamily="34" charset="0"/>
                <a:cs typeface="Times New Roman" panose="02020603050405020304" pitchFamily="18" charset="0"/>
              </a:rPr>
              <a:t>Top Sector and Location</a:t>
            </a:r>
          </a:p>
          <a:p>
            <a:pPr algn="just"/>
            <a:endParaRPr lang="en-GB" sz="1200" b="0" kern="100">
              <a:ea typeface="Calibri" panose="020F0502020204030204" pitchFamily="34" charset="0"/>
              <a:cs typeface="Times New Roman" panose="02020603050405020304" pitchFamily="18" charset="0"/>
            </a:endParaRPr>
          </a:p>
          <a:p>
            <a:pPr marL="285750" indent="-285750" algn="just">
              <a:buFont typeface="Arial" panose="020B0604020202020204" pitchFamily="34" charset="0"/>
              <a:buChar char="•"/>
            </a:pPr>
            <a:r>
              <a:rPr lang="en-US" sz="1100" b="0" kern="100">
                <a:effectLst/>
                <a:ea typeface="Calibri" panose="020F0502020204030204" pitchFamily="34" charset="0"/>
                <a:cs typeface="Times New Roman" panose="02020603050405020304" pitchFamily="18" charset="0"/>
              </a:rPr>
              <a:t>In 2022, the largest value goods exported for a SITC section in the West Midlands was machinery &amp; transport at nearly £20.1bn. This SITC section accounted for 67.1% of the total exports value, of which 60.9% (£12.2bn) were non-EU exports.</a:t>
            </a:r>
            <a:endParaRPr lang="en-GB" sz="1100" b="0" kern="100">
              <a:effectLst/>
              <a:ea typeface="Calibri" panose="020F0502020204030204" pitchFamily="34" charset="0"/>
              <a:cs typeface="Times New Roman" panose="02020603050405020304" pitchFamily="18" charset="0"/>
            </a:endParaRPr>
          </a:p>
          <a:p>
            <a:pPr marL="285750" indent="-285750" algn="just">
              <a:buFont typeface="Arial" panose="020B0604020202020204" pitchFamily="34" charset="0"/>
              <a:buChar char="•"/>
            </a:pPr>
            <a:endParaRPr lang="en-US" sz="1100" b="0"/>
          </a:p>
          <a:p>
            <a:pPr marL="285750" indent="-285750" algn="just">
              <a:buFont typeface="Arial" panose="020B0604020202020204" pitchFamily="34" charset="0"/>
              <a:buChar char="•"/>
            </a:pPr>
            <a:r>
              <a:rPr lang="en-US" sz="1100" b="0"/>
              <a:t>At a Country Group level, the highest value of West Midlands goods exports was to the EU at nearly £13.6bn, accounting for 45.4% of the total in 2022. Exports to the EU from the West Midlands increased by over £1.8bn (+15.5%) since 2021 – below the UK-wide growth rate (+25.6%). </a:t>
            </a:r>
          </a:p>
          <a:p>
            <a:pPr marL="285750" indent="-285750" algn="just">
              <a:buFont typeface="Arial" panose="020B0604020202020204" pitchFamily="34" charset="0"/>
              <a:buChar char="•"/>
            </a:pPr>
            <a:endParaRPr lang="en-US" sz="1200" b="0"/>
          </a:p>
        </p:txBody>
      </p:sp>
      <p:pic>
        <p:nvPicPr>
          <p:cNvPr id="5" name="Picture 4">
            <a:extLst>
              <a:ext uri="{FF2B5EF4-FFF2-40B4-BE49-F238E27FC236}">
                <a16:creationId xmlns:a16="http://schemas.microsoft.com/office/drawing/2014/main" id="{9290BA27-7014-0D91-66DC-55E77398D3C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202775" y="2155526"/>
            <a:ext cx="5208175" cy="2849808"/>
          </a:xfrm>
          <a:prstGeom prst="rect">
            <a:avLst/>
          </a:prstGeom>
        </p:spPr>
      </p:pic>
      <p:sp>
        <p:nvSpPr>
          <p:cNvPr id="8" name="Text Placeholder 6">
            <a:extLst>
              <a:ext uri="{FF2B5EF4-FFF2-40B4-BE49-F238E27FC236}">
                <a16:creationId xmlns:a16="http://schemas.microsoft.com/office/drawing/2014/main" id="{DD4BB9BC-8A34-FE04-E1FD-C38B9FF9E6D4}"/>
              </a:ext>
            </a:extLst>
          </p:cNvPr>
          <p:cNvSpPr txBox="1">
            <a:spLocks/>
          </p:cNvSpPr>
          <p:nvPr/>
        </p:nvSpPr>
        <p:spPr>
          <a:xfrm>
            <a:off x="6164460" y="1740455"/>
            <a:ext cx="5256015" cy="4615896"/>
          </a:xfrm>
          <a:prstGeom prst="rect">
            <a:avLst/>
          </a:prstGeom>
        </p:spPr>
        <p:txBody>
          <a:bodyPr vert="horz" lIns="0" tIns="0" rIns="0" bIns="0" rtlCol="0" anchor="t" anchorCtr="0">
            <a:noAutofit/>
          </a:bodyPr>
          <a:lstStyle>
            <a:defPPr>
              <a:defRPr lang="en-US"/>
            </a:defPPr>
            <a:lvl1pPr defTabSz="1152238">
              <a:lnSpc>
                <a:spcPct val="90000"/>
              </a:lnSpc>
              <a:spcBef>
                <a:spcPct val="0"/>
              </a:spcBef>
              <a:buNone/>
              <a:defRPr sz="2521" b="1" i="0" baseline="0">
                <a:latin typeface="+mj-lt"/>
                <a:ea typeface="+mj-ea"/>
                <a:cs typeface="+mj-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just"/>
            <a:endParaRPr lang="en-GB" sz="1200">
              <a:latin typeface="Calibri" panose="020F0502020204030204" pitchFamily="34" charset="0"/>
              <a:ea typeface="Calibri" panose="020F0502020204030204" pitchFamily="34" charset="0"/>
              <a:cs typeface="Times New Roman" panose="02020603050405020304" pitchFamily="18" charset="0"/>
            </a:endParaRPr>
          </a:p>
          <a:p>
            <a:pPr algn="just"/>
            <a:r>
              <a:rPr lang="en-GB" sz="1200">
                <a:latin typeface="Calibri" panose="020F0502020204030204" pitchFamily="34" charset="0"/>
                <a:ea typeface="Calibri" panose="020F0502020204030204" pitchFamily="34" charset="0"/>
                <a:cs typeface="Times New Roman" panose="02020603050405020304" pitchFamily="18" charset="0"/>
              </a:rPr>
              <a:t>T</a:t>
            </a:r>
            <a:r>
              <a:rPr lang="en-GB" sz="1200" b="1">
                <a:effectLst/>
                <a:latin typeface="Calibri" panose="020F0502020204030204" pitchFamily="34" charset="0"/>
                <a:ea typeface="Calibri" panose="020F0502020204030204" pitchFamily="34" charset="0"/>
                <a:cs typeface="Times New Roman" panose="02020603050405020304" pitchFamily="18" charset="0"/>
              </a:rPr>
              <a:t>he value of goods exported and imported by region for 2022 (£ billion)</a:t>
            </a:r>
            <a:endParaRPr lang="en-US" sz="1200" b="0"/>
          </a:p>
          <a:p>
            <a:pPr marL="285750" indent="-285750" algn="just">
              <a:buFont typeface="Arial" panose="020B0604020202020204" pitchFamily="34" charset="0"/>
              <a:buChar char="•"/>
            </a:pPr>
            <a:endParaRPr lang="en-US" sz="1200" b="0"/>
          </a:p>
        </p:txBody>
      </p:sp>
      <p:sp>
        <p:nvSpPr>
          <p:cNvPr id="10" name="TextBox 9">
            <a:extLst>
              <a:ext uri="{FF2B5EF4-FFF2-40B4-BE49-F238E27FC236}">
                <a16:creationId xmlns:a16="http://schemas.microsoft.com/office/drawing/2014/main" id="{44C1FC47-81BD-5BC8-7045-BE39E0F3D135}"/>
              </a:ext>
            </a:extLst>
          </p:cNvPr>
          <p:cNvSpPr txBox="1"/>
          <p:nvPr/>
        </p:nvSpPr>
        <p:spPr>
          <a:xfrm>
            <a:off x="524767" y="6489014"/>
            <a:ext cx="3466208" cy="346185"/>
          </a:xfrm>
          <a:prstGeom prst="rect">
            <a:avLst/>
          </a:prstGeom>
          <a:noFill/>
        </p:spPr>
        <p:txBody>
          <a:bodyPr wrap="square" rtlCol="0">
            <a:spAutoFit/>
          </a:bodyPr>
          <a:lstStyle/>
          <a:p>
            <a:pPr>
              <a:lnSpc>
                <a:spcPct val="107000"/>
              </a:lnSpc>
              <a:spcAft>
                <a:spcPts val="800"/>
              </a:spcAft>
            </a:pPr>
            <a:r>
              <a:rPr lang="en-US" sz="800">
                <a:latin typeface="+mj-lt"/>
              </a:rPr>
              <a:t>Source: WMCA Document – EIU Black Country Consortium, </a:t>
            </a:r>
            <a:r>
              <a:rPr lang="en-GB" sz="800">
                <a:effectLst/>
                <a:latin typeface="+mj-lt"/>
                <a:ea typeface="Calibri" panose="020F0502020204030204" pitchFamily="34" charset="0"/>
                <a:cs typeface="Times New Roman" panose="02020603050405020304" pitchFamily="18" charset="0"/>
              </a:rPr>
              <a:t>UK Regional Trade in Goods Statistics: West Midlands, Year to Q4 2022</a:t>
            </a:r>
            <a:endParaRPr lang="en-GB" sz="800">
              <a:latin typeface="+mj-lt"/>
            </a:endParaRPr>
          </a:p>
        </p:txBody>
      </p:sp>
    </p:spTree>
    <p:extLst>
      <p:ext uri="{BB962C8B-B14F-4D97-AF65-F5344CB8AC3E}">
        <p14:creationId xmlns:p14="http://schemas.microsoft.com/office/powerpoint/2010/main" val="1979875564"/>
      </p:ext>
    </p:extLst>
  </p:cSld>
  <p:clrMapOvr>
    <a:masterClrMapping/>
  </p:clrMapOvr>
  <p:transition spd="slow">
    <p:wip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D6254E-7C80-220A-3582-79D0806C823A}"/>
              </a:ext>
            </a:extLst>
          </p:cNvPr>
          <p:cNvSpPr>
            <a:spLocks noGrp="1"/>
          </p:cNvSpPr>
          <p:nvPr>
            <p:ph type="title"/>
          </p:nvPr>
        </p:nvSpPr>
        <p:spPr/>
        <p:txBody>
          <a:bodyPr/>
          <a:lstStyle/>
          <a:p>
            <a:r>
              <a:rPr lang="en-US"/>
              <a:t>Literature Review – Trade </a:t>
            </a:r>
          </a:p>
        </p:txBody>
      </p:sp>
      <p:sp>
        <p:nvSpPr>
          <p:cNvPr id="3" name="Slide Number Placeholder 2">
            <a:extLst>
              <a:ext uri="{FF2B5EF4-FFF2-40B4-BE49-F238E27FC236}">
                <a16:creationId xmlns:a16="http://schemas.microsoft.com/office/drawing/2014/main" id="{A0D9712B-3311-8F45-2060-A5DD37B63428}"/>
              </a:ext>
            </a:extLst>
          </p:cNvPr>
          <p:cNvSpPr>
            <a:spLocks noGrp="1"/>
          </p:cNvSpPr>
          <p:nvPr>
            <p:ph type="sldNum" sz="quarter" idx="12"/>
          </p:nvPr>
        </p:nvSpPr>
        <p:spPr/>
        <p:txBody>
          <a:bodyPr/>
          <a:lstStyle/>
          <a:p>
            <a:fld id="{AAA14841-59C2-C74C-8170-E4B20964DCC3}" type="slidenum">
              <a:rPr lang="en-US" smtClean="0"/>
              <a:pPr/>
              <a:t>5</a:t>
            </a:fld>
            <a:endParaRPr lang="en-US"/>
          </a:p>
        </p:txBody>
      </p:sp>
      <p:sp>
        <p:nvSpPr>
          <p:cNvPr id="4" name="Text Placeholder 6">
            <a:extLst>
              <a:ext uri="{FF2B5EF4-FFF2-40B4-BE49-F238E27FC236}">
                <a16:creationId xmlns:a16="http://schemas.microsoft.com/office/drawing/2014/main" id="{A3263D2A-D77F-9172-4030-89B36BC08808}"/>
              </a:ext>
            </a:extLst>
          </p:cNvPr>
          <p:cNvSpPr txBox="1">
            <a:spLocks/>
          </p:cNvSpPr>
          <p:nvPr/>
        </p:nvSpPr>
        <p:spPr>
          <a:xfrm>
            <a:off x="639960" y="1003983"/>
            <a:ext cx="10078813" cy="540158"/>
          </a:xfrm>
          <a:prstGeom prst="rect">
            <a:avLst/>
          </a:prstGeom>
        </p:spPr>
        <p:txBody>
          <a:bodyPr vert="horz" lIns="0" tIns="0" rIns="0" bIns="0" rtlCol="0" anchor="t" anchorCtr="0">
            <a:noAutofit/>
          </a:bodyPr>
          <a:lstStyle>
            <a:defPPr>
              <a:defRPr lang="en-US"/>
            </a:defPPr>
            <a:lvl1pPr defTabSz="1152238">
              <a:lnSpc>
                <a:spcPct val="90000"/>
              </a:lnSpc>
              <a:spcBef>
                <a:spcPct val="0"/>
              </a:spcBef>
              <a:buNone/>
              <a:defRPr sz="2521" b="1" i="0" baseline="0">
                <a:latin typeface="+mj-lt"/>
                <a:ea typeface="+mj-ea"/>
                <a:cs typeface="+mj-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1500" b="0">
                <a:solidFill>
                  <a:srgbClr val="8A8D93"/>
                </a:solidFill>
              </a:rPr>
              <a:t>Current literature covers explores recent trade disruptions affecting the the UK describing international and domestic issues, with a focus on the EU-UK TCA agreement. </a:t>
            </a:r>
          </a:p>
        </p:txBody>
      </p:sp>
      <p:sp>
        <p:nvSpPr>
          <p:cNvPr id="7" name="Text Placeholder 6">
            <a:extLst>
              <a:ext uri="{FF2B5EF4-FFF2-40B4-BE49-F238E27FC236}">
                <a16:creationId xmlns:a16="http://schemas.microsoft.com/office/drawing/2014/main" id="{A362C221-79FB-382A-8A11-8337A3B84B4A}"/>
              </a:ext>
            </a:extLst>
          </p:cNvPr>
          <p:cNvSpPr txBox="1">
            <a:spLocks/>
          </p:cNvSpPr>
          <p:nvPr/>
        </p:nvSpPr>
        <p:spPr>
          <a:xfrm>
            <a:off x="639960" y="1740455"/>
            <a:ext cx="5256015" cy="4615896"/>
          </a:xfrm>
          <a:prstGeom prst="rect">
            <a:avLst/>
          </a:prstGeom>
        </p:spPr>
        <p:txBody>
          <a:bodyPr vert="horz" lIns="0" tIns="0" rIns="0" bIns="0" rtlCol="0" anchor="t" anchorCtr="0">
            <a:noAutofit/>
          </a:bodyPr>
          <a:lstStyle>
            <a:defPPr>
              <a:defRPr lang="en-US"/>
            </a:defPPr>
            <a:lvl1pPr defTabSz="1152238">
              <a:lnSpc>
                <a:spcPct val="90000"/>
              </a:lnSpc>
              <a:spcBef>
                <a:spcPct val="0"/>
              </a:spcBef>
              <a:buNone/>
              <a:defRPr sz="2521" b="1" i="0" baseline="0">
                <a:latin typeface="+mj-lt"/>
                <a:ea typeface="+mj-ea"/>
                <a:cs typeface="+mj-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just"/>
            <a:r>
              <a:rPr lang="en-US" sz="1500"/>
              <a:t>Recent Trade Disruptions – a view from 2020</a:t>
            </a:r>
          </a:p>
          <a:p>
            <a:pPr algn="just"/>
            <a:endParaRPr lang="en-US" sz="1500"/>
          </a:p>
          <a:p>
            <a:pPr marL="171450" indent="-171450" algn="just">
              <a:lnSpc>
                <a:spcPct val="100000"/>
              </a:lnSpc>
              <a:buFont typeface="Arial" panose="020B0604020202020204" pitchFamily="34" charset="0"/>
              <a:buChar char="•"/>
            </a:pPr>
            <a:r>
              <a:rPr lang="en-US" sz="1100" b="0"/>
              <a:t>Headwinds for West Midlands exporters include </a:t>
            </a:r>
            <a:r>
              <a:rPr lang="en-GB" sz="1100" b="0" kern="100">
                <a:cs typeface="Times New Roman" panose="02020603050405020304" pitchFamily="18" charset="0"/>
              </a:rPr>
              <a:t>the Covid-19 pandemic</a:t>
            </a:r>
            <a:r>
              <a:rPr lang="en-GB" sz="1100" b="0" kern="100">
                <a:effectLst/>
                <a:ea typeface="Calibri" panose="020F0502020204030204" pitchFamily="34" charset="0"/>
                <a:cs typeface="Times New Roman" panose="02020603050405020304" pitchFamily="18" charset="0"/>
              </a:rPr>
              <a:t>, </a:t>
            </a:r>
            <a:r>
              <a:rPr lang="en-GB" sz="1100" b="0" kern="100">
                <a:ea typeface="Calibri" panose="020F0502020204030204" pitchFamily="34" charset="0"/>
                <a:cs typeface="Times New Roman" panose="02020603050405020304" pitchFamily="18" charset="0"/>
              </a:rPr>
              <a:t>s</a:t>
            </a:r>
            <a:r>
              <a:rPr lang="en-GB" sz="1100" b="0" kern="100">
                <a:effectLst/>
                <a:ea typeface="Calibri" panose="020F0502020204030204" pitchFamily="34" charset="0"/>
                <a:cs typeface="Times New Roman" panose="02020603050405020304" pitchFamily="18" charset="0"/>
              </a:rPr>
              <a:t>upply chain bottlenecks, technological change in the automotive industry (batteries), high energy prices, inflation, as well as the Ukraine war have hit demand. </a:t>
            </a:r>
          </a:p>
          <a:p>
            <a:pPr marL="171450" indent="-171450" algn="just">
              <a:lnSpc>
                <a:spcPct val="100000"/>
              </a:lnSpc>
              <a:buFont typeface="Arial" panose="020B0604020202020204" pitchFamily="34" charset="0"/>
              <a:buChar char="•"/>
            </a:pPr>
            <a:endParaRPr lang="en-GB" sz="1100" b="0" kern="100">
              <a:ea typeface="Calibri" panose="020F0502020204030204" pitchFamily="34" charset="0"/>
              <a:cs typeface="Times New Roman" panose="02020603050405020304" pitchFamily="18" charset="0"/>
            </a:endParaRPr>
          </a:p>
          <a:p>
            <a:pPr marL="171450" indent="-171450" algn="just">
              <a:lnSpc>
                <a:spcPct val="100000"/>
              </a:lnSpc>
              <a:buFont typeface="Arial" panose="020B0604020202020204" pitchFamily="34" charset="0"/>
              <a:buChar char="•"/>
            </a:pPr>
            <a:r>
              <a:rPr lang="en-US" sz="1100" b="0" kern="100">
                <a:effectLst/>
                <a:ea typeface="Calibri" panose="020F0502020204030204" pitchFamily="34" charset="0"/>
                <a:cs typeface="Times New Roman" panose="02020603050405020304" pitchFamily="18" charset="0"/>
              </a:rPr>
              <a:t>The West Midlands has been among the hardest hit regions in trade terms in the UK throughout the recent crisis period. The West Midlands’ total exports in 2020 (£25 billion) was three-quarters of that in 2019 (£33 billion), according to the latest ONS UK Trade subnational statistics. </a:t>
            </a:r>
          </a:p>
          <a:p>
            <a:pPr marL="171450" indent="-171450" algn="just">
              <a:lnSpc>
                <a:spcPct val="100000"/>
              </a:lnSpc>
              <a:buFont typeface="Arial" panose="020B0604020202020204" pitchFamily="34" charset="0"/>
              <a:buChar char="•"/>
            </a:pPr>
            <a:endParaRPr lang="en-US" sz="1100" b="0" kern="100">
              <a:ea typeface="Calibri" panose="020F0502020204030204" pitchFamily="34" charset="0"/>
              <a:cs typeface="Times New Roman" panose="02020603050405020304" pitchFamily="18" charset="0"/>
            </a:endParaRPr>
          </a:p>
          <a:p>
            <a:pPr marL="171450" indent="-171450" algn="just">
              <a:lnSpc>
                <a:spcPct val="100000"/>
              </a:lnSpc>
              <a:buFont typeface="Arial" panose="020B0604020202020204" pitchFamily="34" charset="0"/>
              <a:buChar char="•"/>
            </a:pPr>
            <a:r>
              <a:rPr lang="en-US" sz="1100" b="0" kern="100">
                <a:effectLst/>
                <a:ea typeface="Calibri" panose="020F0502020204030204" pitchFamily="34" charset="0"/>
                <a:cs typeface="Times New Roman" panose="02020603050405020304" pitchFamily="18" charset="0"/>
              </a:rPr>
              <a:t>Manufacturing exports shrank by more than a quarter during the same period, the worst decline among all regions. </a:t>
            </a:r>
          </a:p>
          <a:p>
            <a:pPr marL="171450" indent="-171450" algn="just">
              <a:lnSpc>
                <a:spcPct val="100000"/>
              </a:lnSpc>
              <a:buFont typeface="Arial" panose="020B0604020202020204" pitchFamily="34" charset="0"/>
              <a:buChar char="•"/>
            </a:pPr>
            <a:endParaRPr lang="en-US" sz="1100" b="0" kern="100">
              <a:effectLst/>
              <a:ea typeface="Calibri" panose="020F0502020204030204" pitchFamily="34" charset="0"/>
              <a:cs typeface="Times New Roman" panose="02020603050405020304" pitchFamily="18" charset="0"/>
            </a:endParaRPr>
          </a:p>
          <a:p>
            <a:pPr marL="171450" indent="-171450" algn="just">
              <a:lnSpc>
                <a:spcPct val="100000"/>
              </a:lnSpc>
              <a:buFont typeface="Arial" panose="020B0604020202020204" pitchFamily="34" charset="0"/>
              <a:buChar char="•"/>
            </a:pPr>
            <a:r>
              <a:rPr lang="en-US" sz="1100" b="0" kern="100">
                <a:effectLst/>
                <a:ea typeface="Calibri" panose="020F0502020204030204" pitchFamily="34" charset="0"/>
                <a:cs typeface="Times New Roman" panose="02020603050405020304" pitchFamily="18" charset="0"/>
              </a:rPr>
              <a:t>Similarly, exports in services from the West Midlands also fell by more than a quarter in 2020 (£11 billion) compared to 2019 (£15 billion), the worst decline among UK regions. </a:t>
            </a:r>
          </a:p>
          <a:p>
            <a:pPr marL="171450" indent="-171450" algn="just">
              <a:lnSpc>
                <a:spcPct val="100000"/>
              </a:lnSpc>
              <a:buFont typeface="Arial" panose="020B0604020202020204" pitchFamily="34" charset="0"/>
              <a:buChar char="•"/>
            </a:pPr>
            <a:endParaRPr lang="en-US" sz="1100" b="0" kern="100">
              <a:effectLst/>
              <a:ea typeface="Calibri" panose="020F0502020204030204" pitchFamily="34" charset="0"/>
              <a:cs typeface="Times New Roman" panose="02020603050405020304" pitchFamily="18" charset="0"/>
            </a:endParaRPr>
          </a:p>
          <a:p>
            <a:pPr marL="171450" indent="-171450" algn="just">
              <a:lnSpc>
                <a:spcPct val="100000"/>
              </a:lnSpc>
              <a:buFont typeface="Arial" panose="020B0604020202020204" pitchFamily="34" charset="0"/>
              <a:buChar char="•"/>
            </a:pPr>
            <a:r>
              <a:rPr lang="en-US" sz="1100" b="0" kern="100">
                <a:effectLst/>
                <a:ea typeface="Calibri" panose="020F0502020204030204" pitchFamily="34" charset="0"/>
                <a:cs typeface="Times New Roman" panose="02020603050405020304" pitchFamily="18" charset="0"/>
              </a:rPr>
              <a:t>Birmingham, which was the top services exporter in the West Midlands, saw the sharpest decline in exporting to the EU in 2020. Emerging regional trade data for exports in goods in 2021, meanwhile, suggest that the recovery of the Midlands area has been more moderate than other parts of the country.</a:t>
            </a:r>
          </a:p>
          <a:p>
            <a:pPr marL="171450" indent="-171450" algn="just">
              <a:lnSpc>
                <a:spcPct val="100000"/>
              </a:lnSpc>
              <a:buFont typeface="Arial" panose="020B0604020202020204" pitchFamily="34" charset="0"/>
              <a:buChar char="•"/>
            </a:pPr>
            <a:endParaRPr lang="en-US" sz="1200" b="0" kern="100">
              <a:effectLst/>
              <a:ea typeface="Calibri" panose="020F0502020204030204" pitchFamily="34" charset="0"/>
              <a:cs typeface="Times New Roman" panose="02020603050405020304" pitchFamily="18" charset="0"/>
            </a:endParaRPr>
          </a:p>
          <a:p>
            <a:pPr marL="171450" indent="-171450" algn="just">
              <a:lnSpc>
                <a:spcPct val="100000"/>
              </a:lnSpc>
              <a:buFont typeface="Arial" panose="020B0604020202020204" pitchFamily="34" charset="0"/>
              <a:buChar char="•"/>
            </a:pPr>
            <a:endParaRPr lang="en-US" sz="1200" b="0" kern="100">
              <a:effectLst/>
              <a:ea typeface="Calibri" panose="020F0502020204030204" pitchFamily="34" charset="0"/>
              <a:cs typeface="Times New Roman" panose="02020603050405020304" pitchFamily="18" charset="0"/>
            </a:endParaRPr>
          </a:p>
          <a:p>
            <a:pPr marL="171450" indent="-171450" algn="just">
              <a:lnSpc>
                <a:spcPct val="100000"/>
              </a:lnSpc>
              <a:buFont typeface="Arial" panose="020B0604020202020204" pitchFamily="34" charset="0"/>
              <a:buChar char="•"/>
            </a:pPr>
            <a:endParaRPr lang="en-US" sz="1200" b="0" kern="100">
              <a:ea typeface="Calibri" panose="020F0502020204030204" pitchFamily="34" charset="0"/>
              <a:cs typeface="Times New Roman" panose="02020603050405020304" pitchFamily="18" charset="0"/>
            </a:endParaRPr>
          </a:p>
          <a:p>
            <a:pPr marL="171450" indent="-171450" algn="just">
              <a:lnSpc>
                <a:spcPct val="100000"/>
              </a:lnSpc>
              <a:buFont typeface="Arial" panose="020B0604020202020204" pitchFamily="34" charset="0"/>
              <a:buChar char="•"/>
            </a:pPr>
            <a:endParaRPr lang="en-US" sz="1200" b="0" kern="100">
              <a:effectLst/>
              <a:ea typeface="Calibri" panose="020F0502020204030204" pitchFamily="34" charset="0"/>
              <a:cs typeface="Times New Roman" panose="02020603050405020304" pitchFamily="18" charset="0"/>
            </a:endParaRPr>
          </a:p>
          <a:p>
            <a:pPr marL="171450" indent="-171450" algn="just">
              <a:lnSpc>
                <a:spcPct val="100000"/>
              </a:lnSpc>
              <a:buFont typeface="Arial" panose="020B0604020202020204" pitchFamily="34" charset="0"/>
              <a:buChar char="•"/>
            </a:pPr>
            <a:endParaRPr lang="en-US" sz="1200" b="0" kern="100">
              <a:ea typeface="Calibri" panose="020F0502020204030204" pitchFamily="34" charset="0"/>
              <a:cs typeface="Times New Roman" panose="02020603050405020304" pitchFamily="18" charset="0"/>
            </a:endParaRPr>
          </a:p>
          <a:p>
            <a:pPr marL="171450" indent="-171450" algn="just">
              <a:lnSpc>
                <a:spcPct val="100000"/>
              </a:lnSpc>
              <a:buFont typeface="Arial" panose="020B0604020202020204" pitchFamily="34" charset="0"/>
              <a:buChar char="•"/>
            </a:pPr>
            <a:endParaRPr lang="en-GB" sz="1200" b="0" kern="100">
              <a:ea typeface="Calibri" panose="020F0502020204030204" pitchFamily="34" charset="0"/>
              <a:cs typeface="Times New Roman" panose="02020603050405020304" pitchFamily="18" charset="0"/>
            </a:endParaRPr>
          </a:p>
        </p:txBody>
      </p:sp>
      <p:sp>
        <p:nvSpPr>
          <p:cNvPr id="8" name="Text Placeholder 6">
            <a:extLst>
              <a:ext uri="{FF2B5EF4-FFF2-40B4-BE49-F238E27FC236}">
                <a16:creationId xmlns:a16="http://schemas.microsoft.com/office/drawing/2014/main" id="{37591633-168F-7C1E-5C65-0EA1CFE32CC9}"/>
              </a:ext>
            </a:extLst>
          </p:cNvPr>
          <p:cNvSpPr txBox="1">
            <a:spLocks/>
          </p:cNvSpPr>
          <p:nvPr/>
        </p:nvSpPr>
        <p:spPr>
          <a:xfrm>
            <a:off x="6097785" y="1740455"/>
            <a:ext cx="5598029" cy="4615896"/>
          </a:xfrm>
          <a:prstGeom prst="rect">
            <a:avLst/>
          </a:prstGeom>
        </p:spPr>
        <p:txBody>
          <a:bodyPr vert="horz" lIns="0" tIns="0" rIns="0" bIns="0" rtlCol="0" anchor="t" anchorCtr="0">
            <a:noAutofit/>
          </a:bodyPr>
          <a:lstStyle>
            <a:defPPr>
              <a:defRPr lang="en-US"/>
            </a:defPPr>
            <a:lvl1pPr defTabSz="1152238">
              <a:lnSpc>
                <a:spcPct val="90000"/>
              </a:lnSpc>
              <a:spcBef>
                <a:spcPct val="0"/>
              </a:spcBef>
              <a:buNone/>
              <a:defRPr sz="2521" b="1" i="0" baseline="0">
                <a:latin typeface="+mj-lt"/>
                <a:ea typeface="+mj-ea"/>
                <a:cs typeface="+mj-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just">
              <a:lnSpc>
                <a:spcPct val="100000"/>
              </a:lnSpc>
            </a:pPr>
            <a:r>
              <a:rPr lang="en-GB" sz="1400" kern="100">
                <a:ea typeface="Calibri" panose="020F0502020204030204" pitchFamily="34" charset="0"/>
                <a:cs typeface="Times New Roman" panose="02020603050405020304" pitchFamily="18" charset="0"/>
              </a:rPr>
              <a:t>EU-UK TCA</a:t>
            </a:r>
            <a:endParaRPr lang="en-GB" sz="1400" kern="100">
              <a:effectLst/>
              <a:ea typeface="Calibri" panose="020F0502020204030204" pitchFamily="34" charset="0"/>
              <a:cs typeface="Times New Roman" panose="02020603050405020304" pitchFamily="18" charset="0"/>
            </a:endParaRPr>
          </a:p>
          <a:p>
            <a:pPr marL="171450" indent="-171450" algn="just">
              <a:lnSpc>
                <a:spcPct val="100000"/>
              </a:lnSpc>
              <a:buFont typeface="Arial" panose="020B0604020202020204" pitchFamily="34" charset="0"/>
              <a:buChar char="•"/>
            </a:pPr>
            <a:endParaRPr lang="en-GB" sz="1100" b="0" kern="100">
              <a:ea typeface="Calibri" panose="020F0502020204030204" pitchFamily="34" charset="0"/>
              <a:cs typeface="Times New Roman" panose="02020603050405020304" pitchFamily="18" charset="0"/>
            </a:endParaRPr>
          </a:p>
          <a:p>
            <a:pPr marL="171450" indent="-171450" algn="just">
              <a:lnSpc>
                <a:spcPct val="100000"/>
              </a:lnSpc>
              <a:buFont typeface="Arial" panose="020B0604020202020204" pitchFamily="34" charset="0"/>
              <a:buChar char="•"/>
            </a:pPr>
            <a:r>
              <a:rPr lang="en-US" sz="1100" b="0" kern="100">
                <a:effectLst/>
                <a:ea typeface="Calibri" panose="020F0502020204030204" pitchFamily="34" charset="0"/>
                <a:cs typeface="Times New Roman" panose="02020603050405020304" pitchFamily="18" charset="0"/>
              </a:rPr>
              <a:t>Despite the tariff-free terms of trade in goods set out in the EU-UK Trade and Cooperation Agreement (TCA), </a:t>
            </a:r>
            <a:r>
              <a:rPr lang="en-US" sz="1100" b="0" kern="100">
                <a:ea typeface="Calibri" panose="020F0502020204030204" pitchFamily="34" charset="0"/>
                <a:cs typeface="Times New Roman" panose="02020603050405020304" pitchFamily="18" charset="0"/>
              </a:rPr>
              <a:t>UK exports experienced a statistically significant decline once the TCA was put in force</a:t>
            </a:r>
            <a:r>
              <a:rPr lang="en-US" sz="1100" b="0" kern="100">
                <a:effectLst/>
                <a:ea typeface="Calibri" panose="020F0502020204030204" pitchFamily="34" charset="0"/>
                <a:cs typeface="Times New Roman" panose="02020603050405020304" pitchFamily="18" charset="0"/>
              </a:rPr>
              <a:t>. The non-tariff measures (NTMs) put in place as part of the agreement are the main problem, accounting for 70% of the reduction in trade.</a:t>
            </a:r>
          </a:p>
          <a:p>
            <a:pPr marL="171450" indent="-171450" algn="just">
              <a:lnSpc>
                <a:spcPct val="100000"/>
              </a:lnSpc>
              <a:buFont typeface="Arial" panose="020B0604020202020204" pitchFamily="34" charset="0"/>
              <a:buChar char="•"/>
            </a:pPr>
            <a:endParaRPr lang="en-US" sz="1100" b="0" kern="100">
              <a:ea typeface="Calibri" panose="020F0502020204030204" pitchFamily="34" charset="0"/>
              <a:cs typeface="Times New Roman" panose="02020603050405020304" pitchFamily="18" charset="0"/>
            </a:endParaRPr>
          </a:p>
          <a:p>
            <a:pPr marL="171450" indent="-171450" algn="just">
              <a:lnSpc>
                <a:spcPct val="100000"/>
              </a:lnSpc>
              <a:buFont typeface="Arial" panose="020B0604020202020204" pitchFamily="34" charset="0"/>
              <a:buChar char="•"/>
            </a:pPr>
            <a:r>
              <a:rPr lang="en-US" sz="1100" b="0" kern="100">
                <a:effectLst/>
                <a:ea typeface="Calibri" panose="020F0502020204030204" pitchFamily="34" charset="0"/>
                <a:cs typeface="Times New Roman" panose="02020603050405020304" pitchFamily="18" charset="0"/>
              </a:rPr>
              <a:t>It was found that the EU-UK Trade and Cooperation Agreement (TCA) had a strong, negative, and significant impact on UK bilateral trade with the EU countries, leading to 22% reduction in  exports and a 26% reduction in imports. </a:t>
            </a:r>
          </a:p>
          <a:p>
            <a:pPr marL="171450" indent="-171450" algn="just">
              <a:lnSpc>
                <a:spcPct val="100000"/>
              </a:lnSpc>
              <a:buFont typeface="Arial" panose="020B0604020202020204" pitchFamily="34" charset="0"/>
              <a:buChar char="•"/>
            </a:pPr>
            <a:endParaRPr lang="en-US" sz="1100" b="0" kern="100">
              <a:ea typeface="Calibri" panose="020F0502020204030204" pitchFamily="34" charset="0"/>
              <a:cs typeface="Times New Roman" panose="02020603050405020304" pitchFamily="18" charset="0"/>
            </a:endParaRPr>
          </a:p>
          <a:p>
            <a:pPr marL="171450" indent="-171450" algn="just">
              <a:lnSpc>
                <a:spcPct val="100000"/>
              </a:lnSpc>
              <a:buFont typeface="Arial" panose="020B0604020202020204" pitchFamily="34" charset="0"/>
              <a:buChar char="•"/>
            </a:pPr>
            <a:r>
              <a:rPr lang="en-US" sz="1100"/>
              <a:t>UK trade with non-EU countries has not been significantly affected.</a:t>
            </a:r>
          </a:p>
          <a:p>
            <a:pPr marL="171450" indent="-171450" algn="just">
              <a:lnSpc>
                <a:spcPct val="100000"/>
              </a:lnSpc>
              <a:buFont typeface="Arial" panose="020B0604020202020204" pitchFamily="34" charset="0"/>
              <a:buChar char="•"/>
            </a:pPr>
            <a:endParaRPr lang="en-US" sz="1100" b="0" kern="100">
              <a:effectLst/>
              <a:ea typeface="Calibri" panose="020F0502020204030204" pitchFamily="34" charset="0"/>
              <a:cs typeface="Times New Roman" panose="02020603050405020304" pitchFamily="18" charset="0"/>
            </a:endParaRPr>
          </a:p>
          <a:p>
            <a:pPr marL="171450" indent="-171450" algn="just">
              <a:lnSpc>
                <a:spcPct val="100000"/>
              </a:lnSpc>
              <a:buFont typeface="Arial" panose="020B0604020202020204" pitchFamily="34" charset="0"/>
              <a:buChar char="•"/>
            </a:pPr>
            <a:r>
              <a:rPr lang="en-US" sz="1100" b="0" kern="100">
                <a:effectLst/>
                <a:ea typeface="Calibri" panose="020F0502020204030204" pitchFamily="34" charset="0"/>
                <a:cs typeface="Times New Roman" panose="02020603050405020304" pitchFamily="18" charset="0"/>
              </a:rPr>
              <a:t>The increased trade frictions due to sanitary and phytosanitary (SPS)  and technical barriers to trade (TBT) measures as a result of entering the TCA played an important role in the decline of UK exports to the EU.</a:t>
            </a:r>
          </a:p>
          <a:p>
            <a:pPr marL="171450" indent="-171450" algn="just">
              <a:lnSpc>
                <a:spcPct val="100000"/>
              </a:lnSpc>
              <a:buFont typeface="Arial" panose="020B0604020202020204" pitchFamily="34" charset="0"/>
              <a:buChar char="•"/>
            </a:pPr>
            <a:endParaRPr lang="en-US" sz="1100" b="0" kern="100">
              <a:effectLst/>
              <a:ea typeface="Calibri" panose="020F0502020204030204" pitchFamily="34" charset="0"/>
              <a:cs typeface="Times New Roman" panose="02020603050405020304" pitchFamily="18" charset="0"/>
            </a:endParaRPr>
          </a:p>
          <a:p>
            <a:pPr marL="171450" indent="-171450" algn="just">
              <a:lnSpc>
                <a:spcPct val="100000"/>
              </a:lnSpc>
              <a:buFont typeface="Arial" panose="020B0604020202020204" pitchFamily="34" charset="0"/>
              <a:buChar char="•"/>
            </a:pPr>
            <a:r>
              <a:rPr lang="en-US" sz="1100" b="0" kern="100">
                <a:effectLst/>
                <a:ea typeface="Calibri" panose="020F0502020204030204" pitchFamily="34" charset="0"/>
                <a:cs typeface="Times New Roman" panose="02020603050405020304" pitchFamily="18" charset="0"/>
              </a:rPr>
              <a:t>Evidence suggests that exporting to the EU has become much more costly, and for some exporters it has become unviable – leading to them dropping out of the market altogether.</a:t>
            </a:r>
          </a:p>
          <a:p>
            <a:pPr marL="171450" indent="-171450" algn="just">
              <a:lnSpc>
                <a:spcPct val="100000"/>
              </a:lnSpc>
              <a:buFont typeface="Arial" panose="020B0604020202020204" pitchFamily="34" charset="0"/>
              <a:buChar char="•"/>
            </a:pPr>
            <a:endParaRPr lang="en-US" sz="1100" b="0" kern="100">
              <a:ea typeface="Calibri" panose="020F0502020204030204" pitchFamily="34" charset="0"/>
              <a:cs typeface="Times New Roman" panose="02020603050405020304" pitchFamily="18" charset="0"/>
            </a:endParaRPr>
          </a:p>
          <a:p>
            <a:pPr marL="171450" indent="-171450" algn="just">
              <a:lnSpc>
                <a:spcPct val="100000"/>
              </a:lnSpc>
              <a:buFont typeface="Arial" panose="020B0604020202020204" pitchFamily="34" charset="0"/>
              <a:buChar char="•"/>
            </a:pPr>
            <a:r>
              <a:rPr lang="en-US" sz="1100" b="0" kern="100">
                <a:effectLst/>
                <a:ea typeface="Calibri" panose="020F0502020204030204" pitchFamily="34" charset="0"/>
                <a:cs typeface="Times New Roman" panose="02020603050405020304" pitchFamily="18" charset="0"/>
              </a:rPr>
              <a:t>Exploring markets outside the EU, notably in Commonwealth countries and emerging economies, as well as some under-explored markets in North America is required. </a:t>
            </a:r>
          </a:p>
        </p:txBody>
      </p:sp>
      <p:sp>
        <p:nvSpPr>
          <p:cNvPr id="9" name="TextBox 8">
            <a:extLst>
              <a:ext uri="{FF2B5EF4-FFF2-40B4-BE49-F238E27FC236}">
                <a16:creationId xmlns:a16="http://schemas.microsoft.com/office/drawing/2014/main" id="{FD933F64-6051-1A28-89E3-C3D766F93663}"/>
              </a:ext>
            </a:extLst>
          </p:cNvPr>
          <p:cNvSpPr txBox="1"/>
          <p:nvPr/>
        </p:nvSpPr>
        <p:spPr>
          <a:xfrm>
            <a:off x="524766" y="6393318"/>
            <a:ext cx="4876573" cy="580480"/>
          </a:xfrm>
          <a:prstGeom prst="rect">
            <a:avLst/>
          </a:prstGeom>
          <a:noFill/>
        </p:spPr>
        <p:txBody>
          <a:bodyPr wrap="square" rtlCol="0">
            <a:spAutoFit/>
          </a:bodyPr>
          <a:lstStyle/>
          <a:p>
            <a:pPr>
              <a:lnSpc>
                <a:spcPct val="107000"/>
              </a:lnSpc>
              <a:spcAft>
                <a:spcPts val="800"/>
              </a:spcAft>
            </a:pPr>
            <a:r>
              <a:rPr lang="en-US" sz="800">
                <a:latin typeface="+mj-lt"/>
              </a:rPr>
              <a:t>Source: WMCA Document – </a:t>
            </a:r>
            <a:r>
              <a:rPr lang="en-GB" sz="800">
                <a:effectLst/>
                <a:latin typeface="+mj-lt"/>
                <a:ea typeface="DengXian" panose="02010600030101010101" pitchFamily="2" charset="-122"/>
                <a:cs typeface="Times New Roman" panose="02020603050405020304" pitchFamily="18" charset="0"/>
              </a:rPr>
              <a:t>International Trade: Frictions, Disruptions and Future Growth, Aston Business School; Enterprise Research Centre - </a:t>
            </a:r>
            <a:r>
              <a:rPr lang="en-US" sz="800"/>
              <a:t>TCA, Non-tariff Measures and UK Trade, June 2022</a:t>
            </a:r>
            <a:endParaRPr lang="en-GB" sz="800">
              <a:effectLst/>
              <a:latin typeface="+mj-lt"/>
              <a:ea typeface="DengXian" panose="02010600030101010101" pitchFamily="2" charset="-122"/>
              <a:cs typeface="Times New Roman" panose="02020603050405020304" pitchFamily="18" charset="0"/>
            </a:endParaRPr>
          </a:p>
          <a:p>
            <a:pPr>
              <a:lnSpc>
                <a:spcPct val="107000"/>
              </a:lnSpc>
              <a:spcAft>
                <a:spcPts val="800"/>
              </a:spcAft>
            </a:pPr>
            <a:endParaRPr lang="en-GB" sz="800">
              <a:latin typeface="+mj-lt"/>
            </a:endParaRPr>
          </a:p>
        </p:txBody>
      </p:sp>
    </p:spTree>
    <p:extLst>
      <p:ext uri="{BB962C8B-B14F-4D97-AF65-F5344CB8AC3E}">
        <p14:creationId xmlns:p14="http://schemas.microsoft.com/office/powerpoint/2010/main" val="4235738376"/>
      </p:ext>
    </p:extLst>
  </p:cSld>
  <p:clrMapOvr>
    <a:masterClrMapping/>
  </p:clrMapOvr>
  <p:transition spd="slow">
    <p:wip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D6254E-7C80-220A-3582-79D0806C823A}"/>
              </a:ext>
            </a:extLst>
          </p:cNvPr>
          <p:cNvSpPr>
            <a:spLocks noGrp="1"/>
          </p:cNvSpPr>
          <p:nvPr>
            <p:ph type="title"/>
          </p:nvPr>
        </p:nvSpPr>
        <p:spPr/>
        <p:txBody>
          <a:bodyPr/>
          <a:lstStyle/>
          <a:p>
            <a:r>
              <a:rPr lang="en-US"/>
              <a:t>Literature Review – Trade </a:t>
            </a:r>
          </a:p>
        </p:txBody>
      </p:sp>
      <p:sp>
        <p:nvSpPr>
          <p:cNvPr id="3" name="Slide Number Placeholder 2">
            <a:extLst>
              <a:ext uri="{FF2B5EF4-FFF2-40B4-BE49-F238E27FC236}">
                <a16:creationId xmlns:a16="http://schemas.microsoft.com/office/drawing/2014/main" id="{A0D9712B-3311-8F45-2060-A5DD37B63428}"/>
              </a:ext>
            </a:extLst>
          </p:cNvPr>
          <p:cNvSpPr>
            <a:spLocks noGrp="1"/>
          </p:cNvSpPr>
          <p:nvPr>
            <p:ph type="sldNum" sz="quarter" idx="12"/>
          </p:nvPr>
        </p:nvSpPr>
        <p:spPr/>
        <p:txBody>
          <a:bodyPr/>
          <a:lstStyle/>
          <a:p>
            <a:fld id="{AAA14841-59C2-C74C-8170-E4B20964DCC3}" type="slidenum">
              <a:rPr lang="en-US" smtClean="0"/>
              <a:pPr/>
              <a:t>6</a:t>
            </a:fld>
            <a:endParaRPr lang="en-US"/>
          </a:p>
        </p:txBody>
      </p:sp>
      <p:sp>
        <p:nvSpPr>
          <p:cNvPr id="6" name="Text Placeholder 6">
            <a:extLst>
              <a:ext uri="{FF2B5EF4-FFF2-40B4-BE49-F238E27FC236}">
                <a16:creationId xmlns:a16="http://schemas.microsoft.com/office/drawing/2014/main" id="{EF5C292A-647B-C163-6C7D-94BE9F05A364}"/>
              </a:ext>
            </a:extLst>
          </p:cNvPr>
          <p:cNvSpPr txBox="1">
            <a:spLocks/>
          </p:cNvSpPr>
          <p:nvPr/>
        </p:nvSpPr>
        <p:spPr>
          <a:xfrm>
            <a:off x="639960" y="1819275"/>
            <a:ext cx="5256015" cy="4537076"/>
          </a:xfrm>
          <a:prstGeom prst="rect">
            <a:avLst/>
          </a:prstGeom>
        </p:spPr>
        <p:txBody>
          <a:bodyPr vert="horz" lIns="0" tIns="0" rIns="0" bIns="0" rtlCol="0" anchor="t" anchorCtr="0">
            <a:noAutofit/>
          </a:bodyPr>
          <a:lstStyle>
            <a:defPPr>
              <a:defRPr lang="en-US"/>
            </a:defPPr>
            <a:lvl1pPr defTabSz="1152238">
              <a:lnSpc>
                <a:spcPct val="90000"/>
              </a:lnSpc>
              <a:spcBef>
                <a:spcPct val="0"/>
              </a:spcBef>
              <a:buNone/>
              <a:defRPr sz="2521" b="1" i="0" baseline="0">
                <a:latin typeface="+mj-lt"/>
                <a:ea typeface="+mj-ea"/>
                <a:cs typeface="+mj-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1500"/>
              <a:t>Discussion on UK Productivity</a:t>
            </a:r>
          </a:p>
          <a:p>
            <a:endParaRPr lang="en-US" sz="1500"/>
          </a:p>
          <a:p>
            <a:pPr marL="171450" indent="-171450">
              <a:buFont typeface="Arial" panose="020B0604020202020204" pitchFamily="34" charset="0"/>
              <a:buChar char="•"/>
            </a:pPr>
            <a:r>
              <a:rPr lang="en-GB" sz="1100" b="0" kern="100">
                <a:ea typeface="Calibri" panose="020F0502020204030204" pitchFamily="34" charset="0"/>
                <a:cs typeface="Times New Roman" panose="02020603050405020304" pitchFamily="18" charset="0"/>
              </a:rPr>
              <a:t>E</a:t>
            </a:r>
            <a:r>
              <a:rPr lang="en-GB" sz="1100" b="0" kern="100">
                <a:effectLst/>
                <a:ea typeface="Calibri" panose="020F0502020204030204" pitchFamily="34" charset="0"/>
                <a:cs typeface="Times New Roman" panose="02020603050405020304" pitchFamily="18" charset="0"/>
              </a:rPr>
              <a:t>xporting businesses are disproportionately responsible for productivity growth. Between 1990 and 2017, productivity more than doubled in the manufacture of computer and electrical equipment and information and communications and tripled in chemicals and pharmaceuticals. By way of contrast, it increased by just 2% in accommodation and food services and declined in arts, entertainment, and recreational services.</a:t>
            </a:r>
          </a:p>
          <a:p>
            <a:pPr marL="171450" indent="-171450">
              <a:buFont typeface="Arial" panose="020B0604020202020204" pitchFamily="34" charset="0"/>
              <a:buChar char="•"/>
            </a:pPr>
            <a:endParaRPr lang="en-GB" sz="1100" b="0" kern="100">
              <a:ea typeface="Calibri" panose="020F0502020204030204" pitchFamily="34" charset="0"/>
              <a:cs typeface="Times New Roman" panose="02020603050405020304" pitchFamily="18" charset="0"/>
            </a:endParaRPr>
          </a:p>
          <a:p>
            <a:pPr marL="171450" indent="-171450">
              <a:buFont typeface="Arial" panose="020B0604020202020204" pitchFamily="34" charset="0"/>
              <a:buChar char="•"/>
            </a:pPr>
            <a:r>
              <a:rPr lang="en-US" sz="1100" b="0" kern="100">
                <a:effectLst/>
                <a:ea typeface="Calibri" panose="020F0502020204030204" pitchFamily="34" charset="0"/>
                <a:cs typeface="Times New Roman" panose="02020603050405020304" pitchFamily="18" charset="0"/>
              </a:rPr>
              <a:t>Centre for Cities’ estimates suggest the Midlands Engine economy is £18 billion per year smaller than it should be, and 89% of this gap is the result of the underperformance of its urban economies.</a:t>
            </a:r>
            <a:endParaRPr lang="en-GB" sz="1100" b="0" kern="100">
              <a:effectLst/>
              <a:ea typeface="Calibri" panose="020F0502020204030204" pitchFamily="34" charset="0"/>
              <a:cs typeface="Times New Roman" panose="02020603050405020304" pitchFamily="18" charset="0"/>
            </a:endParaRPr>
          </a:p>
          <a:p>
            <a:pPr marL="171450" indent="-171450">
              <a:buFont typeface="Arial" panose="020B0604020202020204" pitchFamily="34" charset="0"/>
              <a:buChar char="•"/>
            </a:pPr>
            <a:endParaRPr lang="en-US" sz="1100" b="0"/>
          </a:p>
          <a:p>
            <a:pPr marL="171450" indent="-171450">
              <a:buFont typeface="Arial" panose="020B0604020202020204" pitchFamily="34" charset="0"/>
              <a:buChar char="•"/>
            </a:pPr>
            <a:r>
              <a:rPr lang="en-US" sz="1100" b="0"/>
              <a:t>The Birmingham conurbation itself underperforms by £10.5 billion every year, about 58% of the total underperformance of the Midlands Engine. (see graph adjacent).</a:t>
            </a:r>
          </a:p>
          <a:p>
            <a:pPr marL="171450" indent="-171450">
              <a:buFont typeface="Arial" panose="020B0604020202020204" pitchFamily="34" charset="0"/>
              <a:buChar char="•"/>
            </a:pPr>
            <a:endParaRPr lang="en-US" sz="1100" b="0"/>
          </a:p>
          <a:p>
            <a:pPr marL="171450" indent="-171450">
              <a:buFont typeface="Arial" panose="020B0604020202020204" pitchFamily="34" charset="0"/>
              <a:buChar char="•"/>
            </a:pPr>
            <a:r>
              <a:rPr lang="en-GB" sz="1100" b="0" kern="100">
                <a:effectLst/>
                <a:ea typeface="Calibri" panose="020F0502020204030204" pitchFamily="34" charset="0"/>
                <a:cs typeface="Times New Roman" panose="02020603050405020304" pitchFamily="18" charset="0"/>
              </a:rPr>
              <a:t>Although Midlands Engine cities and large towns are high-skilled economies compared to surrounding areas, the implication is that they are not attracting enough higher-productivity service exporters.</a:t>
            </a:r>
          </a:p>
          <a:p>
            <a:endParaRPr lang="en-US" sz="1100" b="0"/>
          </a:p>
          <a:p>
            <a:pPr marL="171450" indent="-171450">
              <a:buFont typeface="Arial" panose="020B0604020202020204" pitchFamily="34" charset="0"/>
              <a:buChar char="•"/>
            </a:pPr>
            <a:r>
              <a:rPr lang="en-US" sz="1100"/>
              <a:t>Solutions include: </a:t>
            </a:r>
          </a:p>
          <a:p>
            <a:pPr marL="628650" lvl="1" indent="-171450">
              <a:lnSpc>
                <a:spcPct val="107000"/>
              </a:lnSpc>
              <a:buFont typeface="Arial" panose="020B0604020202020204" pitchFamily="34" charset="0"/>
              <a:buChar char="•"/>
            </a:pPr>
            <a:r>
              <a:rPr lang="en-GB" sz="1100" b="0" kern="100">
                <a:effectLst/>
                <a:ea typeface="Calibri" panose="020F0502020204030204" pitchFamily="34" charset="0"/>
                <a:cs typeface="Times New Roman" panose="02020603050405020304" pitchFamily="18" charset="0"/>
              </a:rPr>
              <a:t>Improving the skills of residents.</a:t>
            </a:r>
          </a:p>
          <a:p>
            <a:pPr marL="628650" lvl="1" indent="-171450">
              <a:lnSpc>
                <a:spcPct val="107000"/>
              </a:lnSpc>
              <a:buFont typeface="Arial" panose="020B0604020202020204" pitchFamily="34" charset="0"/>
              <a:buChar char="•"/>
            </a:pPr>
            <a:r>
              <a:rPr lang="en-GB" sz="1100" b="0" kern="100">
                <a:effectLst/>
                <a:ea typeface="Calibri" panose="020F0502020204030204" pitchFamily="34" charset="0"/>
                <a:cs typeface="Times New Roman" panose="02020603050405020304" pitchFamily="18" charset="0"/>
              </a:rPr>
              <a:t>Making city centres more attractive places to do business.</a:t>
            </a:r>
          </a:p>
          <a:p>
            <a:pPr marL="628650" lvl="1" indent="-171450">
              <a:lnSpc>
                <a:spcPct val="107000"/>
              </a:lnSpc>
              <a:spcAft>
                <a:spcPts val="800"/>
              </a:spcAft>
              <a:buFont typeface="Arial" panose="020B0604020202020204" pitchFamily="34" charset="0"/>
              <a:buChar char="•"/>
            </a:pPr>
            <a:r>
              <a:rPr lang="en-GB" sz="1100" b="0" kern="100">
                <a:effectLst/>
                <a:ea typeface="Calibri" panose="020F0502020204030204" pitchFamily="34" charset="0"/>
                <a:cs typeface="Times New Roman" panose="02020603050405020304" pitchFamily="18" charset="0"/>
              </a:rPr>
              <a:t>Improving public transport infrastructure and density within the big cities to achieve agglomeration effects. </a:t>
            </a:r>
          </a:p>
          <a:p>
            <a:pPr marL="628650" lvl="1" indent="-171450">
              <a:buFont typeface="Arial" panose="020B0604020202020204" pitchFamily="34" charset="0"/>
              <a:buChar char="•"/>
            </a:pPr>
            <a:endParaRPr lang="en-US" sz="1100" b="0"/>
          </a:p>
          <a:p>
            <a:endParaRPr lang="en-US" sz="1500" b="0"/>
          </a:p>
        </p:txBody>
      </p:sp>
      <p:sp>
        <p:nvSpPr>
          <p:cNvPr id="8" name="Text Placeholder 6">
            <a:extLst>
              <a:ext uri="{FF2B5EF4-FFF2-40B4-BE49-F238E27FC236}">
                <a16:creationId xmlns:a16="http://schemas.microsoft.com/office/drawing/2014/main" id="{FEDAB637-3D52-1263-3352-2F4A7AA897CA}"/>
              </a:ext>
            </a:extLst>
          </p:cNvPr>
          <p:cNvSpPr txBox="1">
            <a:spLocks/>
          </p:cNvSpPr>
          <p:nvPr/>
        </p:nvSpPr>
        <p:spPr>
          <a:xfrm>
            <a:off x="639960" y="1003983"/>
            <a:ext cx="10078813" cy="540158"/>
          </a:xfrm>
          <a:prstGeom prst="rect">
            <a:avLst/>
          </a:prstGeom>
        </p:spPr>
        <p:txBody>
          <a:bodyPr vert="horz" lIns="0" tIns="0" rIns="0" bIns="0" rtlCol="0" anchor="t" anchorCtr="0">
            <a:noAutofit/>
          </a:bodyPr>
          <a:lstStyle>
            <a:defPPr>
              <a:defRPr lang="en-US"/>
            </a:defPPr>
            <a:lvl1pPr defTabSz="1152238">
              <a:lnSpc>
                <a:spcPct val="90000"/>
              </a:lnSpc>
              <a:spcBef>
                <a:spcPct val="0"/>
              </a:spcBef>
              <a:buNone/>
              <a:defRPr sz="2521" b="1" i="0" baseline="0">
                <a:latin typeface="+mj-lt"/>
                <a:ea typeface="+mj-ea"/>
                <a:cs typeface="+mj-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1500" b="0">
                <a:solidFill>
                  <a:srgbClr val="8A8D93"/>
                </a:solidFill>
              </a:rPr>
              <a:t>Existing West Midlands trade analysis also describes the wider Midlands Engine productivity gap with Birmingham City Centre in particular underperforming - as well as potential solutions.</a:t>
            </a:r>
          </a:p>
        </p:txBody>
      </p:sp>
      <p:pic>
        <p:nvPicPr>
          <p:cNvPr id="10" name="Picture 9">
            <a:extLst>
              <a:ext uri="{FF2B5EF4-FFF2-40B4-BE49-F238E27FC236}">
                <a16:creationId xmlns:a16="http://schemas.microsoft.com/office/drawing/2014/main" id="{D95B3E06-DADA-5FE3-89D9-8CECD05DE5F1}"/>
              </a:ext>
            </a:extLst>
          </p:cNvPr>
          <p:cNvPicPr>
            <a:picLocks noChangeAspect="1"/>
          </p:cNvPicPr>
          <p:nvPr/>
        </p:nvPicPr>
        <p:blipFill rotWithShape="1">
          <a:blip r:embed="rId2"/>
          <a:srcRect l="27656" t="37917" r="33047" b="17500"/>
          <a:stretch/>
        </p:blipFill>
        <p:spPr>
          <a:xfrm>
            <a:off x="6096000" y="2130564"/>
            <a:ext cx="5328390" cy="3400425"/>
          </a:xfrm>
          <a:prstGeom prst="rect">
            <a:avLst/>
          </a:prstGeom>
        </p:spPr>
      </p:pic>
      <p:sp>
        <p:nvSpPr>
          <p:cNvPr id="11" name="TextBox 10">
            <a:extLst>
              <a:ext uri="{FF2B5EF4-FFF2-40B4-BE49-F238E27FC236}">
                <a16:creationId xmlns:a16="http://schemas.microsoft.com/office/drawing/2014/main" id="{A2BC4566-71FF-B346-80C6-334C9E4429D5}"/>
              </a:ext>
            </a:extLst>
          </p:cNvPr>
          <p:cNvSpPr txBox="1"/>
          <p:nvPr/>
        </p:nvSpPr>
        <p:spPr>
          <a:xfrm>
            <a:off x="524767" y="6393318"/>
            <a:ext cx="3466208" cy="580480"/>
          </a:xfrm>
          <a:prstGeom prst="rect">
            <a:avLst/>
          </a:prstGeom>
          <a:noFill/>
        </p:spPr>
        <p:txBody>
          <a:bodyPr wrap="square" rtlCol="0">
            <a:spAutoFit/>
          </a:bodyPr>
          <a:lstStyle/>
          <a:p>
            <a:pPr>
              <a:lnSpc>
                <a:spcPct val="107000"/>
              </a:lnSpc>
              <a:spcAft>
                <a:spcPts val="800"/>
              </a:spcAft>
            </a:pPr>
            <a:r>
              <a:rPr lang="en-US" sz="800">
                <a:latin typeface="+mj-lt"/>
              </a:rPr>
              <a:t>Source: Centre for Cities - </a:t>
            </a:r>
            <a:r>
              <a:rPr lang="en-US" sz="800"/>
              <a:t>All cylinders The role of the Midlands Engine in the British economy, May 2023</a:t>
            </a:r>
            <a:endParaRPr lang="en-GB" sz="800">
              <a:effectLst/>
              <a:latin typeface="+mj-lt"/>
              <a:ea typeface="DengXian" panose="02010600030101010101" pitchFamily="2" charset="-122"/>
              <a:cs typeface="Times New Roman" panose="02020603050405020304" pitchFamily="18" charset="0"/>
            </a:endParaRPr>
          </a:p>
          <a:p>
            <a:pPr>
              <a:lnSpc>
                <a:spcPct val="107000"/>
              </a:lnSpc>
              <a:spcAft>
                <a:spcPts val="800"/>
              </a:spcAft>
            </a:pPr>
            <a:endParaRPr lang="en-GB" sz="800">
              <a:latin typeface="+mj-lt"/>
            </a:endParaRPr>
          </a:p>
        </p:txBody>
      </p:sp>
    </p:spTree>
    <p:extLst>
      <p:ext uri="{BB962C8B-B14F-4D97-AF65-F5344CB8AC3E}">
        <p14:creationId xmlns:p14="http://schemas.microsoft.com/office/powerpoint/2010/main" val="1463253763"/>
      </p:ext>
    </p:extLst>
  </p:cSld>
  <p:clrMapOvr>
    <a:masterClrMapping/>
  </p:clrMapOvr>
  <p:transition spd="slow">
    <p:wip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D6254E-7C80-220A-3582-79D0806C823A}"/>
              </a:ext>
            </a:extLst>
          </p:cNvPr>
          <p:cNvSpPr>
            <a:spLocks noGrp="1"/>
          </p:cNvSpPr>
          <p:nvPr>
            <p:ph type="title"/>
          </p:nvPr>
        </p:nvSpPr>
        <p:spPr/>
        <p:txBody>
          <a:bodyPr/>
          <a:lstStyle/>
          <a:p>
            <a:r>
              <a:rPr lang="en-US"/>
              <a:t>Literature Review – Trade </a:t>
            </a:r>
          </a:p>
        </p:txBody>
      </p:sp>
      <p:sp>
        <p:nvSpPr>
          <p:cNvPr id="3" name="Slide Number Placeholder 2">
            <a:extLst>
              <a:ext uri="{FF2B5EF4-FFF2-40B4-BE49-F238E27FC236}">
                <a16:creationId xmlns:a16="http://schemas.microsoft.com/office/drawing/2014/main" id="{A0D9712B-3311-8F45-2060-A5DD37B63428}"/>
              </a:ext>
            </a:extLst>
          </p:cNvPr>
          <p:cNvSpPr>
            <a:spLocks noGrp="1"/>
          </p:cNvSpPr>
          <p:nvPr>
            <p:ph type="sldNum" sz="quarter" idx="12"/>
          </p:nvPr>
        </p:nvSpPr>
        <p:spPr/>
        <p:txBody>
          <a:bodyPr/>
          <a:lstStyle/>
          <a:p>
            <a:fld id="{AAA14841-59C2-C74C-8170-E4B20964DCC3}" type="slidenum">
              <a:rPr lang="en-US" smtClean="0"/>
              <a:pPr/>
              <a:t>7</a:t>
            </a:fld>
            <a:endParaRPr lang="en-US"/>
          </a:p>
        </p:txBody>
      </p:sp>
      <p:sp>
        <p:nvSpPr>
          <p:cNvPr id="6" name="Text Placeholder 6">
            <a:extLst>
              <a:ext uri="{FF2B5EF4-FFF2-40B4-BE49-F238E27FC236}">
                <a16:creationId xmlns:a16="http://schemas.microsoft.com/office/drawing/2014/main" id="{EF5C292A-647B-C163-6C7D-94BE9F05A364}"/>
              </a:ext>
            </a:extLst>
          </p:cNvPr>
          <p:cNvSpPr txBox="1">
            <a:spLocks/>
          </p:cNvSpPr>
          <p:nvPr/>
        </p:nvSpPr>
        <p:spPr>
          <a:xfrm>
            <a:off x="639959" y="1819275"/>
            <a:ext cx="4798816" cy="4537076"/>
          </a:xfrm>
          <a:prstGeom prst="rect">
            <a:avLst/>
          </a:prstGeom>
        </p:spPr>
        <p:txBody>
          <a:bodyPr vert="horz" lIns="0" tIns="0" rIns="0" bIns="0" rtlCol="0" anchor="t" anchorCtr="0">
            <a:noAutofit/>
          </a:bodyPr>
          <a:lstStyle>
            <a:defPPr>
              <a:defRPr lang="en-US"/>
            </a:defPPr>
            <a:lvl1pPr defTabSz="1152238">
              <a:lnSpc>
                <a:spcPct val="90000"/>
              </a:lnSpc>
              <a:spcBef>
                <a:spcPct val="0"/>
              </a:spcBef>
              <a:buNone/>
              <a:defRPr sz="2521" b="1" i="0" baseline="0">
                <a:latin typeface="+mj-lt"/>
                <a:ea typeface="+mj-ea"/>
                <a:cs typeface="+mj-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1500"/>
              <a:t>Discussion on UK Productivity</a:t>
            </a:r>
          </a:p>
          <a:p>
            <a:endParaRPr lang="en-US" sz="1500"/>
          </a:p>
          <a:p>
            <a:pPr marL="171450" indent="-171450">
              <a:buFont typeface="Arial" panose="020B0604020202020204" pitchFamily="34" charset="0"/>
              <a:buChar char="•"/>
            </a:pPr>
            <a:r>
              <a:rPr lang="en-US" sz="1100" b="0"/>
              <a:t>As a city </a:t>
            </a:r>
            <a:r>
              <a:rPr lang="en-US" sz="1100" b="0" err="1"/>
              <a:t>centre</a:t>
            </a:r>
            <a:r>
              <a:rPr lang="en-US" sz="1100" b="0"/>
              <a:t> gets bigger, the share of jobs that are in high-skilled occupations increases. Notably, Birmingham sits on the trend line.</a:t>
            </a:r>
          </a:p>
          <a:p>
            <a:pPr marL="171450" indent="-171450">
              <a:buFont typeface="Arial" panose="020B0604020202020204" pitchFamily="34" charset="0"/>
              <a:buChar char="•"/>
            </a:pPr>
            <a:endParaRPr lang="en-US" sz="1100" b="0">
              <a:effectLst/>
              <a:ea typeface="Calibri" panose="020F0502020204030204" pitchFamily="34" charset="0"/>
              <a:cs typeface="Times New Roman" panose="02020603050405020304" pitchFamily="18" charset="0"/>
            </a:endParaRPr>
          </a:p>
          <a:p>
            <a:pPr marL="171450" indent="-171450">
              <a:buFont typeface="Arial" panose="020B0604020202020204" pitchFamily="34" charset="0"/>
              <a:buChar char="•"/>
            </a:pPr>
            <a:r>
              <a:rPr lang="en-GB" sz="1100" b="0">
                <a:effectLst/>
                <a:ea typeface="Calibri" panose="020F0502020204030204" pitchFamily="34" charset="0"/>
                <a:cs typeface="Times New Roman" panose="02020603050405020304" pitchFamily="18" charset="0"/>
              </a:rPr>
              <a:t>However, Birmingham’s urban area is almost three times the size of Leeds in terms of population.</a:t>
            </a:r>
          </a:p>
          <a:p>
            <a:pPr marL="171450" indent="-171450">
              <a:buFont typeface="Arial" panose="020B0604020202020204" pitchFamily="34" charset="0"/>
              <a:buChar char="•"/>
            </a:pPr>
            <a:endParaRPr lang="en-GB" sz="1100" b="0">
              <a:ea typeface="Calibri" panose="020F0502020204030204" pitchFamily="34" charset="0"/>
              <a:cs typeface="Times New Roman" panose="02020603050405020304" pitchFamily="18" charset="0"/>
            </a:endParaRPr>
          </a:p>
          <a:p>
            <a:pPr marL="171450" indent="-171450">
              <a:buFont typeface="Arial" panose="020B0604020202020204" pitchFamily="34" charset="0"/>
              <a:buChar char="•"/>
            </a:pPr>
            <a:r>
              <a:rPr lang="en-GB" sz="1100" b="0">
                <a:effectLst/>
                <a:ea typeface="Calibri" panose="020F0502020204030204" pitchFamily="34" charset="0"/>
                <a:cs typeface="Times New Roman" panose="02020603050405020304" pitchFamily="18" charset="0"/>
              </a:rPr>
              <a:t>However, the city centre economies of both cities are very similar in size. </a:t>
            </a:r>
            <a:r>
              <a:rPr lang="en-GB" sz="1100" b="0" kern="100">
                <a:effectLst/>
                <a:ea typeface="Calibri" panose="020F0502020204030204" pitchFamily="34" charset="0"/>
                <a:cs typeface="Times New Roman" panose="02020603050405020304" pitchFamily="18" charset="0"/>
              </a:rPr>
              <a:t>This shows that though Birmingham city centre is successful, it is much smaller than it should be.</a:t>
            </a:r>
          </a:p>
          <a:p>
            <a:pPr marL="171450" indent="-171450">
              <a:buFont typeface="Arial" panose="020B0604020202020204" pitchFamily="34" charset="0"/>
              <a:buChar char="•"/>
            </a:pPr>
            <a:endParaRPr lang="en-GB" sz="1100" b="0" kern="100">
              <a:ea typeface="Calibri" panose="020F0502020204030204" pitchFamily="34" charset="0"/>
              <a:cs typeface="Times New Roman" panose="02020603050405020304" pitchFamily="18" charset="0"/>
            </a:endParaRPr>
          </a:p>
          <a:p>
            <a:pPr marL="171450" indent="-171450">
              <a:buFont typeface="Arial" panose="020B0604020202020204" pitchFamily="34" charset="0"/>
              <a:buChar char="•"/>
            </a:pPr>
            <a:r>
              <a:rPr lang="en-GB" sz="1100" b="0" kern="100">
                <a:effectLst/>
                <a:ea typeface="Calibri" panose="020F0502020204030204" pitchFamily="34" charset="0"/>
                <a:cs typeface="Times New Roman" panose="02020603050405020304" pitchFamily="18" charset="0"/>
              </a:rPr>
              <a:t>This limits the prosperity it generates and the contribution it makes to the wider Midlands Engine economy.</a:t>
            </a:r>
          </a:p>
          <a:p>
            <a:pPr marL="171450" indent="-171450">
              <a:buFont typeface="Arial" panose="020B0604020202020204" pitchFamily="34" charset="0"/>
              <a:buChar char="•"/>
            </a:pPr>
            <a:endParaRPr lang="en-GB" sz="1100" b="0" kern="100">
              <a:ea typeface="Calibri" panose="020F0502020204030204" pitchFamily="34" charset="0"/>
              <a:cs typeface="Times New Roman" panose="02020603050405020304" pitchFamily="18" charset="0"/>
            </a:endParaRPr>
          </a:p>
          <a:p>
            <a:pPr marL="171450" indent="-171450">
              <a:buFont typeface="Arial" panose="020B0604020202020204" pitchFamily="34" charset="0"/>
              <a:buChar char="•"/>
            </a:pPr>
            <a:r>
              <a:rPr lang="en-US" sz="1100" b="0" kern="100">
                <a:effectLst/>
                <a:ea typeface="Calibri" panose="020F0502020204030204" pitchFamily="34" charset="0"/>
                <a:cs typeface="Times New Roman" panose="02020603050405020304" pitchFamily="18" charset="0"/>
              </a:rPr>
              <a:t>The productivity of service exports in the Midlands Engine, although is comparable to manufacturing at £70,700 per worker, is considerably lower than the British average of £92,700. Unlike manufacturing, no city or large town has an service export sector more productive than the country as a whole.</a:t>
            </a:r>
            <a:endParaRPr lang="en-GB" sz="1100" b="0" kern="100">
              <a:effectLst/>
              <a:ea typeface="Calibri" panose="020F0502020204030204" pitchFamily="34" charset="0"/>
              <a:cs typeface="Times New Roman" panose="02020603050405020304" pitchFamily="18" charset="0"/>
            </a:endParaRPr>
          </a:p>
          <a:p>
            <a:pPr marL="171450" indent="-171450">
              <a:buFont typeface="Arial" panose="020B0604020202020204" pitchFamily="34" charset="0"/>
              <a:buChar char="•"/>
            </a:pPr>
            <a:endParaRPr lang="en-GB" sz="1100" kern="100">
              <a:ea typeface="Calibri" panose="020F0502020204030204" pitchFamily="34" charset="0"/>
              <a:cs typeface="Times New Roman" panose="02020603050405020304" pitchFamily="18" charset="0"/>
            </a:endParaRPr>
          </a:p>
          <a:p>
            <a:pPr marL="171450" indent="-171450">
              <a:buFont typeface="Arial" panose="020B0604020202020204" pitchFamily="34" charset="0"/>
              <a:buChar char="•"/>
            </a:pPr>
            <a:r>
              <a:rPr lang="en-GB" sz="1100" kern="100">
                <a:effectLst/>
                <a:ea typeface="Calibri" panose="020F0502020204030204" pitchFamily="34" charset="0"/>
                <a:cs typeface="Times New Roman" panose="02020603050405020304" pitchFamily="18" charset="0"/>
              </a:rPr>
              <a:t>Birmingham is encouraged to focus on growing strong city centre based services exporters</a:t>
            </a:r>
            <a:r>
              <a:rPr lang="en-GB" sz="1100" kern="100">
                <a:ea typeface="Calibri" panose="020F0502020204030204" pitchFamily="34" charset="0"/>
                <a:cs typeface="Times New Roman" panose="02020603050405020304" pitchFamily="18" charset="0"/>
              </a:rPr>
              <a:t> especially as </a:t>
            </a:r>
            <a:r>
              <a:rPr lang="en-US" sz="1100" kern="100">
                <a:ea typeface="Calibri" panose="020F0502020204030204" pitchFamily="34" charset="0"/>
                <a:cs typeface="Times New Roman" panose="02020603050405020304" pitchFamily="18" charset="0"/>
              </a:rPr>
              <a:t> the new economy is  disproportionately based in cities, and city </a:t>
            </a:r>
            <a:r>
              <a:rPr lang="en-US" sz="1100" kern="100" err="1">
                <a:ea typeface="Calibri" panose="020F0502020204030204" pitchFamily="34" charset="0"/>
                <a:cs typeface="Times New Roman" panose="02020603050405020304" pitchFamily="18" charset="0"/>
              </a:rPr>
              <a:t>centres</a:t>
            </a:r>
            <a:r>
              <a:rPr lang="en-US" sz="1100" kern="100">
                <a:ea typeface="Calibri" panose="020F0502020204030204" pitchFamily="34" charset="0"/>
                <a:cs typeface="Times New Roman" panose="02020603050405020304" pitchFamily="18" charset="0"/>
              </a:rPr>
              <a:t> in particular. </a:t>
            </a:r>
            <a:endParaRPr lang="en-GB" sz="1100" kern="100">
              <a:effectLst/>
              <a:ea typeface="Calibri" panose="020F0502020204030204" pitchFamily="34" charset="0"/>
              <a:cs typeface="Times New Roman" panose="02020603050405020304" pitchFamily="18" charset="0"/>
            </a:endParaRPr>
          </a:p>
          <a:p>
            <a:endParaRPr lang="en-US" sz="1100"/>
          </a:p>
          <a:p>
            <a:endParaRPr lang="en-US" sz="1500"/>
          </a:p>
        </p:txBody>
      </p:sp>
      <p:sp>
        <p:nvSpPr>
          <p:cNvPr id="8" name="Text Placeholder 6">
            <a:extLst>
              <a:ext uri="{FF2B5EF4-FFF2-40B4-BE49-F238E27FC236}">
                <a16:creationId xmlns:a16="http://schemas.microsoft.com/office/drawing/2014/main" id="{FEDAB637-3D52-1263-3352-2F4A7AA897CA}"/>
              </a:ext>
            </a:extLst>
          </p:cNvPr>
          <p:cNvSpPr txBox="1">
            <a:spLocks/>
          </p:cNvSpPr>
          <p:nvPr/>
        </p:nvSpPr>
        <p:spPr>
          <a:xfrm>
            <a:off x="639960" y="1003983"/>
            <a:ext cx="10078813" cy="540158"/>
          </a:xfrm>
          <a:prstGeom prst="rect">
            <a:avLst/>
          </a:prstGeom>
        </p:spPr>
        <p:txBody>
          <a:bodyPr vert="horz" lIns="0" tIns="0" rIns="0" bIns="0" rtlCol="0" anchor="t" anchorCtr="0">
            <a:noAutofit/>
          </a:bodyPr>
          <a:lstStyle>
            <a:defPPr>
              <a:defRPr lang="en-US"/>
            </a:defPPr>
            <a:lvl1pPr defTabSz="1152238">
              <a:lnSpc>
                <a:spcPct val="90000"/>
              </a:lnSpc>
              <a:spcBef>
                <a:spcPct val="0"/>
              </a:spcBef>
              <a:buNone/>
              <a:defRPr sz="2521" b="1" i="0" baseline="0">
                <a:latin typeface="+mj-lt"/>
                <a:ea typeface="+mj-ea"/>
                <a:cs typeface="+mj-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1500" b="0">
                <a:solidFill>
                  <a:srgbClr val="8A8D93"/>
                </a:solidFill>
              </a:rPr>
              <a:t>West Midlands trade information also describes the wider Midlands Engine productivity gap focused on Birmingham City </a:t>
            </a:r>
            <a:r>
              <a:rPr lang="en-US" sz="1500" b="0" err="1">
                <a:solidFill>
                  <a:srgbClr val="8A8D93"/>
                </a:solidFill>
              </a:rPr>
              <a:t>centre</a:t>
            </a:r>
            <a:r>
              <a:rPr lang="en-US" sz="1500" b="0">
                <a:solidFill>
                  <a:srgbClr val="8A8D93"/>
                </a:solidFill>
              </a:rPr>
              <a:t> and a discussion on encouraging city </a:t>
            </a:r>
            <a:r>
              <a:rPr lang="en-US" sz="1500" b="0" err="1">
                <a:solidFill>
                  <a:srgbClr val="8A8D93"/>
                </a:solidFill>
              </a:rPr>
              <a:t>centre</a:t>
            </a:r>
            <a:r>
              <a:rPr lang="en-US" sz="1500" b="0">
                <a:solidFill>
                  <a:srgbClr val="8A8D93"/>
                </a:solidFill>
              </a:rPr>
              <a:t> based services exporters. </a:t>
            </a:r>
          </a:p>
        </p:txBody>
      </p:sp>
      <p:pic>
        <p:nvPicPr>
          <p:cNvPr id="5" name="Picture 4">
            <a:extLst>
              <a:ext uri="{FF2B5EF4-FFF2-40B4-BE49-F238E27FC236}">
                <a16:creationId xmlns:a16="http://schemas.microsoft.com/office/drawing/2014/main" id="{92367881-F85C-043B-0E28-5DA231578CE3}"/>
              </a:ext>
            </a:extLst>
          </p:cNvPr>
          <p:cNvPicPr>
            <a:picLocks noChangeAspect="1"/>
          </p:cNvPicPr>
          <p:nvPr/>
        </p:nvPicPr>
        <p:blipFill rotWithShape="1">
          <a:blip r:embed="rId2"/>
          <a:srcRect l="27422" t="33842" r="35781" b="27083"/>
          <a:stretch/>
        </p:blipFill>
        <p:spPr>
          <a:xfrm>
            <a:off x="5557300" y="1881212"/>
            <a:ext cx="5796499" cy="3462314"/>
          </a:xfrm>
          <a:prstGeom prst="rect">
            <a:avLst/>
          </a:prstGeom>
        </p:spPr>
      </p:pic>
      <p:sp>
        <p:nvSpPr>
          <p:cNvPr id="7" name="TextBox 6">
            <a:extLst>
              <a:ext uri="{FF2B5EF4-FFF2-40B4-BE49-F238E27FC236}">
                <a16:creationId xmlns:a16="http://schemas.microsoft.com/office/drawing/2014/main" id="{6716ECCD-5C3C-F5E2-DD76-DE32E5E800BA}"/>
              </a:ext>
            </a:extLst>
          </p:cNvPr>
          <p:cNvSpPr txBox="1"/>
          <p:nvPr/>
        </p:nvSpPr>
        <p:spPr>
          <a:xfrm>
            <a:off x="524767" y="6393318"/>
            <a:ext cx="3466208" cy="580480"/>
          </a:xfrm>
          <a:prstGeom prst="rect">
            <a:avLst/>
          </a:prstGeom>
          <a:noFill/>
        </p:spPr>
        <p:txBody>
          <a:bodyPr wrap="square" rtlCol="0">
            <a:spAutoFit/>
          </a:bodyPr>
          <a:lstStyle/>
          <a:p>
            <a:pPr>
              <a:lnSpc>
                <a:spcPct val="107000"/>
              </a:lnSpc>
              <a:spcAft>
                <a:spcPts val="800"/>
              </a:spcAft>
            </a:pPr>
            <a:r>
              <a:rPr lang="en-US" sz="800">
                <a:latin typeface="+mj-lt"/>
              </a:rPr>
              <a:t>Source: Centre for Cities - </a:t>
            </a:r>
            <a:r>
              <a:rPr lang="en-US" sz="800"/>
              <a:t>All cylinders The role of the Midlands Engine in the British economy, May 2023</a:t>
            </a:r>
            <a:endParaRPr lang="en-GB" sz="800">
              <a:effectLst/>
              <a:latin typeface="+mj-lt"/>
              <a:ea typeface="DengXian" panose="02010600030101010101" pitchFamily="2" charset="-122"/>
              <a:cs typeface="Times New Roman" panose="02020603050405020304" pitchFamily="18" charset="0"/>
            </a:endParaRPr>
          </a:p>
          <a:p>
            <a:pPr>
              <a:lnSpc>
                <a:spcPct val="107000"/>
              </a:lnSpc>
              <a:spcAft>
                <a:spcPts val="800"/>
              </a:spcAft>
            </a:pPr>
            <a:endParaRPr lang="en-GB" sz="800">
              <a:latin typeface="+mj-lt"/>
            </a:endParaRPr>
          </a:p>
        </p:txBody>
      </p:sp>
    </p:spTree>
    <p:extLst>
      <p:ext uri="{BB962C8B-B14F-4D97-AF65-F5344CB8AC3E}">
        <p14:creationId xmlns:p14="http://schemas.microsoft.com/office/powerpoint/2010/main" val="780341270"/>
      </p:ext>
    </p:extLst>
  </p:cSld>
  <p:clrMapOvr>
    <a:masterClrMapping/>
  </p:clrMapOvr>
  <p:transition spd="slow">
    <p:wip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15D62858-7798-1FE5-5A57-144CFF92CAE7}"/>
              </a:ext>
            </a:extLst>
          </p:cNvPr>
          <p:cNvSpPr/>
          <p:nvPr/>
        </p:nvSpPr>
        <p:spPr>
          <a:xfrm>
            <a:off x="6210300" y="1819275"/>
            <a:ext cx="5695950" cy="3797725"/>
          </a:xfrm>
          <a:prstGeom prst="rect">
            <a:avLst/>
          </a:prstGeom>
          <a:solidFill>
            <a:schemeClr val="tx1">
              <a:lumMod val="50000"/>
              <a:lumOff val="5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id="{12D6254E-7C80-220A-3582-79D0806C823A}"/>
              </a:ext>
            </a:extLst>
          </p:cNvPr>
          <p:cNvSpPr>
            <a:spLocks noGrp="1"/>
          </p:cNvSpPr>
          <p:nvPr>
            <p:ph type="title"/>
          </p:nvPr>
        </p:nvSpPr>
        <p:spPr/>
        <p:txBody>
          <a:bodyPr/>
          <a:lstStyle/>
          <a:p>
            <a:r>
              <a:rPr lang="en-US"/>
              <a:t>Literature Review – Trade </a:t>
            </a:r>
          </a:p>
        </p:txBody>
      </p:sp>
      <p:sp>
        <p:nvSpPr>
          <p:cNvPr id="3" name="Slide Number Placeholder 2">
            <a:extLst>
              <a:ext uri="{FF2B5EF4-FFF2-40B4-BE49-F238E27FC236}">
                <a16:creationId xmlns:a16="http://schemas.microsoft.com/office/drawing/2014/main" id="{A0D9712B-3311-8F45-2060-A5DD37B63428}"/>
              </a:ext>
            </a:extLst>
          </p:cNvPr>
          <p:cNvSpPr>
            <a:spLocks noGrp="1"/>
          </p:cNvSpPr>
          <p:nvPr>
            <p:ph type="sldNum" sz="quarter" idx="12"/>
          </p:nvPr>
        </p:nvSpPr>
        <p:spPr/>
        <p:txBody>
          <a:bodyPr/>
          <a:lstStyle/>
          <a:p>
            <a:fld id="{AAA14841-59C2-C74C-8170-E4B20964DCC3}" type="slidenum">
              <a:rPr lang="en-US" smtClean="0"/>
              <a:pPr/>
              <a:t>8</a:t>
            </a:fld>
            <a:endParaRPr lang="en-US"/>
          </a:p>
        </p:txBody>
      </p:sp>
      <p:sp>
        <p:nvSpPr>
          <p:cNvPr id="6" name="Text Placeholder 6">
            <a:extLst>
              <a:ext uri="{FF2B5EF4-FFF2-40B4-BE49-F238E27FC236}">
                <a16:creationId xmlns:a16="http://schemas.microsoft.com/office/drawing/2014/main" id="{EF5C292A-647B-C163-6C7D-94BE9F05A364}"/>
              </a:ext>
            </a:extLst>
          </p:cNvPr>
          <p:cNvSpPr txBox="1">
            <a:spLocks/>
          </p:cNvSpPr>
          <p:nvPr/>
        </p:nvSpPr>
        <p:spPr>
          <a:xfrm>
            <a:off x="639959" y="1819275"/>
            <a:ext cx="5341741" cy="4537076"/>
          </a:xfrm>
          <a:prstGeom prst="rect">
            <a:avLst/>
          </a:prstGeom>
        </p:spPr>
        <p:txBody>
          <a:bodyPr vert="horz" lIns="0" tIns="0" rIns="0" bIns="0" rtlCol="0" anchor="t" anchorCtr="0">
            <a:noAutofit/>
          </a:bodyPr>
          <a:lstStyle>
            <a:defPPr>
              <a:defRPr lang="en-US"/>
            </a:defPPr>
            <a:lvl1pPr defTabSz="1152238">
              <a:lnSpc>
                <a:spcPct val="90000"/>
              </a:lnSpc>
              <a:spcBef>
                <a:spcPct val="0"/>
              </a:spcBef>
              <a:buNone/>
              <a:defRPr sz="2521" b="1" i="0" baseline="0">
                <a:latin typeface="+mj-lt"/>
                <a:ea typeface="+mj-ea"/>
                <a:cs typeface="+mj-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1500"/>
              <a:t>UK- India Trade Deal</a:t>
            </a:r>
          </a:p>
          <a:p>
            <a:endParaRPr lang="en-US" sz="1200" b="0"/>
          </a:p>
          <a:p>
            <a:pPr marL="342900" lvl="0" indent="-342900">
              <a:lnSpc>
                <a:spcPct val="107000"/>
              </a:lnSpc>
              <a:spcAft>
                <a:spcPts val="800"/>
              </a:spcAft>
              <a:buFont typeface="Symbol" panose="05050102010706020507" pitchFamily="18" charset="2"/>
              <a:buChar char=""/>
            </a:pPr>
            <a:r>
              <a:rPr lang="en-GB" sz="1100" b="0" kern="100">
                <a:effectLst/>
                <a:ea typeface="Calibri" panose="020F0502020204030204" pitchFamily="34" charset="0"/>
                <a:cs typeface="Times New Roman" panose="02020603050405020304" pitchFamily="18" charset="0"/>
              </a:rPr>
              <a:t>The distribution of gains across the country suggests that all nations and regions could see an increase in output from a UK – India FTA. An expansion in motor vehicle related production could drive larger expansions in the West Midlands in a deeper agreement (equivalent to £297 million on the same basis).</a:t>
            </a:r>
          </a:p>
          <a:p>
            <a:pPr marL="342900" lvl="0" indent="-342900">
              <a:lnSpc>
                <a:spcPct val="107000"/>
              </a:lnSpc>
              <a:spcAft>
                <a:spcPts val="800"/>
              </a:spcAft>
              <a:buFont typeface="Symbol" panose="05050102010706020507" pitchFamily="18" charset="2"/>
              <a:buChar char=""/>
            </a:pPr>
            <a:r>
              <a:rPr lang="en-GB" sz="1100" b="0" kern="100">
                <a:effectLst/>
                <a:ea typeface="Calibri" panose="020F0502020204030204" pitchFamily="34" charset="0"/>
                <a:cs typeface="Times New Roman" panose="02020603050405020304" pitchFamily="18" charset="0"/>
              </a:rPr>
              <a:t>Indian-owned businesses employ UK workers in every region of the UK. In 2019, there were over 1,000 Indian-owned local business units operating in the UK, employing more than 95,000 people, with the most people employed in the West Midlands (29,200 people), followed by London (20,700) and Wales (10,700). </a:t>
            </a:r>
          </a:p>
          <a:p>
            <a:pPr marL="171450" indent="-171450">
              <a:buFont typeface="Arial" panose="020B0604020202020204" pitchFamily="34" charset="0"/>
              <a:buChar char="•"/>
            </a:pPr>
            <a:endParaRPr lang="en-US" sz="1200" b="0"/>
          </a:p>
          <a:p>
            <a:endParaRPr lang="en-US" sz="1500" b="0"/>
          </a:p>
        </p:txBody>
      </p:sp>
      <p:sp>
        <p:nvSpPr>
          <p:cNvPr id="7" name="Text Placeholder 6">
            <a:extLst>
              <a:ext uri="{FF2B5EF4-FFF2-40B4-BE49-F238E27FC236}">
                <a16:creationId xmlns:a16="http://schemas.microsoft.com/office/drawing/2014/main" id="{A362C221-79FB-382A-8A11-8337A3B84B4A}"/>
              </a:ext>
            </a:extLst>
          </p:cNvPr>
          <p:cNvSpPr txBox="1">
            <a:spLocks/>
          </p:cNvSpPr>
          <p:nvPr/>
        </p:nvSpPr>
        <p:spPr>
          <a:xfrm>
            <a:off x="6371660" y="2019447"/>
            <a:ext cx="5448863" cy="3514578"/>
          </a:xfrm>
          <a:prstGeom prst="rect">
            <a:avLst/>
          </a:prstGeom>
        </p:spPr>
        <p:txBody>
          <a:bodyPr vert="horz" lIns="0" tIns="0" rIns="0" bIns="0" rtlCol="0" anchor="t" anchorCtr="0">
            <a:noAutofit/>
          </a:bodyPr>
          <a:lstStyle>
            <a:defPPr>
              <a:defRPr lang="en-US"/>
            </a:defPPr>
            <a:lvl1pPr defTabSz="1152238">
              <a:lnSpc>
                <a:spcPct val="90000"/>
              </a:lnSpc>
              <a:spcBef>
                <a:spcPct val="0"/>
              </a:spcBef>
              <a:buNone/>
              <a:defRPr sz="2521" b="1" i="0" baseline="0">
                <a:latin typeface="+mj-lt"/>
                <a:ea typeface="+mj-ea"/>
                <a:cs typeface="+mj-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1500">
                <a:solidFill>
                  <a:schemeClr val="bg1"/>
                </a:solidFill>
              </a:rPr>
              <a:t>Potential Gaps in Supplied Literature</a:t>
            </a:r>
          </a:p>
          <a:p>
            <a:endParaRPr lang="en-US" sz="1500">
              <a:solidFill>
                <a:schemeClr val="bg1"/>
              </a:solidFill>
            </a:endParaRPr>
          </a:p>
          <a:p>
            <a:pPr marL="171450" indent="-171450">
              <a:buFont typeface="Arial" panose="020B0604020202020204" pitchFamily="34" charset="0"/>
              <a:buChar char="•"/>
            </a:pPr>
            <a:r>
              <a:rPr lang="en-US" sz="1400" b="0">
                <a:solidFill>
                  <a:schemeClr val="bg1"/>
                </a:solidFill>
              </a:rPr>
              <a:t>Current Analysis covers Regional data but not City Regional data.</a:t>
            </a:r>
          </a:p>
          <a:p>
            <a:pPr marL="171450" indent="-171450">
              <a:buFont typeface="Arial" panose="020B0604020202020204" pitchFamily="34" charset="0"/>
              <a:buChar char="•"/>
            </a:pPr>
            <a:endParaRPr lang="en-US" sz="1400" b="0">
              <a:solidFill>
                <a:schemeClr val="bg1"/>
              </a:solidFill>
            </a:endParaRPr>
          </a:p>
          <a:p>
            <a:pPr marL="171450" indent="-171450">
              <a:buFont typeface="Arial" panose="020B0604020202020204" pitchFamily="34" charset="0"/>
              <a:buChar char="•"/>
            </a:pPr>
            <a:r>
              <a:rPr lang="en-US" sz="1400" b="0">
                <a:solidFill>
                  <a:schemeClr val="bg1"/>
                </a:solidFill>
              </a:rPr>
              <a:t>Comparison is with other regions – not city regions which is available. </a:t>
            </a:r>
          </a:p>
          <a:p>
            <a:pPr marL="171450" indent="-171450">
              <a:buFont typeface="Arial" panose="020B0604020202020204" pitchFamily="34" charset="0"/>
              <a:buChar char="•"/>
            </a:pPr>
            <a:endParaRPr lang="en-US" sz="1400" b="0">
              <a:solidFill>
                <a:schemeClr val="bg1"/>
              </a:solidFill>
            </a:endParaRPr>
          </a:p>
          <a:p>
            <a:pPr marL="171450" indent="-171450">
              <a:buFont typeface="Arial" panose="020B0604020202020204" pitchFamily="34" charset="0"/>
              <a:buChar char="•"/>
            </a:pPr>
            <a:r>
              <a:rPr lang="en-US" sz="1400" b="0">
                <a:solidFill>
                  <a:schemeClr val="bg1"/>
                </a:solidFill>
              </a:rPr>
              <a:t>Current Analysis in Trade and disruption only covers up to 2020 – more up to date data could or should be found. </a:t>
            </a:r>
          </a:p>
          <a:p>
            <a:pPr marL="171450" indent="-171450">
              <a:buFont typeface="Arial" panose="020B0604020202020204" pitchFamily="34" charset="0"/>
              <a:buChar char="•"/>
            </a:pPr>
            <a:endParaRPr lang="en-US" sz="1400" b="0">
              <a:solidFill>
                <a:schemeClr val="bg1"/>
              </a:solidFill>
            </a:endParaRPr>
          </a:p>
          <a:p>
            <a:pPr marL="171450" indent="-171450">
              <a:buFont typeface="Arial" panose="020B0604020202020204" pitchFamily="34" charset="0"/>
              <a:buChar char="•"/>
            </a:pPr>
            <a:r>
              <a:rPr lang="en-US" sz="1400" b="0">
                <a:solidFill>
                  <a:schemeClr val="bg1"/>
                </a:solidFill>
              </a:rPr>
              <a:t>Current analysis does not highlight or prioritize which countries should be targeted for exports and why. </a:t>
            </a:r>
          </a:p>
          <a:p>
            <a:pPr marL="171450" indent="-171450">
              <a:buFont typeface="Arial" panose="020B0604020202020204" pitchFamily="34" charset="0"/>
              <a:buChar char="•"/>
            </a:pPr>
            <a:endParaRPr lang="en-US" sz="1400" b="0">
              <a:solidFill>
                <a:schemeClr val="bg1"/>
              </a:solidFill>
            </a:endParaRPr>
          </a:p>
          <a:p>
            <a:pPr marL="171450" indent="-171450">
              <a:buFont typeface="Arial" panose="020B0604020202020204" pitchFamily="34" charset="0"/>
              <a:buChar char="•"/>
            </a:pPr>
            <a:r>
              <a:rPr lang="en-US" sz="1400" b="0">
                <a:solidFill>
                  <a:schemeClr val="bg1"/>
                </a:solidFill>
              </a:rPr>
              <a:t>Trade data is light on looking at services exports especially as this has been highlighted as a major growth opportunity.</a:t>
            </a:r>
          </a:p>
          <a:p>
            <a:pPr marL="171450" indent="-171450">
              <a:buFont typeface="Arial" panose="020B0604020202020204" pitchFamily="34" charset="0"/>
              <a:buChar char="•"/>
            </a:pPr>
            <a:endParaRPr lang="en-US" sz="1400" b="0">
              <a:solidFill>
                <a:schemeClr val="bg1"/>
              </a:solidFill>
            </a:endParaRPr>
          </a:p>
          <a:p>
            <a:endParaRPr lang="en-US" sz="1400" b="0">
              <a:solidFill>
                <a:schemeClr val="bg1"/>
              </a:solidFill>
            </a:endParaRPr>
          </a:p>
          <a:p>
            <a:endParaRPr lang="en-US" sz="1400" b="0">
              <a:solidFill>
                <a:schemeClr val="bg1"/>
              </a:solidFill>
            </a:endParaRPr>
          </a:p>
          <a:p>
            <a:endParaRPr lang="en-US" sz="1500" b="0">
              <a:solidFill>
                <a:schemeClr val="bg1"/>
              </a:solidFill>
            </a:endParaRPr>
          </a:p>
        </p:txBody>
      </p:sp>
      <p:sp>
        <p:nvSpPr>
          <p:cNvPr id="8" name="Text Placeholder 6">
            <a:extLst>
              <a:ext uri="{FF2B5EF4-FFF2-40B4-BE49-F238E27FC236}">
                <a16:creationId xmlns:a16="http://schemas.microsoft.com/office/drawing/2014/main" id="{FEDAB637-3D52-1263-3352-2F4A7AA897CA}"/>
              </a:ext>
            </a:extLst>
          </p:cNvPr>
          <p:cNvSpPr txBox="1">
            <a:spLocks/>
          </p:cNvSpPr>
          <p:nvPr/>
        </p:nvSpPr>
        <p:spPr>
          <a:xfrm>
            <a:off x="639960" y="1003983"/>
            <a:ext cx="10078813" cy="540158"/>
          </a:xfrm>
          <a:prstGeom prst="rect">
            <a:avLst/>
          </a:prstGeom>
        </p:spPr>
        <p:txBody>
          <a:bodyPr vert="horz" lIns="0" tIns="0" rIns="0" bIns="0" rtlCol="0" anchor="t" anchorCtr="0">
            <a:noAutofit/>
          </a:bodyPr>
          <a:lstStyle>
            <a:defPPr>
              <a:defRPr lang="en-US"/>
            </a:defPPr>
            <a:lvl1pPr defTabSz="1152238">
              <a:lnSpc>
                <a:spcPct val="90000"/>
              </a:lnSpc>
              <a:spcBef>
                <a:spcPct val="0"/>
              </a:spcBef>
              <a:buNone/>
              <a:defRPr sz="2521" b="1" i="0" baseline="0">
                <a:latin typeface="+mj-lt"/>
                <a:ea typeface="+mj-ea"/>
                <a:cs typeface="+mj-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1500" b="0">
                <a:solidFill>
                  <a:srgbClr val="8A8D93"/>
                </a:solidFill>
              </a:rPr>
              <a:t>West Midlands trade information also describes the wider Midlands Engine productivity gap as well as potential solutions. Potential Gaps in the supplied literature are identified by OCO. </a:t>
            </a:r>
          </a:p>
        </p:txBody>
      </p:sp>
      <p:pic>
        <p:nvPicPr>
          <p:cNvPr id="4" name="Picture 3" descr="A screenshot of a computer&#10;&#10;Description automatically generated">
            <a:extLst>
              <a:ext uri="{FF2B5EF4-FFF2-40B4-BE49-F238E27FC236}">
                <a16:creationId xmlns:a16="http://schemas.microsoft.com/office/drawing/2014/main" id="{5F1F801E-EF38-0E05-2C97-864B4FC4C785}"/>
              </a:ext>
            </a:extLst>
          </p:cNvPr>
          <p:cNvPicPr>
            <a:picLocks noChangeAspect="1"/>
          </p:cNvPicPr>
          <p:nvPr/>
        </p:nvPicPr>
        <p:blipFill rotWithShape="1">
          <a:blip r:embed="rId2"/>
          <a:srcRect l="21784" t="30333" r="29226" b="25862"/>
          <a:stretch/>
        </p:blipFill>
        <p:spPr bwMode="auto">
          <a:xfrm>
            <a:off x="961692" y="3940791"/>
            <a:ext cx="4846208" cy="2437208"/>
          </a:xfrm>
          <a:prstGeom prst="rect">
            <a:avLst/>
          </a:prstGeom>
          <a:ln>
            <a:noFill/>
          </a:ln>
          <a:extLst>
            <a:ext uri="{53640926-AAD7-44D8-BBD7-CCE9431645EC}">
              <a14:shadowObscured xmlns:a14="http://schemas.microsoft.com/office/drawing/2010/main"/>
            </a:ext>
          </a:extLst>
        </p:spPr>
      </p:pic>
      <p:sp>
        <p:nvSpPr>
          <p:cNvPr id="9" name="TextBox 8">
            <a:extLst>
              <a:ext uri="{FF2B5EF4-FFF2-40B4-BE49-F238E27FC236}">
                <a16:creationId xmlns:a16="http://schemas.microsoft.com/office/drawing/2014/main" id="{D7E7ABF0-FFC2-C716-8D89-03A62F02C32B}"/>
              </a:ext>
            </a:extLst>
          </p:cNvPr>
          <p:cNvSpPr txBox="1"/>
          <p:nvPr/>
        </p:nvSpPr>
        <p:spPr>
          <a:xfrm>
            <a:off x="524767" y="6469518"/>
            <a:ext cx="3466208" cy="580480"/>
          </a:xfrm>
          <a:prstGeom prst="rect">
            <a:avLst/>
          </a:prstGeom>
          <a:noFill/>
        </p:spPr>
        <p:txBody>
          <a:bodyPr wrap="square" rtlCol="0">
            <a:spAutoFit/>
          </a:bodyPr>
          <a:lstStyle/>
          <a:p>
            <a:pPr>
              <a:lnSpc>
                <a:spcPct val="107000"/>
              </a:lnSpc>
              <a:spcAft>
                <a:spcPts val="800"/>
              </a:spcAft>
            </a:pPr>
            <a:r>
              <a:rPr lang="en-US" sz="800">
                <a:latin typeface="+mj-lt"/>
              </a:rPr>
              <a:t>Source: Department for International Trade - UK-India Free Trade Agreement The UK’s Strategic Approach, January 2022</a:t>
            </a:r>
            <a:endParaRPr lang="en-GB" sz="800">
              <a:effectLst/>
              <a:latin typeface="+mj-lt"/>
              <a:ea typeface="DengXian" panose="02010600030101010101" pitchFamily="2" charset="-122"/>
              <a:cs typeface="Times New Roman" panose="02020603050405020304" pitchFamily="18" charset="0"/>
            </a:endParaRPr>
          </a:p>
          <a:p>
            <a:pPr>
              <a:lnSpc>
                <a:spcPct val="107000"/>
              </a:lnSpc>
              <a:spcAft>
                <a:spcPts val="800"/>
              </a:spcAft>
            </a:pPr>
            <a:endParaRPr lang="en-GB" sz="800">
              <a:latin typeface="+mj-lt"/>
            </a:endParaRPr>
          </a:p>
        </p:txBody>
      </p:sp>
    </p:spTree>
    <p:extLst>
      <p:ext uri="{BB962C8B-B14F-4D97-AF65-F5344CB8AC3E}">
        <p14:creationId xmlns:p14="http://schemas.microsoft.com/office/powerpoint/2010/main" val="2707956540"/>
      </p:ext>
    </p:extLst>
  </p:cSld>
  <p:clrMapOvr>
    <a:masterClrMapping/>
  </p:clrMapOvr>
  <p:transition spd="slow">
    <p:wip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D6254E-7C80-220A-3582-79D0806C823A}"/>
              </a:ext>
            </a:extLst>
          </p:cNvPr>
          <p:cNvSpPr>
            <a:spLocks noGrp="1"/>
          </p:cNvSpPr>
          <p:nvPr>
            <p:ph type="title"/>
          </p:nvPr>
        </p:nvSpPr>
        <p:spPr/>
        <p:txBody>
          <a:bodyPr/>
          <a:lstStyle/>
          <a:p>
            <a:r>
              <a:rPr lang="en-US"/>
              <a:t>Literature Review – Trade </a:t>
            </a:r>
          </a:p>
        </p:txBody>
      </p:sp>
      <p:sp>
        <p:nvSpPr>
          <p:cNvPr id="3" name="Slide Number Placeholder 2">
            <a:extLst>
              <a:ext uri="{FF2B5EF4-FFF2-40B4-BE49-F238E27FC236}">
                <a16:creationId xmlns:a16="http://schemas.microsoft.com/office/drawing/2014/main" id="{A0D9712B-3311-8F45-2060-A5DD37B63428}"/>
              </a:ext>
            </a:extLst>
          </p:cNvPr>
          <p:cNvSpPr>
            <a:spLocks noGrp="1"/>
          </p:cNvSpPr>
          <p:nvPr>
            <p:ph type="sldNum" sz="quarter" idx="12"/>
          </p:nvPr>
        </p:nvSpPr>
        <p:spPr/>
        <p:txBody>
          <a:bodyPr/>
          <a:lstStyle/>
          <a:p>
            <a:fld id="{AAA14841-59C2-C74C-8170-E4B20964DCC3}" type="slidenum">
              <a:rPr lang="en-US" smtClean="0"/>
              <a:pPr/>
              <a:t>9</a:t>
            </a:fld>
            <a:endParaRPr lang="en-US"/>
          </a:p>
        </p:txBody>
      </p:sp>
      <p:sp>
        <p:nvSpPr>
          <p:cNvPr id="6" name="Text Placeholder 6">
            <a:extLst>
              <a:ext uri="{FF2B5EF4-FFF2-40B4-BE49-F238E27FC236}">
                <a16:creationId xmlns:a16="http://schemas.microsoft.com/office/drawing/2014/main" id="{EF5C292A-647B-C163-6C7D-94BE9F05A364}"/>
              </a:ext>
            </a:extLst>
          </p:cNvPr>
          <p:cNvSpPr txBox="1">
            <a:spLocks/>
          </p:cNvSpPr>
          <p:nvPr/>
        </p:nvSpPr>
        <p:spPr>
          <a:xfrm>
            <a:off x="639959" y="1819275"/>
            <a:ext cx="4798816" cy="4537076"/>
          </a:xfrm>
          <a:prstGeom prst="rect">
            <a:avLst/>
          </a:prstGeom>
        </p:spPr>
        <p:txBody>
          <a:bodyPr vert="horz" lIns="0" tIns="0" rIns="0" bIns="0" rtlCol="0" anchor="t" anchorCtr="0">
            <a:noAutofit/>
          </a:bodyPr>
          <a:lstStyle>
            <a:defPPr>
              <a:defRPr lang="en-US"/>
            </a:defPPr>
            <a:lvl1pPr defTabSz="1152238">
              <a:lnSpc>
                <a:spcPct val="90000"/>
              </a:lnSpc>
              <a:spcBef>
                <a:spcPct val="0"/>
              </a:spcBef>
              <a:buNone/>
              <a:defRPr sz="2521" b="1" i="0" baseline="0">
                <a:latin typeface="+mj-lt"/>
                <a:ea typeface="+mj-ea"/>
                <a:cs typeface="+mj-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1500" dirty="0"/>
              <a:t>West Midlands Local Industrial Strategy</a:t>
            </a:r>
          </a:p>
          <a:p>
            <a:endParaRPr lang="en-US" sz="1200" dirty="0">
              <a:cs typeface="Arial"/>
            </a:endParaRPr>
          </a:p>
          <a:p>
            <a:r>
              <a:rPr lang="en-US" sz="1200" b="0" dirty="0">
                <a:ea typeface="+mj-lt"/>
                <a:cs typeface="+mj-lt"/>
              </a:rPr>
              <a:t>This Local Industrial Strategy demonstrates how the West Midlands is forging its future and building an inclusive and balanced economy. Together with the supporting documents published locally, it shows the West Midlands is taking action to continue growth in productivity and earning power for all.</a:t>
            </a:r>
            <a:endParaRPr lang="en-US" dirty="0"/>
          </a:p>
          <a:p>
            <a:endParaRPr lang="en-US" sz="1200" b="0" dirty="0">
              <a:cs typeface="Arial"/>
            </a:endParaRPr>
          </a:p>
          <a:p>
            <a:r>
              <a:rPr lang="en-US" sz="1200" b="0" dirty="0">
                <a:ea typeface="+mj-lt"/>
                <a:cs typeface="+mj-lt"/>
              </a:rPr>
              <a:t>Building on its distinctive strengths – from transport innovation to data driven health and life sciences and globally competitive supply chain firms – this Local Industrial Strategy sets out the steps the West Midlands will take to:</a:t>
            </a:r>
            <a:endParaRPr lang="en-US" dirty="0">
              <a:ea typeface="+mj-lt"/>
              <a:cs typeface="+mj-lt"/>
            </a:endParaRPr>
          </a:p>
          <a:p>
            <a:endParaRPr lang="en-US" sz="1200" b="0" dirty="0">
              <a:ea typeface="+mj-lt"/>
              <a:cs typeface="+mj-lt"/>
            </a:endParaRPr>
          </a:p>
          <a:p>
            <a:pPr marL="171450" indent="-171450">
              <a:buFont typeface="Wingdings"/>
              <a:buChar char="§"/>
            </a:pPr>
            <a:r>
              <a:rPr lang="en-US" sz="1200" b="0" dirty="0">
                <a:ea typeface="+mj-lt"/>
                <a:cs typeface="+mj-lt"/>
              </a:rPr>
              <a:t>Drive growth by strengthening the foundations of productivity; contributing towards the Grand Challenges; and taking advantage of market driven opportunities in mobility, data-driven health and life sciences, modern services, creative content, techniques and technologies; and</a:t>
            </a:r>
            <a:endParaRPr lang="en-US" sz="2500" dirty="0">
              <a:cs typeface="Arial"/>
            </a:endParaRPr>
          </a:p>
          <a:p>
            <a:pPr marL="171450" indent="-171450">
              <a:buFont typeface="Wingdings"/>
              <a:buChar char="§"/>
            </a:pPr>
            <a:endParaRPr lang="en-US" sz="1200" b="0" dirty="0">
              <a:ea typeface="+mj-lt"/>
              <a:cs typeface="+mj-lt"/>
            </a:endParaRPr>
          </a:p>
          <a:p>
            <a:pPr marL="171450" indent="-171450">
              <a:buFont typeface="Wingdings"/>
              <a:buChar char="§"/>
            </a:pPr>
            <a:r>
              <a:rPr lang="en-US" sz="1200" b="0" dirty="0">
                <a:ea typeface="+mj-lt"/>
                <a:cs typeface="+mj-lt"/>
              </a:rPr>
              <a:t>Ensure all communities can contribute to and benefit from economic prosperity whilst protecting and enhancing the environment; investing further in social infrastructure; measuring progress; and </a:t>
            </a:r>
            <a:endParaRPr lang="en-US" sz="2500" dirty="0">
              <a:cs typeface="Arial"/>
            </a:endParaRPr>
          </a:p>
          <a:p>
            <a:pPr marL="171450" indent="-171450">
              <a:buFont typeface="Wingdings"/>
              <a:buChar char="§"/>
            </a:pPr>
            <a:endParaRPr lang="en-US" sz="1200" b="0" dirty="0">
              <a:ea typeface="+mj-lt"/>
              <a:cs typeface="+mj-lt"/>
            </a:endParaRPr>
          </a:p>
          <a:p>
            <a:pPr marL="171450" indent="-171450">
              <a:buFont typeface="Wingdings"/>
              <a:buChar char="§"/>
            </a:pPr>
            <a:r>
              <a:rPr lang="en-US" sz="1200" b="0" dirty="0">
                <a:ea typeface="+mj-lt"/>
                <a:cs typeface="+mj-lt"/>
              </a:rPr>
              <a:t>Designing actions using a balanced set of inclusive indicators. </a:t>
            </a:r>
            <a:endParaRPr lang="en-US" sz="1200" b="0" dirty="0">
              <a:cs typeface="Arial" panose="020B0604020202020204"/>
            </a:endParaRPr>
          </a:p>
          <a:p>
            <a:endParaRPr lang="en-US" sz="1200" b="0" dirty="0">
              <a:cs typeface="Arial" panose="020B0604020202020204"/>
            </a:endParaRPr>
          </a:p>
          <a:p>
            <a:endParaRPr lang="en-US" sz="1200" b="0" dirty="0">
              <a:cs typeface="Arial" panose="020B0604020202020204"/>
            </a:endParaRPr>
          </a:p>
          <a:p>
            <a:endParaRPr lang="en-US" sz="1200" b="0" dirty="0">
              <a:cs typeface="Arial" panose="020B0604020202020204"/>
            </a:endParaRPr>
          </a:p>
          <a:p>
            <a:endParaRPr lang="en-US" sz="1500" dirty="0">
              <a:cs typeface="Arial" panose="020B0604020202020204"/>
            </a:endParaRPr>
          </a:p>
        </p:txBody>
      </p:sp>
      <p:sp>
        <p:nvSpPr>
          <p:cNvPr id="8" name="Text Placeholder 6">
            <a:extLst>
              <a:ext uri="{FF2B5EF4-FFF2-40B4-BE49-F238E27FC236}">
                <a16:creationId xmlns:a16="http://schemas.microsoft.com/office/drawing/2014/main" id="{FEDAB637-3D52-1263-3352-2F4A7AA897CA}"/>
              </a:ext>
            </a:extLst>
          </p:cNvPr>
          <p:cNvSpPr txBox="1">
            <a:spLocks/>
          </p:cNvSpPr>
          <p:nvPr/>
        </p:nvSpPr>
        <p:spPr>
          <a:xfrm>
            <a:off x="639960" y="1003983"/>
            <a:ext cx="10078813" cy="540158"/>
          </a:xfrm>
          <a:prstGeom prst="rect">
            <a:avLst/>
          </a:prstGeom>
        </p:spPr>
        <p:txBody>
          <a:bodyPr vert="horz" lIns="0" tIns="0" rIns="0" bIns="0" rtlCol="0" anchor="t" anchorCtr="0">
            <a:noAutofit/>
          </a:bodyPr>
          <a:lstStyle>
            <a:defPPr>
              <a:defRPr lang="en-US"/>
            </a:defPPr>
            <a:lvl1pPr defTabSz="1152238">
              <a:lnSpc>
                <a:spcPct val="90000"/>
              </a:lnSpc>
              <a:spcBef>
                <a:spcPct val="0"/>
              </a:spcBef>
              <a:buNone/>
              <a:defRPr sz="2521" b="1" i="0" baseline="0">
                <a:latin typeface="+mj-lt"/>
                <a:ea typeface="+mj-ea"/>
                <a:cs typeface="+mj-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1500" b="0" dirty="0">
                <a:solidFill>
                  <a:srgbClr val="8A8D93"/>
                </a:solidFill>
              </a:rPr>
              <a:t>The West Midlands Local Industrial Strategy highlighted key sector strengths, and how the West Midlands might improve upon them. </a:t>
            </a:r>
          </a:p>
        </p:txBody>
      </p:sp>
      <p:sp>
        <p:nvSpPr>
          <p:cNvPr id="7" name="TextBox 6">
            <a:extLst>
              <a:ext uri="{FF2B5EF4-FFF2-40B4-BE49-F238E27FC236}">
                <a16:creationId xmlns:a16="http://schemas.microsoft.com/office/drawing/2014/main" id="{6716ECCD-5C3C-F5E2-DD76-DE32E5E800BA}"/>
              </a:ext>
            </a:extLst>
          </p:cNvPr>
          <p:cNvSpPr txBox="1"/>
          <p:nvPr/>
        </p:nvSpPr>
        <p:spPr>
          <a:xfrm>
            <a:off x="524767" y="6393318"/>
            <a:ext cx="3466208" cy="580480"/>
          </a:xfrm>
          <a:prstGeom prst="rect">
            <a:avLst/>
          </a:prstGeom>
          <a:noFill/>
        </p:spPr>
        <p:txBody>
          <a:bodyPr wrap="square" rtlCol="0">
            <a:spAutoFit/>
          </a:bodyPr>
          <a:lstStyle/>
          <a:p>
            <a:pPr>
              <a:lnSpc>
                <a:spcPct val="107000"/>
              </a:lnSpc>
              <a:spcAft>
                <a:spcPts val="800"/>
              </a:spcAft>
            </a:pPr>
            <a:r>
              <a:rPr lang="en-US" sz="800">
                <a:latin typeface="+mj-lt"/>
              </a:rPr>
              <a:t>Source: Centre for Cities - </a:t>
            </a:r>
            <a:r>
              <a:rPr lang="en-US" sz="800"/>
              <a:t>All cylinders The role of the Midlands Engine in the British economy, May 2023</a:t>
            </a:r>
            <a:endParaRPr lang="en-GB" sz="800">
              <a:effectLst/>
              <a:latin typeface="+mj-lt"/>
              <a:ea typeface="DengXian" panose="02010600030101010101" pitchFamily="2" charset="-122"/>
              <a:cs typeface="Times New Roman" panose="02020603050405020304" pitchFamily="18" charset="0"/>
            </a:endParaRPr>
          </a:p>
          <a:p>
            <a:pPr>
              <a:lnSpc>
                <a:spcPct val="107000"/>
              </a:lnSpc>
              <a:spcAft>
                <a:spcPts val="800"/>
              </a:spcAft>
            </a:pPr>
            <a:endParaRPr lang="en-GB" sz="800">
              <a:latin typeface="+mj-lt"/>
            </a:endParaRPr>
          </a:p>
        </p:txBody>
      </p:sp>
      <p:sp>
        <p:nvSpPr>
          <p:cNvPr id="4" name="Text Placeholder 6">
            <a:extLst>
              <a:ext uri="{FF2B5EF4-FFF2-40B4-BE49-F238E27FC236}">
                <a16:creationId xmlns:a16="http://schemas.microsoft.com/office/drawing/2014/main" id="{8D597E80-5E2B-892A-2E52-60E3C79DADE0}"/>
              </a:ext>
            </a:extLst>
          </p:cNvPr>
          <p:cNvSpPr txBox="1">
            <a:spLocks/>
          </p:cNvSpPr>
          <p:nvPr/>
        </p:nvSpPr>
        <p:spPr>
          <a:xfrm>
            <a:off x="5999358" y="1844675"/>
            <a:ext cx="4798816" cy="4537076"/>
          </a:xfrm>
          <a:prstGeom prst="rect">
            <a:avLst/>
          </a:prstGeom>
        </p:spPr>
        <p:txBody>
          <a:bodyPr vert="horz" lIns="0" tIns="0" rIns="0" bIns="0" rtlCol="0" anchor="t" anchorCtr="0">
            <a:noAutofit/>
          </a:bodyPr>
          <a:lstStyle>
            <a:defPPr>
              <a:defRPr lang="en-US"/>
            </a:defPPr>
            <a:lvl1pPr defTabSz="1152238">
              <a:lnSpc>
                <a:spcPct val="90000"/>
              </a:lnSpc>
              <a:spcBef>
                <a:spcPct val="0"/>
              </a:spcBef>
              <a:buNone/>
              <a:defRPr sz="2521" b="1" i="0" baseline="0">
                <a:latin typeface="+mj-lt"/>
                <a:ea typeface="+mj-ea"/>
                <a:cs typeface="+mj-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1500" dirty="0">
                <a:cs typeface="Arial"/>
              </a:rPr>
              <a:t>Identified Sector Strengths Include:</a:t>
            </a:r>
          </a:p>
          <a:p>
            <a:endParaRPr lang="en-US" sz="1500" dirty="0">
              <a:ea typeface="+mj-lt"/>
              <a:cs typeface="+mj-lt"/>
            </a:endParaRPr>
          </a:p>
          <a:p>
            <a:endParaRPr lang="en-US" sz="1200" b="0" dirty="0">
              <a:cs typeface="Arial" panose="020B0604020202020204"/>
            </a:endParaRPr>
          </a:p>
        </p:txBody>
      </p:sp>
      <p:pic>
        <p:nvPicPr>
          <p:cNvPr id="9" name="Picture 8">
            <a:extLst>
              <a:ext uri="{FF2B5EF4-FFF2-40B4-BE49-F238E27FC236}">
                <a16:creationId xmlns:a16="http://schemas.microsoft.com/office/drawing/2014/main" id="{39B71188-BC65-7608-F9AC-9BA3C738158C}"/>
              </a:ext>
            </a:extLst>
          </p:cNvPr>
          <p:cNvPicPr>
            <a:picLocks noChangeAspect="1"/>
          </p:cNvPicPr>
          <p:nvPr/>
        </p:nvPicPr>
        <p:blipFill rotWithShape="1">
          <a:blip r:embed="rId2"/>
          <a:srcRect l="38259" t="25169" r="19017" b="11697"/>
          <a:stretch/>
        </p:blipFill>
        <p:spPr>
          <a:xfrm>
            <a:off x="6453954" y="2189135"/>
            <a:ext cx="4798816" cy="3988813"/>
          </a:xfrm>
          <a:prstGeom prst="rect">
            <a:avLst/>
          </a:prstGeom>
        </p:spPr>
      </p:pic>
    </p:spTree>
    <p:extLst>
      <p:ext uri="{BB962C8B-B14F-4D97-AF65-F5344CB8AC3E}">
        <p14:creationId xmlns:p14="http://schemas.microsoft.com/office/powerpoint/2010/main" val="4255923477"/>
      </p:ext>
    </p:extLst>
  </p:cSld>
  <p:clrMapOvr>
    <a:masterClrMapping/>
  </p:clrMapOvr>
  <p:transition spd="slow">
    <p:wipe/>
  </p:transition>
</p:sld>
</file>

<file path=ppt/theme/theme1.xml><?xml version="1.0" encoding="utf-8"?>
<a:theme xmlns:a="http://schemas.openxmlformats.org/drawingml/2006/main" name="CONTENT">
  <a:themeElements>
    <a:clrScheme name="OCO GLOBAL V5">
      <a:dk1>
        <a:srgbClr val="0F2644"/>
      </a:dk1>
      <a:lt1>
        <a:srgbClr val="FFFFFF"/>
      </a:lt1>
      <a:dk2>
        <a:srgbClr val="0F2644"/>
      </a:dk2>
      <a:lt2>
        <a:srgbClr val="EEEEEE"/>
      </a:lt2>
      <a:accent1>
        <a:srgbClr val="0F2644"/>
      </a:accent1>
      <a:accent2>
        <a:srgbClr val="00B0F0"/>
      </a:accent2>
      <a:accent3>
        <a:srgbClr val="CBCCCB"/>
      </a:accent3>
      <a:accent4>
        <a:srgbClr val="F8C523"/>
      </a:accent4>
      <a:accent5>
        <a:srgbClr val="E2E3E2"/>
      </a:accent5>
      <a:accent6>
        <a:srgbClr val="7F7F7F"/>
      </a:accent6>
      <a:hlink>
        <a:srgbClr val="636463"/>
      </a:hlink>
      <a:folHlink>
        <a:srgbClr val="4D4E4D"/>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4004c111-a65e-42b5-9a2f-5292ad9f40a7">
      <Terms xmlns="http://schemas.microsoft.com/office/infopath/2007/PartnerControls"/>
    </lcf76f155ced4ddcb4097134ff3c332f>
    <TaxCatchAll xmlns="0aba31ba-e239-4783-a95a-451dd5287272"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7469AC32B1683C499A07C42538E8A245" ma:contentTypeVersion="15" ma:contentTypeDescription="Create a new document." ma:contentTypeScope="" ma:versionID="b9e026d8cf2f2fa6b8eb1952200939b1">
  <xsd:schema xmlns:xsd="http://www.w3.org/2001/XMLSchema" xmlns:xs="http://www.w3.org/2001/XMLSchema" xmlns:p="http://schemas.microsoft.com/office/2006/metadata/properties" xmlns:ns2="0aba31ba-e239-4783-a95a-451dd5287272" xmlns:ns3="4004c111-a65e-42b5-9a2f-5292ad9f40a7" targetNamespace="http://schemas.microsoft.com/office/2006/metadata/properties" ma:root="true" ma:fieldsID="428da5e4cbb66f2e8b82d241c3bddf9d" ns2:_="" ns3:_="">
    <xsd:import namespace="0aba31ba-e239-4783-a95a-451dd5287272"/>
    <xsd:import namespace="4004c111-a65e-42b5-9a2f-5292ad9f40a7"/>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AutoKeyPoints" minOccurs="0"/>
                <xsd:element ref="ns3:MediaServiceKeyPoints" minOccurs="0"/>
                <xsd:element ref="ns3:lcf76f155ced4ddcb4097134ff3c332f" minOccurs="0"/>
                <xsd:element ref="ns2:TaxCatchAll" minOccurs="0"/>
                <xsd:element ref="ns3:MediaServiceDateTaken" minOccurs="0"/>
                <xsd:element ref="ns3:MediaServiceGenerationTime" minOccurs="0"/>
                <xsd:element ref="ns3:MediaServiceEventHashCode" minOccurs="0"/>
                <xsd:element ref="ns3:MediaServiceLocation" minOccurs="0"/>
                <xsd:element ref="ns3:MediaServiceOCR" minOccurs="0"/>
                <xsd:element ref="ns3: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aba31ba-e239-4783-a95a-451dd5287272"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element name="TaxCatchAll" ma:index="16" nillable="true" ma:displayName="Taxonomy Catch All Column" ma:hidden="true" ma:list="{4cdc23c5-9963-4d99-b7f2-61563337ff1d}" ma:internalName="TaxCatchAll" ma:showField="CatchAllData" ma:web="0aba31ba-e239-4783-a95a-451dd5287272">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4004c111-a65e-42b5-9a2f-5292ad9f40a7"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AutoKeyPoints" ma:index="12" nillable="true" ma:displayName="MediaServiceAutoKeyPoints" ma:hidden="true" ma:internalName="MediaServiceAutoKeyPoints" ma:readOnly="true">
      <xsd:simpleType>
        <xsd:restriction base="dms:Note"/>
      </xsd:simpleType>
    </xsd:element>
    <xsd:element name="MediaServiceKeyPoints" ma:index="13" nillable="true" ma:displayName="KeyPoints" ma:internalName="MediaServiceKeyPoints" ma:readOnly="true">
      <xsd:simpleType>
        <xsd:restriction base="dms:Note">
          <xsd:maxLength value="255"/>
        </xsd:restriction>
      </xsd:simpleType>
    </xsd:element>
    <xsd:element name="lcf76f155ced4ddcb4097134ff3c332f" ma:index="15" nillable="true" ma:taxonomy="true" ma:internalName="lcf76f155ced4ddcb4097134ff3c332f" ma:taxonomyFieldName="MediaServiceImageTags" ma:displayName="Image Tags" ma:readOnly="false" ma:fieldId="{5cf76f15-5ced-4ddc-b409-7134ff3c332f}" ma:taxonomyMulti="true" ma:sspId="b75a0da2-c0b2-4324-a4f0-27a00283416f" ma:termSetId="09814cd3-568e-fe90-9814-8d621ff8fb84" ma:anchorId="fba54fb3-c3e1-fe81-a776-ca4b69148c4d" ma:open="true" ma:isKeyword="false">
      <xsd:complexType>
        <xsd:sequence>
          <xsd:element ref="pc:Terms" minOccurs="0" maxOccurs="1"/>
        </xsd:sequence>
      </xsd:complexType>
    </xsd:element>
    <xsd:element name="MediaServiceDateTaken" ma:index="17" nillable="true" ma:displayName="MediaServiceDateTaken" ma:hidden="true" ma:internalName="MediaServiceDateTaken" ma:readOnly="true">
      <xsd:simpleType>
        <xsd:restriction base="dms:Text"/>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EventHashCode" ma:index="19" nillable="true" ma:displayName="MediaServiceEventHashCode" ma:hidden="true" ma:internalName="MediaServiceEventHashCode" ma:readOnly="true">
      <xsd:simpleType>
        <xsd:restriction base="dms:Text"/>
      </xsd:simpleType>
    </xsd:element>
    <xsd:element name="MediaServiceLocation" ma:index="20" nillable="true" ma:displayName="Location" ma:internalName="MediaServiceLocation" ma:readOnly="true">
      <xsd:simpleType>
        <xsd:restriction base="dms:Text"/>
      </xsd:simpleType>
    </xsd:element>
    <xsd:element name="MediaServiceOCR" ma:index="21" nillable="true" ma:displayName="Extracted Text" ma:internalName="MediaServiceOCR" ma:readOnly="true">
      <xsd:simpleType>
        <xsd:restriction base="dms:Note">
          <xsd:maxLength value="255"/>
        </xsd:restriction>
      </xsd:simpleType>
    </xsd:element>
    <xsd:element name="MediaServiceObjectDetectorVersions" ma:index="22" nillable="true" ma:displayName="MediaServiceObjectDetectorVersions" ma:hidden="true" ma:indexed="true" ma:internalName="MediaServiceObjectDetectorVersions"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68AB9F04-9E90-4A3F-B495-96903A3B388F}">
  <ds:schemaRefs>
    <ds:schemaRef ds:uri="http://schemas.microsoft.com/sharepoint/v3/contenttype/forms"/>
  </ds:schemaRefs>
</ds:datastoreItem>
</file>

<file path=customXml/itemProps2.xml><?xml version="1.0" encoding="utf-8"?>
<ds:datastoreItem xmlns:ds="http://schemas.openxmlformats.org/officeDocument/2006/customXml" ds:itemID="{1AD25A29-CFFF-4BDB-AA6A-69DAC7A710D5}">
  <ds:schemaRefs>
    <ds:schemaRef ds:uri="http://www.w3.org/XML/1998/namespace"/>
    <ds:schemaRef ds:uri="http://purl.org/dc/dcmitype/"/>
    <ds:schemaRef ds:uri="8769a44a-5ba0-4991-8ee1-22404d944d80"/>
    <ds:schemaRef ds:uri="http://schemas.microsoft.com/office/2006/metadata/properties"/>
    <ds:schemaRef ds:uri="http://purl.org/dc/terms/"/>
    <ds:schemaRef ds:uri="http://schemas.microsoft.com/office/2006/documentManagement/types"/>
    <ds:schemaRef ds:uri="54e43f7a-8fa3-4b03-8e93-a749f52d006e"/>
    <ds:schemaRef ds:uri="http://schemas.microsoft.com/office/infopath/2007/PartnerControls"/>
    <ds:schemaRef ds:uri="http://schemas.openxmlformats.org/package/2006/metadata/core-properties"/>
    <ds:schemaRef ds:uri="2184418e-78d5-4775-9457-80d50c79be88"/>
    <ds:schemaRef ds:uri="http://purl.org/dc/elements/1.1/"/>
    <ds:schemaRef ds:uri="4004c111-a65e-42b5-9a2f-5292ad9f40a7"/>
    <ds:schemaRef ds:uri="0aba31ba-e239-4783-a95a-451dd5287272"/>
  </ds:schemaRefs>
</ds:datastoreItem>
</file>

<file path=customXml/itemProps3.xml><?xml version="1.0" encoding="utf-8"?>
<ds:datastoreItem xmlns:ds="http://schemas.openxmlformats.org/officeDocument/2006/customXml" ds:itemID="{470C436F-FC10-4441-B974-E1AE5B9A68C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0aba31ba-e239-4783-a95a-451dd5287272"/>
    <ds:schemaRef ds:uri="4004c111-a65e-42b5-9a2f-5292ad9f40a7"/>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0</TotalTime>
  <Words>9360</Words>
  <Application>Microsoft Office PowerPoint</Application>
  <PresentationFormat>Widescreen</PresentationFormat>
  <Paragraphs>691</Paragraphs>
  <Slides>36</Slides>
  <Notes>0</Notes>
  <HiddenSlides>0</HiddenSlides>
  <MMClips>0</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36</vt:i4>
      </vt:variant>
    </vt:vector>
  </HeadingPairs>
  <TitlesOfParts>
    <vt:vector size="45" baseType="lpstr">
      <vt:lpstr>Arial</vt:lpstr>
      <vt:lpstr>Arial (Headings)</vt:lpstr>
      <vt:lpstr>Calibri</vt:lpstr>
      <vt:lpstr>Sofia-Pro</vt:lpstr>
      <vt:lpstr>Symbol</vt:lpstr>
      <vt:lpstr>Trebuchet MS</vt:lpstr>
      <vt:lpstr>Wingdings</vt:lpstr>
      <vt:lpstr>CONTENT</vt:lpstr>
      <vt:lpstr>1_Custom Design</vt:lpstr>
      <vt:lpstr>PowerPoint Presentation</vt:lpstr>
      <vt:lpstr>Contents</vt:lpstr>
      <vt:lpstr>PowerPoint Presentation</vt:lpstr>
      <vt:lpstr>Literature Review – Trade </vt:lpstr>
      <vt:lpstr>Literature Review – Trade </vt:lpstr>
      <vt:lpstr>Literature Review – Trade </vt:lpstr>
      <vt:lpstr>Literature Review – Trade </vt:lpstr>
      <vt:lpstr>Literature Review – Trade </vt:lpstr>
      <vt:lpstr>Literature Review – Trade </vt:lpstr>
      <vt:lpstr>PowerPoint Presentation</vt:lpstr>
      <vt:lpstr>Literature Review – Investment </vt:lpstr>
      <vt:lpstr>Literature Review – Investment </vt:lpstr>
      <vt:lpstr>Literature Review – Investment </vt:lpstr>
      <vt:lpstr>Literature Review – Investment </vt:lpstr>
      <vt:lpstr>Literature Review – Investment </vt:lpstr>
      <vt:lpstr>Literature Review – Investment </vt:lpstr>
      <vt:lpstr>Literature Review – Investment </vt:lpstr>
      <vt:lpstr>Literature Review – Investment </vt:lpstr>
      <vt:lpstr>PowerPoint Presentation</vt:lpstr>
      <vt:lpstr>Literature Review – Innovation </vt:lpstr>
      <vt:lpstr>Literature Review – Innovation </vt:lpstr>
      <vt:lpstr>Literature Review – Innovation </vt:lpstr>
      <vt:lpstr>Literature Review – Innovation </vt:lpstr>
      <vt:lpstr>Literature Review – Innovation </vt:lpstr>
      <vt:lpstr>Literature Review – Innovation </vt:lpstr>
      <vt:lpstr>Literature Review – Innovation </vt:lpstr>
      <vt:lpstr>Literature Review – Innovation </vt:lpstr>
      <vt:lpstr>PowerPoint Presentation</vt:lpstr>
      <vt:lpstr>Literature Review – Visitor Economy </vt:lpstr>
      <vt:lpstr>Literature Review – Visitor Economy </vt:lpstr>
      <vt:lpstr>Literature Review – Visitor Economy </vt:lpstr>
      <vt:lpstr>Literature Review – Visitor Economy </vt:lpstr>
      <vt:lpstr>Literature Review – Visitor Economy </vt:lpstr>
      <vt:lpstr>Literature Review – Visitor Economy </vt:lpstr>
      <vt:lpstr>Literature Review – Investment </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Julia Bach</dc:creator>
  <cp:lastModifiedBy>Nick Glover MBA</cp:lastModifiedBy>
  <cp:revision>27</cp:revision>
  <dcterms:created xsi:type="dcterms:W3CDTF">2023-06-14T13:48:53Z</dcterms:created>
  <dcterms:modified xsi:type="dcterms:W3CDTF">2023-11-29T14:32:34Z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0x0101007469AC32B1683C499A07C42538E8A245</vt:lpwstr>
  </property>
</Properties>
</file>